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4CBD-5B10-47C3-876D-AF11B06D20B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B30-8ED3-41C2-8053-A8CE0A06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6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4CBD-5B10-47C3-876D-AF11B06D20B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B30-8ED3-41C2-8053-A8CE0A06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3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4CBD-5B10-47C3-876D-AF11B06D20B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B30-8ED3-41C2-8053-A8CE0A06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3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4CBD-5B10-47C3-876D-AF11B06D20B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B30-8ED3-41C2-8053-A8CE0A06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7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4CBD-5B10-47C3-876D-AF11B06D20B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B30-8ED3-41C2-8053-A8CE0A06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2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4CBD-5B10-47C3-876D-AF11B06D20B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B30-8ED3-41C2-8053-A8CE0A06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9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4CBD-5B10-47C3-876D-AF11B06D20B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B30-8ED3-41C2-8053-A8CE0A06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6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4CBD-5B10-47C3-876D-AF11B06D20B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B30-8ED3-41C2-8053-A8CE0A06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9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4CBD-5B10-47C3-876D-AF11B06D20B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B30-8ED3-41C2-8053-A8CE0A06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74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4CBD-5B10-47C3-876D-AF11B06D20B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B30-8ED3-41C2-8053-A8CE0A06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4CBD-5B10-47C3-876D-AF11B06D20B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B30-8ED3-41C2-8053-A8CE0A06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54CBD-5B10-47C3-876D-AF11B06D20B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6CB30-8ED3-41C2-8053-A8CE0A06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4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Toughness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DOT-P2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4956664"/>
            <a:ext cx="1150187" cy="163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323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b="1" dirty="0"/>
              <a:t>DEFINE </a:t>
            </a:r>
            <a:r>
              <a:rPr lang="en-US" dirty="0"/>
              <a:t>toughness.</a:t>
            </a:r>
          </a:p>
          <a:p>
            <a:pPr lvl="1"/>
            <a:r>
              <a:rPr lang="en-US" b="1" dirty="0"/>
              <a:t>IDENTIFY </a:t>
            </a:r>
            <a:r>
              <a:rPr lang="en-US" dirty="0"/>
              <a:t>places where recruits have already been tough.</a:t>
            </a:r>
          </a:p>
          <a:p>
            <a:pPr lvl="1"/>
            <a:r>
              <a:rPr lang="en-US" b="1" dirty="0"/>
              <a:t>INSPIRE </a:t>
            </a:r>
            <a:r>
              <a:rPr lang="en-US" dirty="0"/>
              <a:t>toughness in recruits.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4956664"/>
            <a:ext cx="1150187" cy="163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591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b="1" dirty="0" smtClean="0"/>
              <a:t>You are tough now.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Toughness </a:t>
            </a:r>
            <a:r>
              <a:rPr lang="en-US" b="1" smtClean="0"/>
              <a:t>is related to hope.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4956664"/>
            <a:ext cx="1150187" cy="163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597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b="1" dirty="0"/>
              <a:t>DEFINE </a:t>
            </a:r>
            <a:r>
              <a:rPr lang="en-US" dirty="0"/>
              <a:t>toughness.</a:t>
            </a:r>
          </a:p>
          <a:p>
            <a:pPr lvl="1"/>
            <a:r>
              <a:rPr lang="en-US" b="1" dirty="0"/>
              <a:t>IDENTIFY </a:t>
            </a:r>
            <a:r>
              <a:rPr lang="en-US" dirty="0"/>
              <a:t>places where recruits have already been tough.</a:t>
            </a:r>
          </a:p>
          <a:p>
            <a:pPr lvl="1"/>
            <a:r>
              <a:rPr lang="en-US" b="1" dirty="0"/>
              <a:t>INSPIRE </a:t>
            </a:r>
            <a:r>
              <a:rPr lang="en-US" dirty="0"/>
              <a:t>toughness in recruits.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4956664"/>
            <a:ext cx="1150187" cy="163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38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53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Introduction to Toughness</vt:lpstr>
      <vt:lpstr>Learning Objectives</vt:lpstr>
      <vt:lpstr>PowerPoint Presentation</vt:lpstr>
      <vt:lpstr>Learning Objectives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Toughness</dc:title>
  <dc:creator>Brown, Eric LT RTC</dc:creator>
  <cp:lastModifiedBy>Brown, Eric LT RTC</cp:lastModifiedBy>
  <cp:revision>1</cp:revision>
  <dcterms:created xsi:type="dcterms:W3CDTF">2017-10-25T18:32:09Z</dcterms:created>
  <dcterms:modified xsi:type="dcterms:W3CDTF">2017-10-25T18:35:14Z</dcterms:modified>
</cp:coreProperties>
</file>