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3E3-F529-4355-B58C-5176CC5977C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9E7-97C3-409C-A8FE-1EEBA0D08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A3E3-F529-4355-B58C-5176CC5977C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D9E7-97C3-409C-A8FE-1EEBA0D08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DPMAP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5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6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0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7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7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Progress Review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4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9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2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3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6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Annual Appraisal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Beginning of Appraisal Cycle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2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4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3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YOU DID IT!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/>
              <a:t>Questions?</a:t>
            </a:r>
            <a:endParaRPr lang="en-US" sz="4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5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DPMAP</vt:lpstr>
      <vt:lpstr>PowerPoint Presentation</vt:lpstr>
      <vt:lpstr>Beginning of Appraisal Cycle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Progress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Appraisal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DID IT!</vt:lpstr>
      <vt:lpstr>Questions?</vt:lpstr>
    </vt:vector>
  </TitlesOfParts>
  <Company>USMC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DPMAP</dc:title>
  <dc:creator>Rosinski Civ Edward K</dc:creator>
  <cp:lastModifiedBy>Corbin CIV Ashley D</cp:lastModifiedBy>
  <cp:revision>1</cp:revision>
  <dcterms:created xsi:type="dcterms:W3CDTF">2019-02-21T13:33:12Z</dcterms:created>
  <dcterms:modified xsi:type="dcterms:W3CDTF">2019-07-25T20:10:39Z</dcterms:modified>
</cp:coreProperties>
</file>