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 id="2147483679" r:id="rId6"/>
    <p:sldMasterId id="2147483689" r:id="rId7"/>
    <p:sldMasterId id="2147483698" r:id="rId8"/>
  </p:sldMasterIdLst>
  <p:notesMasterIdLst>
    <p:notesMasterId r:id="rId49"/>
  </p:notesMasterIdLst>
  <p:handoutMasterIdLst>
    <p:handoutMasterId r:id="rId50"/>
  </p:handoutMasterIdLst>
  <p:sldIdLst>
    <p:sldId id="257" r:id="rId9"/>
    <p:sldId id="258" r:id="rId10"/>
    <p:sldId id="265" r:id="rId11"/>
    <p:sldId id="272" r:id="rId12"/>
    <p:sldId id="273" r:id="rId13"/>
    <p:sldId id="427" r:id="rId14"/>
    <p:sldId id="282" r:id="rId15"/>
    <p:sldId id="283" r:id="rId16"/>
    <p:sldId id="322" r:id="rId17"/>
    <p:sldId id="285" r:id="rId18"/>
    <p:sldId id="429" r:id="rId19"/>
    <p:sldId id="305" r:id="rId20"/>
    <p:sldId id="306" r:id="rId21"/>
    <p:sldId id="307" r:id="rId22"/>
    <p:sldId id="308" r:id="rId23"/>
    <p:sldId id="323" r:id="rId24"/>
    <p:sldId id="327" r:id="rId25"/>
    <p:sldId id="326" r:id="rId26"/>
    <p:sldId id="340" r:id="rId27"/>
    <p:sldId id="341" r:id="rId28"/>
    <p:sldId id="349" r:id="rId29"/>
    <p:sldId id="424" r:id="rId30"/>
    <p:sldId id="357" r:id="rId31"/>
    <p:sldId id="360" r:id="rId32"/>
    <p:sldId id="370" r:id="rId33"/>
    <p:sldId id="378" r:id="rId34"/>
    <p:sldId id="392" r:id="rId35"/>
    <p:sldId id="393" r:id="rId36"/>
    <p:sldId id="396" r:id="rId37"/>
    <p:sldId id="397" r:id="rId38"/>
    <p:sldId id="405" r:id="rId39"/>
    <p:sldId id="430" r:id="rId40"/>
    <p:sldId id="394" r:id="rId41"/>
    <p:sldId id="425" r:id="rId42"/>
    <p:sldId id="406" r:id="rId43"/>
    <p:sldId id="415" r:id="rId44"/>
    <p:sldId id="414" r:id="rId45"/>
    <p:sldId id="421" r:id="rId46"/>
    <p:sldId id="420" r:id="rId47"/>
    <p:sldId id="42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00000"/>
    <a:srgbClr val="2D427F"/>
    <a:srgbClr val="2D2983"/>
    <a:srgbClr val="1E238E"/>
    <a:srgbClr val="030C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51" autoAdjust="0"/>
    <p:restoredTop sz="68367" autoAdjust="0"/>
  </p:normalViewPr>
  <p:slideViewPr>
    <p:cSldViewPr>
      <p:cViewPr varScale="1">
        <p:scale>
          <a:sx n="74" d="100"/>
          <a:sy n="74" d="100"/>
        </p:scale>
        <p:origin x="174" y="72"/>
      </p:cViewPr>
      <p:guideLst>
        <p:guide orient="horz" pos="2160"/>
        <p:guide pos="2880"/>
      </p:guideLst>
    </p:cSldViewPr>
  </p:slideViewPr>
  <p:notesTextViewPr>
    <p:cViewPr>
      <p:scale>
        <a:sx n="1" d="1"/>
        <a:sy n="1" d="1"/>
      </p:scale>
      <p:origin x="0" y="0"/>
    </p:cViewPr>
  </p:notesTextViewPr>
  <p:sorterViewPr>
    <p:cViewPr varScale="1">
      <p:scale>
        <a:sx n="1" d="1"/>
        <a:sy n="1" d="1"/>
      </p:scale>
      <p:origin x="0" y="-3744"/>
    </p:cViewPr>
  </p:sorterViewPr>
  <p:notesViewPr>
    <p:cSldViewPr>
      <p:cViewPr>
        <p:scale>
          <a:sx n="100" d="100"/>
          <a:sy n="100" d="100"/>
        </p:scale>
        <p:origin x="756" y="-12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5.xml"/><Relationship Id="rId51"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emf"/></Relationships>
</file>

<file path=ppt/diagrams/_rels/data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2F9A8-6823-4C18-B71F-F8496497FE6B}" type="doc">
      <dgm:prSet loTypeId="urn:microsoft.com/office/officeart/2005/8/layout/radial2" loCatId="relationship" qsTypeId="urn:microsoft.com/office/officeart/2005/8/quickstyle/simple1" qsCatId="simple" csTypeId="urn:microsoft.com/office/officeart/2005/8/colors/accent0_3" csCatId="mainScheme" phldr="1"/>
      <dgm:spPr/>
      <dgm:t>
        <a:bodyPr/>
        <a:lstStyle/>
        <a:p>
          <a:endParaRPr lang="en-US"/>
        </a:p>
      </dgm:t>
    </dgm:pt>
    <dgm:pt modelId="{2C58F00B-BDF1-4CFF-8BC7-EFE33EEE4758}">
      <dgm:prSet phldrT="[Text]"/>
      <dgm:spPr>
        <a:solidFill>
          <a:srgbClr val="931609"/>
        </a:solidFill>
        <a:ln>
          <a:solidFill>
            <a:schemeClr val="tx2"/>
          </a:solidFill>
        </a:ln>
      </dgm:spPr>
      <dgm:t>
        <a:bodyPr/>
        <a:lstStyle/>
        <a:p>
          <a:r>
            <a:rPr lang="en-US" b="1" dirty="0" smtClean="0"/>
            <a:t>What You THINK You Know</a:t>
          </a:r>
          <a:endParaRPr lang="en-US" b="1" dirty="0"/>
        </a:p>
      </dgm:t>
    </dgm:pt>
    <dgm:pt modelId="{FF6498DA-0448-4C17-B4CE-D647910A43AF}" type="parTrans" cxnId="{886A340F-3171-4556-85D2-8A562DC3AB8F}">
      <dgm:prSet/>
      <dgm:spPr/>
      <dgm:t>
        <a:bodyPr/>
        <a:lstStyle/>
        <a:p>
          <a:endParaRPr lang="en-US"/>
        </a:p>
      </dgm:t>
    </dgm:pt>
    <dgm:pt modelId="{EA1B1788-CA53-48A3-B952-CCBBEB2A624D}" type="sibTrans" cxnId="{886A340F-3171-4556-85D2-8A562DC3AB8F}">
      <dgm:prSet/>
      <dgm:spPr/>
      <dgm:t>
        <a:bodyPr/>
        <a:lstStyle/>
        <a:p>
          <a:endParaRPr lang="en-US"/>
        </a:p>
      </dgm:t>
    </dgm:pt>
    <dgm:pt modelId="{A55BB97B-2EA6-44E7-9037-0E7021CCC090}">
      <dgm:prSet phldrT="[Text]"/>
      <dgm:spPr>
        <a:solidFill>
          <a:srgbClr val="931609"/>
        </a:solidFill>
        <a:ln>
          <a:solidFill>
            <a:schemeClr val="tx2"/>
          </a:solidFill>
        </a:ln>
      </dgm:spPr>
      <dgm:t>
        <a:bodyPr/>
        <a:lstStyle/>
        <a:p>
          <a:r>
            <a:rPr lang="en-US" b="1" dirty="0" smtClean="0"/>
            <a:t>What You KNOW You Know</a:t>
          </a:r>
          <a:endParaRPr lang="en-US" b="1" dirty="0"/>
        </a:p>
      </dgm:t>
    </dgm:pt>
    <dgm:pt modelId="{D9C8BF15-6B3A-4187-B00F-AEEA7862B72F}" type="parTrans" cxnId="{E79D38EF-DE37-4F82-A670-6FE8D33FD28F}">
      <dgm:prSet/>
      <dgm:spPr/>
      <dgm:t>
        <a:bodyPr/>
        <a:lstStyle/>
        <a:p>
          <a:endParaRPr lang="en-US"/>
        </a:p>
      </dgm:t>
    </dgm:pt>
    <dgm:pt modelId="{838884B5-3271-49FA-BB82-73C226A52EDD}" type="sibTrans" cxnId="{E79D38EF-DE37-4F82-A670-6FE8D33FD28F}">
      <dgm:prSet/>
      <dgm:spPr/>
      <dgm:t>
        <a:bodyPr/>
        <a:lstStyle/>
        <a:p>
          <a:endParaRPr lang="en-US"/>
        </a:p>
      </dgm:t>
    </dgm:pt>
    <dgm:pt modelId="{6B06F5AE-44B6-4414-82B1-3BFF8A72699D}">
      <dgm:prSet phldrT="[Text]"/>
      <dgm:spPr>
        <a:solidFill>
          <a:srgbClr val="931609"/>
        </a:solidFill>
        <a:ln>
          <a:solidFill>
            <a:schemeClr val="tx2"/>
          </a:solidFill>
        </a:ln>
      </dgm:spPr>
      <dgm:t>
        <a:bodyPr/>
        <a:lstStyle/>
        <a:p>
          <a:r>
            <a:rPr lang="en-US" b="1" dirty="0" smtClean="0"/>
            <a:t>What You ACTUALLY Know</a:t>
          </a:r>
          <a:endParaRPr lang="en-US" b="1" dirty="0"/>
        </a:p>
      </dgm:t>
    </dgm:pt>
    <dgm:pt modelId="{7B4F986A-1AAA-4216-92B8-1FFCA7F5B7E9}" type="parTrans" cxnId="{90FE0297-DCBF-46F2-A6D4-B762D7B54A7C}">
      <dgm:prSet/>
      <dgm:spPr/>
      <dgm:t>
        <a:bodyPr/>
        <a:lstStyle/>
        <a:p>
          <a:endParaRPr lang="en-US"/>
        </a:p>
      </dgm:t>
    </dgm:pt>
    <dgm:pt modelId="{0C12BB1C-0900-49F6-B857-E8E0AA5EC26D}" type="sibTrans" cxnId="{90FE0297-DCBF-46F2-A6D4-B762D7B54A7C}">
      <dgm:prSet/>
      <dgm:spPr/>
      <dgm:t>
        <a:bodyPr/>
        <a:lstStyle/>
        <a:p>
          <a:endParaRPr lang="en-US"/>
        </a:p>
      </dgm:t>
    </dgm:pt>
    <dgm:pt modelId="{205A6575-FEDD-4F25-95AB-A4065AC6B478}" type="pres">
      <dgm:prSet presAssocID="{5D82F9A8-6823-4C18-B71F-F8496497FE6B}" presName="composite" presStyleCnt="0">
        <dgm:presLayoutVars>
          <dgm:chMax val="5"/>
          <dgm:dir/>
          <dgm:animLvl val="ctr"/>
          <dgm:resizeHandles val="exact"/>
        </dgm:presLayoutVars>
      </dgm:prSet>
      <dgm:spPr/>
      <dgm:t>
        <a:bodyPr/>
        <a:lstStyle/>
        <a:p>
          <a:endParaRPr lang="en-US"/>
        </a:p>
      </dgm:t>
    </dgm:pt>
    <dgm:pt modelId="{B47F6526-152E-46AC-B7E2-EC49BBD5DC5F}" type="pres">
      <dgm:prSet presAssocID="{5D82F9A8-6823-4C18-B71F-F8496497FE6B}" presName="cycle" presStyleCnt="0"/>
      <dgm:spPr/>
      <dgm:t>
        <a:bodyPr/>
        <a:lstStyle/>
        <a:p>
          <a:endParaRPr lang="en-US"/>
        </a:p>
      </dgm:t>
    </dgm:pt>
    <dgm:pt modelId="{ED32573F-BCC8-497C-A147-060A538E9B3E}" type="pres">
      <dgm:prSet presAssocID="{5D82F9A8-6823-4C18-B71F-F8496497FE6B}" presName="centerShape" presStyleCnt="0"/>
      <dgm:spPr/>
      <dgm:t>
        <a:bodyPr/>
        <a:lstStyle/>
        <a:p>
          <a:endParaRPr lang="en-US"/>
        </a:p>
      </dgm:t>
    </dgm:pt>
    <dgm:pt modelId="{593F674F-7B0A-44C7-BE57-F91E7D5F4149}" type="pres">
      <dgm:prSet presAssocID="{5D82F9A8-6823-4C18-B71F-F8496497FE6B}" presName="connSite" presStyleLbl="node1" presStyleIdx="0" presStyleCnt="4"/>
      <dgm:spPr/>
      <dgm:t>
        <a:bodyPr/>
        <a:lstStyle/>
        <a:p>
          <a:endParaRPr lang="en-US"/>
        </a:p>
      </dgm:t>
    </dgm:pt>
    <dgm:pt modelId="{1C3778F0-37EC-4B9C-B738-21059DB5B457}" type="pres">
      <dgm:prSet presAssocID="{5D82F9A8-6823-4C18-B71F-F8496497FE6B}" presName="visible" presStyleLbl="node1" presStyleIdx="0" presStyleCnt="4" custScaleX="149105" custScaleY="148016" custLinFactNeighborX="2476" custLinFactNeighborY="-2779"/>
      <dgm:spPr>
        <a:solidFill>
          <a:srgbClr val="002060"/>
        </a:solidFill>
      </dgm:spPr>
      <dgm:t>
        <a:bodyPr/>
        <a:lstStyle/>
        <a:p>
          <a:endParaRPr lang="en-US"/>
        </a:p>
      </dgm:t>
    </dgm:pt>
    <dgm:pt modelId="{FAAEE2E8-68D2-4B39-93A4-924D9CE7F9C2}" type="pres">
      <dgm:prSet presAssocID="{FF6498DA-0448-4C17-B4CE-D647910A43AF}" presName="Name25" presStyleLbl="parChTrans1D1" presStyleIdx="0" presStyleCnt="3"/>
      <dgm:spPr/>
      <dgm:t>
        <a:bodyPr/>
        <a:lstStyle/>
        <a:p>
          <a:endParaRPr lang="en-US"/>
        </a:p>
      </dgm:t>
    </dgm:pt>
    <dgm:pt modelId="{E1BB4D2B-1D60-4D73-9639-C222214BE2A5}" type="pres">
      <dgm:prSet presAssocID="{2C58F00B-BDF1-4CFF-8BC7-EFE33EEE4758}" presName="node" presStyleCnt="0"/>
      <dgm:spPr/>
      <dgm:t>
        <a:bodyPr/>
        <a:lstStyle/>
        <a:p>
          <a:endParaRPr lang="en-US"/>
        </a:p>
      </dgm:t>
    </dgm:pt>
    <dgm:pt modelId="{B714F8FB-7B0D-4801-802A-0A0E6FFFC0DF}" type="pres">
      <dgm:prSet presAssocID="{2C58F00B-BDF1-4CFF-8BC7-EFE33EEE4758}" presName="parentNode" presStyleLbl="node1" presStyleIdx="1" presStyleCnt="4" custLinFactNeighborX="16670" custLinFactNeighborY="-70">
        <dgm:presLayoutVars>
          <dgm:chMax val="1"/>
          <dgm:bulletEnabled val="1"/>
        </dgm:presLayoutVars>
      </dgm:prSet>
      <dgm:spPr/>
      <dgm:t>
        <a:bodyPr/>
        <a:lstStyle/>
        <a:p>
          <a:endParaRPr lang="en-US"/>
        </a:p>
      </dgm:t>
    </dgm:pt>
    <dgm:pt modelId="{1B8689A3-16BB-4EA5-97EF-274B75BA96C8}" type="pres">
      <dgm:prSet presAssocID="{2C58F00B-BDF1-4CFF-8BC7-EFE33EEE4758}" presName="childNode" presStyleLbl="revTx" presStyleIdx="0" presStyleCnt="0">
        <dgm:presLayoutVars>
          <dgm:bulletEnabled val="1"/>
        </dgm:presLayoutVars>
      </dgm:prSet>
      <dgm:spPr/>
      <dgm:t>
        <a:bodyPr/>
        <a:lstStyle/>
        <a:p>
          <a:endParaRPr lang="en-US"/>
        </a:p>
      </dgm:t>
    </dgm:pt>
    <dgm:pt modelId="{1D662858-D32C-498B-B842-64D350575528}" type="pres">
      <dgm:prSet presAssocID="{D9C8BF15-6B3A-4187-B00F-AEEA7862B72F}" presName="Name25" presStyleLbl="parChTrans1D1" presStyleIdx="1" presStyleCnt="3"/>
      <dgm:spPr/>
      <dgm:t>
        <a:bodyPr/>
        <a:lstStyle/>
        <a:p>
          <a:endParaRPr lang="en-US"/>
        </a:p>
      </dgm:t>
    </dgm:pt>
    <dgm:pt modelId="{00FF979C-D8C1-4AAF-9336-FF25B6A7F022}" type="pres">
      <dgm:prSet presAssocID="{A55BB97B-2EA6-44E7-9037-0E7021CCC090}" presName="node" presStyleCnt="0"/>
      <dgm:spPr/>
      <dgm:t>
        <a:bodyPr/>
        <a:lstStyle/>
        <a:p>
          <a:endParaRPr lang="en-US"/>
        </a:p>
      </dgm:t>
    </dgm:pt>
    <dgm:pt modelId="{6972AF7B-C07D-4A37-BE4B-8D4116DDA022}" type="pres">
      <dgm:prSet presAssocID="{A55BB97B-2EA6-44E7-9037-0E7021CCC090}" presName="parentNode" presStyleLbl="node1" presStyleIdx="2" presStyleCnt="4" custLinFactNeighborX="41312" custLinFactNeighborY="-2174">
        <dgm:presLayoutVars>
          <dgm:chMax val="1"/>
          <dgm:bulletEnabled val="1"/>
        </dgm:presLayoutVars>
      </dgm:prSet>
      <dgm:spPr/>
      <dgm:t>
        <a:bodyPr/>
        <a:lstStyle/>
        <a:p>
          <a:endParaRPr lang="en-US"/>
        </a:p>
      </dgm:t>
    </dgm:pt>
    <dgm:pt modelId="{4FBA77FE-63D8-4E1A-A57A-FD0B05E3EB5D}" type="pres">
      <dgm:prSet presAssocID="{A55BB97B-2EA6-44E7-9037-0E7021CCC090}" presName="childNode" presStyleLbl="revTx" presStyleIdx="0" presStyleCnt="0">
        <dgm:presLayoutVars>
          <dgm:bulletEnabled val="1"/>
        </dgm:presLayoutVars>
      </dgm:prSet>
      <dgm:spPr/>
      <dgm:t>
        <a:bodyPr/>
        <a:lstStyle/>
        <a:p>
          <a:endParaRPr lang="en-US"/>
        </a:p>
      </dgm:t>
    </dgm:pt>
    <dgm:pt modelId="{C8A96C0B-41E1-4587-B2BE-B1C8D902DDDE}" type="pres">
      <dgm:prSet presAssocID="{7B4F986A-1AAA-4216-92B8-1FFCA7F5B7E9}" presName="Name25" presStyleLbl="parChTrans1D1" presStyleIdx="2" presStyleCnt="3"/>
      <dgm:spPr/>
      <dgm:t>
        <a:bodyPr/>
        <a:lstStyle/>
        <a:p>
          <a:endParaRPr lang="en-US"/>
        </a:p>
      </dgm:t>
    </dgm:pt>
    <dgm:pt modelId="{3C56162F-24ED-4171-932D-DAF97F84CB9B}" type="pres">
      <dgm:prSet presAssocID="{6B06F5AE-44B6-4414-82B1-3BFF8A72699D}" presName="node" presStyleCnt="0"/>
      <dgm:spPr/>
      <dgm:t>
        <a:bodyPr/>
        <a:lstStyle/>
        <a:p>
          <a:endParaRPr lang="en-US"/>
        </a:p>
      </dgm:t>
    </dgm:pt>
    <dgm:pt modelId="{700D52D6-820B-45E9-B05E-632732044DE8}" type="pres">
      <dgm:prSet presAssocID="{6B06F5AE-44B6-4414-82B1-3BFF8A72699D}" presName="parentNode" presStyleLbl="node1" presStyleIdx="3" presStyleCnt="4" custLinFactNeighborX="20293" custLinFactNeighborY="-8697">
        <dgm:presLayoutVars>
          <dgm:chMax val="1"/>
          <dgm:bulletEnabled val="1"/>
        </dgm:presLayoutVars>
      </dgm:prSet>
      <dgm:spPr/>
      <dgm:t>
        <a:bodyPr/>
        <a:lstStyle/>
        <a:p>
          <a:endParaRPr lang="en-US"/>
        </a:p>
      </dgm:t>
    </dgm:pt>
    <dgm:pt modelId="{3CEC0F80-6B52-4E12-8714-39797A1BCFE1}" type="pres">
      <dgm:prSet presAssocID="{6B06F5AE-44B6-4414-82B1-3BFF8A72699D}" presName="childNode" presStyleLbl="revTx" presStyleIdx="0" presStyleCnt="0">
        <dgm:presLayoutVars>
          <dgm:bulletEnabled val="1"/>
        </dgm:presLayoutVars>
      </dgm:prSet>
      <dgm:spPr/>
      <dgm:t>
        <a:bodyPr/>
        <a:lstStyle/>
        <a:p>
          <a:endParaRPr lang="en-US"/>
        </a:p>
      </dgm:t>
    </dgm:pt>
  </dgm:ptLst>
  <dgm:cxnLst>
    <dgm:cxn modelId="{90FE0297-DCBF-46F2-A6D4-B762D7B54A7C}" srcId="{5D82F9A8-6823-4C18-B71F-F8496497FE6B}" destId="{6B06F5AE-44B6-4414-82B1-3BFF8A72699D}" srcOrd="2" destOrd="0" parTransId="{7B4F986A-1AAA-4216-92B8-1FFCA7F5B7E9}" sibTransId="{0C12BB1C-0900-49F6-B857-E8E0AA5EC26D}"/>
    <dgm:cxn modelId="{887EE4EB-B342-4795-AC8B-CAD6CDA20727}" type="presOf" srcId="{5D82F9A8-6823-4C18-B71F-F8496497FE6B}" destId="{205A6575-FEDD-4F25-95AB-A4065AC6B478}" srcOrd="0" destOrd="0" presId="urn:microsoft.com/office/officeart/2005/8/layout/radial2"/>
    <dgm:cxn modelId="{BF3B716F-7C4C-4877-8604-DF9A7BB843DC}" type="presOf" srcId="{D9C8BF15-6B3A-4187-B00F-AEEA7862B72F}" destId="{1D662858-D32C-498B-B842-64D350575528}" srcOrd="0" destOrd="0" presId="urn:microsoft.com/office/officeart/2005/8/layout/radial2"/>
    <dgm:cxn modelId="{23BCF623-4D4C-4C0F-8057-2F002553FD41}" type="presOf" srcId="{6B06F5AE-44B6-4414-82B1-3BFF8A72699D}" destId="{700D52D6-820B-45E9-B05E-632732044DE8}" srcOrd="0" destOrd="0" presId="urn:microsoft.com/office/officeart/2005/8/layout/radial2"/>
    <dgm:cxn modelId="{886A340F-3171-4556-85D2-8A562DC3AB8F}" srcId="{5D82F9A8-6823-4C18-B71F-F8496497FE6B}" destId="{2C58F00B-BDF1-4CFF-8BC7-EFE33EEE4758}" srcOrd="0" destOrd="0" parTransId="{FF6498DA-0448-4C17-B4CE-D647910A43AF}" sibTransId="{EA1B1788-CA53-48A3-B952-CCBBEB2A624D}"/>
    <dgm:cxn modelId="{27643B0B-B41F-4EC8-9BE9-0E01BCDD2E42}" type="presOf" srcId="{2C58F00B-BDF1-4CFF-8BC7-EFE33EEE4758}" destId="{B714F8FB-7B0D-4801-802A-0A0E6FFFC0DF}" srcOrd="0" destOrd="0" presId="urn:microsoft.com/office/officeart/2005/8/layout/radial2"/>
    <dgm:cxn modelId="{E79D38EF-DE37-4F82-A670-6FE8D33FD28F}" srcId="{5D82F9A8-6823-4C18-B71F-F8496497FE6B}" destId="{A55BB97B-2EA6-44E7-9037-0E7021CCC090}" srcOrd="1" destOrd="0" parTransId="{D9C8BF15-6B3A-4187-B00F-AEEA7862B72F}" sibTransId="{838884B5-3271-49FA-BB82-73C226A52EDD}"/>
    <dgm:cxn modelId="{10C95EBD-5AB4-4DAC-BA05-EB430CBEE187}" type="presOf" srcId="{A55BB97B-2EA6-44E7-9037-0E7021CCC090}" destId="{6972AF7B-C07D-4A37-BE4B-8D4116DDA022}" srcOrd="0" destOrd="0" presId="urn:microsoft.com/office/officeart/2005/8/layout/radial2"/>
    <dgm:cxn modelId="{FBAF9862-058C-496C-9371-104600506799}" type="presOf" srcId="{FF6498DA-0448-4C17-B4CE-D647910A43AF}" destId="{FAAEE2E8-68D2-4B39-93A4-924D9CE7F9C2}" srcOrd="0" destOrd="0" presId="urn:microsoft.com/office/officeart/2005/8/layout/radial2"/>
    <dgm:cxn modelId="{D8A9A6B2-6190-4392-A0EC-C8E8789EFC40}" type="presOf" srcId="{7B4F986A-1AAA-4216-92B8-1FFCA7F5B7E9}" destId="{C8A96C0B-41E1-4587-B2BE-B1C8D902DDDE}" srcOrd="0" destOrd="0" presId="urn:microsoft.com/office/officeart/2005/8/layout/radial2"/>
    <dgm:cxn modelId="{0E17B97C-D10D-453B-A546-8885F9004A2B}" type="presParOf" srcId="{205A6575-FEDD-4F25-95AB-A4065AC6B478}" destId="{B47F6526-152E-46AC-B7E2-EC49BBD5DC5F}" srcOrd="0" destOrd="0" presId="urn:microsoft.com/office/officeart/2005/8/layout/radial2"/>
    <dgm:cxn modelId="{881DF297-796C-4057-81E7-32C47FCB1803}" type="presParOf" srcId="{B47F6526-152E-46AC-B7E2-EC49BBD5DC5F}" destId="{ED32573F-BCC8-497C-A147-060A538E9B3E}" srcOrd="0" destOrd="0" presId="urn:microsoft.com/office/officeart/2005/8/layout/radial2"/>
    <dgm:cxn modelId="{BA9D4569-4F7F-4806-BA23-33E3660FA8AF}" type="presParOf" srcId="{ED32573F-BCC8-497C-A147-060A538E9B3E}" destId="{593F674F-7B0A-44C7-BE57-F91E7D5F4149}" srcOrd="0" destOrd="0" presId="urn:microsoft.com/office/officeart/2005/8/layout/radial2"/>
    <dgm:cxn modelId="{8F44ECF4-F230-4322-ACC6-A885D1F8F08B}" type="presParOf" srcId="{ED32573F-BCC8-497C-A147-060A538E9B3E}" destId="{1C3778F0-37EC-4B9C-B738-21059DB5B457}" srcOrd="1" destOrd="0" presId="urn:microsoft.com/office/officeart/2005/8/layout/radial2"/>
    <dgm:cxn modelId="{518E660B-1945-4F00-BDE7-D82D33C7A9DF}" type="presParOf" srcId="{B47F6526-152E-46AC-B7E2-EC49BBD5DC5F}" destId="{FAAEE2E8-68D2-4B39-93A4-924D9CE7F9C2}" srcOrd="1" destOrd="0" presId="urn:microsoft.com/office/officeart/2005/8/layout/radial2"/>
    <dgm:cxn modelId="{AD3B33D5-ED64-4D87-A41C-1B82F8B629DC}" type="presParOf" srcId="{B47F6526-152E-46AC-B7E2-EC49BBD5DC5F}" destId="{E1BB4D2B-1D60-4D73-9639-C222214BE2A5}" srcOrd="2" destOrd="0" presId="urn:microsoft.com/office/officeart/2005/8/layout/radial2"/>
    <dgm:cxn modelId="{AFFFE6D8-5106-483B-A64E-82B2A73FA27B}" type="presParOf" srcId="{E1BB4D2B-1D60-4D73-9639-C222214BE2A5}" destId="{B714F8FB-7B0D-4801-802A-0A0E6FFFC0DF}" srcOrd="0" destOrd="0" presId="urn:microsoft.com/office/officeart/2005/8/layout/radial2"/>
    <dgm:cxn modelId="{E17AD255-FDB6-4C09-B0C5-1414C398BD75}" type="presParOf" srcId="{E1BB4D2B-1D60-4D73-9639-C222214BE2A5}" destId="{1B8689A3-16BB-4EA5-97EF-274B75BA96C8}" srcOrd="1" destOrd="0" presId="urn:microsoft.com/office/officeart/2005/8/layout/radial2"/>
    <dgm:cxn modelId="{DF4C70FA-E481-48E8-AEE7-DF625560EF5C}" type="presParOf" srcId="{B47F6526-152E-46AC-B7E2-EC49BBD5DC5F}" destId="{1D662858-D32C-498B-B842-64D350575528}" srcOrd="3" destOrd="0" presId="urn:microsoft.com/office/officeart/2005/8/layout/radial2"/>
    <dgm:cxn modelId="{17972725-F86C-45C1-BE4B-46B33FC0AD76}" type="presParOf" srcId="{B47F6526-152E-46AC-B7E2-EC49BBD5DC5F}" destId="{00FF979C-D8C1-4AAF-9336-FF25B6A7F022}" srcOrd="4" destOrd="0" presId="urn:microsoft.com/office/officeart/2005/8/layout/radial2"/>
    <dgm:cxn modelId="{5F2E17B6-99DC-47C6-A692-21052958B1C3}" type="presParOf" srcId="{00FF979C-D8C1-4AAF-9336-FF25B6A7F022}" destId="{6972AF7B-C07D-4A37-BE4B-8D4116DDA022}" srcOrd="0" destOrd="0" presId="urn:microsoft.com/office/officeart/2005/8/layout/radial2"/>
    <dgm:cxn modelId="{E7CE1374-B859-4B4E-A940-9BC2BB56CD9D}" type="presParOf" srcId="{00FF979C-D8C1-4AAF-9336-FF25B6A7F022}" destId="{4FBA77FE-63D8-4E1A-A57A-FD0B05E3EB5D}" srcOrd="1" destOrd="0" presId="urn:microsoft.com/office/officeart/2005/8/layout/radial2"/>
    <dgm:cxn modelId="{E1B121AF-65A7-4E59-9834-88D65DEEA234}" type="presParOf" srcId="{B47F6526-152E-46AC-B7E2-EC49BBD5DC5F}" destId="{C8A96C0B-41E1-4587-B2BE-B1C8D902DDDE}" srcOrd="5" destOrd="0" presId="urn:microsoft.com/office/officeart/2005/8/layout/radial2"/>
    <dgm:cxn modelId="{55C150BF-FBB3-4533-BEA5-1D315674BD9B}" type="presParOf" srcId="{B47F6526-152E-46AC-B7E2-EC49BBD5DC5F}" destId="{3C56162F-24ED-4171-932D-DAF97F84CB9B}" srcOrd="6" destOrd="0" presId="urn:microsoft.com/office/officeart/2005/8/layout/radial2"/>
    <dgm:cxn modelId="{4C325CF8-E8F2-4FC4-87CE-246A0E44BB3B}" type="presParOf" srcId="{3C56162F-24ED-4171-932D-DAF97F84CB9B}" destId="{700D52D6-820B-45E9-B05E-632732044DE8}" srcOrd="0" destOrd="0" presId="urn:microsoft.com/office/officeart/2005/8/layout/radial2"/>
    <dgm:cxn modelId="{2E86800E-0A2C-4332-A26C-1135D3896764}" type="presParOf" srcId="{3C56162F-24ED-4171-932D-DAF97F84CB9B}" destId="{3CEC0F80-6B52-4E12-8714-39797A1BCFE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1A6A35-1572-42BF-A3DE-82E220E8003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253A9ACD-B0EB-4961-9410-EB599B033643}">
      <dgm:prSet custT="1"/>
      <dgm:spPr>
        <a:solidFill>
          <a:srgbClr val="002060"/>
        </a:solidFill>
      </dgm:spPr>
      <dgm:t>
        <a:bodyPr/>
        <a:lstStyle/>
        <a:p>
          <a:pPr rtl="0"/>
          <a:r>
            <a:rPr lang="en-US" sz="2400" b="1" dirty="0" smtClean="0">
              <a:solidFill>
                <a:schemeClr val="bg1"/>
              </a:solidFill>
            </a:rPr>
            <a:t>After discussion(s), finalize a written performance plan</a:t>
          </a:r>
          <a:endParaRPr lang="en-US" sz="2400" b="1" dirty="0">
            <a:solidFill>
              <a:schemeClr val="bg1"/>
            </a:solidFill>
          </a:endParaRPr>
        </a:p>
      </dgm:t>
    </dgm:pt>
    <dgm:pt modelId="{07F373A8-8549-4496-97E0-886456A68D16}" type="parTrans" cxnId="{025A60F6-6B20-4346-9155-4ED68449033A}">
      <dgm:prSet/>
      <dgm:spPr/>
      <dgm:t>
        <a:bodyPr/>
        <a:lstStyle/>
        <a:p>
          <a:endParaRPr lang="en-US"/>
        </a:p>
      </dgm:t>
    </dgm:pt>
    <dgm:pt modelId="{61BE000B-AB97-420A-A581-80BE130A83AF}" type="sibTrans" cxnId="{025A60F6-6B20-4346-9155-4ED68449033A}">
      <dgm:prSet/>
      <dgm:spPr/>
      <dgm:t>
        <a:bodyPr/>
        <a:lstStyle/>
        <a:p>
          <a:endParaRPr lang="en-US"/>
        </a:p>
      </dgm:t>
    </dgm:pt>
    <dgm:pt modelId="{99B12A9F-CEC6-4FE9-A7A1-902387A25B4E}">
      <dgm:prSet custT="1"/>
      <dgm:spPr>
        <a:solidFill>
          <a:srgbClr val="002060"/>
        </a:solidFill>
      </dgm:spPr>
      <dgm:t>
        <a:bodyPr/>
        <a:lstStyle/>
        <a:p>
          <a:pPr rtl="0"/>
          <a:r>
            <a:rPr lang="en-CA" sz="2400" b="1" dirty="0" smtClean="0">
              <a:solidFill>
                <a:schemeClr val="bg1"/>
              </a:solidFill>
            </a:rPr>
            <a:t>It’s important that both the supervisor and the employee understand the performance plan, even if not in agreement</a:t>
          </a:r>
          <a:endParaRPr lang="en-US" sz="2400" b="1" dirty="0">
            <a:solidFill>
              <a:schemeClr val="bg1"/>
            </a:solidFill>
          </a:endParaRPr>
        </a:p>
      </dgm:t>
    </dgm:pt>
    <dgm:pt modelId="{1F3423ED-EB1A-48D1-A7AE-0B648B69738F}" type="parTrans" cxnId="{52439E01-02FC-4888-B2CF-8BCD3DE9306C}">
      <dgm:prSet/>
      <dgm:spPr/>
      <dgm:t>
        <a:bodyPr/>
        <a:lstStyle/>
        <a:p>
          <a:endParaRPr lang="en-US"/>
        </a:p>
      </dgm:t>
    </dgm:pt>
    <dgm:pt modelId="{4D52EFDC-16D4-40A3-9DEB-8A4F9BE1249B}" type="sibTrans" cxnId="{52439E01-02FC-4888-B2CF-8BCD3DE9306C}">
      <dgm:prSet/>
      <dgm:spPr/>
      <dgm:t>
        <a:bodyPr/>
        <a:lstStyle/>
        <a:p>
          <a:endParaRPr lang="en-US"/>
        </a:p>
      </dgm:t>
    </dgm:pt>
    <dgm:pt modelId="{1453AC83-3EEF-47D5-A6AC-D817432B3A43}">
      <dgm:prSet custT="1"/>
      <dgm:spPr>
        <a:solidFill>
          <a:srgbClr val="002060"/>
        </a:solidFill>
      </dgm:spPr>
      <dgm:t>
        <a:bodyPr/>
        <a:lstStyle/>
        <a:p>
          <a:pPr rtl="0"/>
          <a:r>
            <a:rPr lang="en-US" sz="2400" b="1" dirty="0" smtClean="0">
              <a:solidFill>
                <a:schemeClr val="bg1"/>
              </a:solidFill>
            </a:rPr>
            <a:t>Plans must be clearly communicated to and acknowledged by employees</a:t>
          </a:r>
          <a:endParaRPr lang="en-US" sz="2400" b="1" dirty="0">
            <a:solidFill>
              <a:schemeClr val="bg1"/>
            </a:solidFill>
          </a:endParaRPr>
        </a:p>
      </dgm:t>
    </dgm:pt>
    <dgm:pt modelId="{2A9DECA5-09E6-44A2-9A95-3D7FC9602044}" type="sibTrans" cxnId="{8CC802F9-8343-4DEE-A84F-F1E567B3BFBB}">
      <dgm:prSet/>
      <dgm:spPr/>
      <dgm:t>
        <a:bodyPr/>
        <a:lstStyle/>
        <a:p>
          <a:endParaRPr lang="en-US"/>
        </a:p>
      </dgm:t>
    </dgm:pt>
    <dgm:pt modelId="{C3F4B466-7155-46E3-A301-C4E8E9C11E06}" type="parTrans" cxnId="{8CC802F9-8343-4DEE-A84F-F1E567B3BFBB}">
      <dgm:prSet/>
      <dgm:spPr/>
      <dgm:t>
        <a:bodyPr/>
        <a:lstStyle/>
        <a:p>
          <a:endParaRPr lang="en-US"/>
        </a:p>
      </dgm:t>
    </dgm:pt>
    <dgm:pt modelId="{AB7CB681-1D1E-4572-9E05-9CF917AC5D38}" type="pres">
      <dgm:prSet presAssocID="{BE1A6A35-1572-42BF-A3DE-82E220E80037}" presName="linear" presStyleCnt="0">
        <dgm:presLayoutVars>
          <dgm:animLvl val="lvl"/>
          <dgm:resizeHandles val="exact"/>
        </dgm:presLayoutVars>
      </dgm:prSet>
      <dgm:spPr/>
      <dgm:t>
        <a:bodyPr/>
        <a:lstStyle/>
        <a:p>
          <a:endParaRPr lang="en-US"/>
        </a:p>
      </dgm:t>
    </dgm:pt>
    <dgm:pt modelId="{B9D0C619-96EC-4DC8-BA84-F6EFB3A4C618}" type="pres">
      <dgm:prSet presAssocID="{253A9ACD-B0EB-4961-9410-EB599B033643}" presName="parentText" presStyleLbl="node1" presStyleIdx="0" presStyleCnt="3">
        <dgm:presLayoutVars>
          <dgm:chMax val="0"/>
          <dgm:bulletEnabled val="1"/>
        </dgm:presLayoutVars>
      </dgm:prSet>
      <dgm:spPr/>
      <dgm:t>
        <a:bodyPr/>
        <a:lstStyle/>
        <a:p>
          <a:endParaRPr lang="en-US"/>
        </a:p>
      </dgm:t>
    </dgm:pt>
    <dgm:pt modelId="{1BB97AC0-1D05-4655-810E-9F1D45ED19C5}" type="pres">
      <dgm:prSet presAssocID="{61BE000B-AB97-420A-A581-80BE130A83AF}" presName="spacer" presStyleCnt="0"/>
      <dgm:spPr/>
      <dgm:t>
        <a:bodyPr/>
        <a:lstStyle/>
        <a:p>
          <a:endParaRPr lang="en-US"/>
        </a:p>
      </dgm:t>
    </dgm:pt>
    <dgm:pt modelId="{FE840EC6-D817-4D00-950B-4CF0942AD7C7}" type="pres">
      <dgm:prSet presAssocID="{99B12A9F-CEC6-4FE9-A7A1-902387A25B4E}" presName="parentText" presStyleLbl="node1" presStyleIdx="1" presStyleCnt="3">
        <dgm:presLayoutVars>
          <dgm:chMax val="0"/>
          <dgm:bulletEnabled val="1"/>
        </dgm:presLayoutVars>
      </dgm:prSet>
      <dgm:spPr/>
      <dgm:t>
        <a:bodyPr/>
        <a:lstStyle/>
        <a:p>
          <a:endParaRPr lang="en-US"/>
        </a:p>
      </dgm:t>
    </dgm:pt>
    <dgm:pt modelId="{9A394244-2B0D-4DB0-AB7F-5CA5032FDDBB}" type="pres">
      <dgm:prSet presAssocID="{4D52EFDC-16D4-40A3-9DEB-8A4F9BE1249B}" presName="spacer" presStyleCnt="0"/>
      <dgm:spPr/>
      <dgm:t>
        <a:bodyPr/>
        <a:lstStyle/>
        <a:p>
          <a:endParaRPr lang="en-US"/>
        </a:p>
      </dgm:t>
    </dgm:pt>
    <dgm:pt modelId="{755710D7-48FF-4AB1-9C8D-806005FF7FB0}" type="pres">
      <dgm:prSet presAssocID="{1453AC83-3EEF-47D5-A6AC-D817432B3A43}" presName="parentText" presStyleLbl="node1" presStyleIdx="2" presStyleCnt="3" custLinFactNeighborX="950" custLinFactNeighborY="28346">
        <dgm:presLayoutVars>
          <dgm:chMax val="0"/>
          <dgm:bulletEnabled val="1"/>
        </dgm:presLayoutVars>
      </dgm:prSet>
      <dgm:spPr/>
      <dgm:t>
        <a:bodyPr/>
        <a:lstStyle/>
        <a:p>
          <a:endParaRPr lang="en-US"/>
        </a:p>
      </dgm:t>
    </dgm:pt>
  </dgm:ptLst>
  <dgm:cxnLst>
    <dgm:cxn modelId="{86D9A624-6D52-4A27-AB40-1294535EAE90}" type="presOf" srcId="{253A9ACD-B0EB-4961-9410-EB599B033643}" destId="{B9D0C619-96EC-4DC8-BA84-F6EFB3A4C618}" srcOrd="0" destOrd="0" presId="urn:microsoft.com/office/officeart/2005/8/layout/vList2"/>
    <dgm:cxn modelId="{52439E01-02FC-4888-B2CF-8BCD3DE9306C}" srcId="{BE1A6A35-1572-42BF-A3DE-82E220E80037}" destId="{99B12A9F-CEC6-4FE9-A7A1-902387A25B4E}" srcOrd="1" destOrd="0" parTransId="{1F3423ED-EB1A-48D1-A7AE-0B648B69738F}" sibTransId="{4D52EFDC-16D4-40A3-9DEB-8A4F9BE1249B}"/>
    <dgm:cxn modelId="{8CC802F9-8343-4DEE-A84F-F1E567B3BFBB}" srcId="{BE1A6A35-1572-42BF-A3DE-82E220E80037}" destId="{1453AC83-3EEF-47D5-A6AC-D817432B3A43}" srcOrd="2" destOrd="0" parTransId="{C3F4B466-7155-46E3-A301-C4E8E9C11E06}" sibTransId="{2A9DECA5-09E6-44A2-9A95-3D7FC9602044}"/>
    <dgm:cxn modelId="{21A8DAA2-FD41-43CD-8C8B-002525F91F98}" type="presOf" srcId="{99B12A9F-CEC6-4FE9-A7A1-902387A25B4E}" destId="{FE840EC6-D817-4D00-950B-4CF0942AD7C7}" srcOrd="0" destOrd="0" presId="urn:microsoft.com/office/officeart/2005/8/layout/vList2"/>
    <dgm:cxn modelId="{0424432A-1EF3-4A87-8BEF-1ED1B2264A9F}" type="presOf" srcId="{1453AC83-3EEF-47D5-A6AC-D817432B3A43}" destId="{755710D7-48FF-4AB1-9C8D-806005FF7FB0}" srcOrd="0" destOrd="0" presId="urn:microsoft.com/office/officeart/2005/8/layout/vList2"/>
    <dgm:cxn modelId="{025A60F6-6B20-4346-9155-4ED68449033A}" srcId="{BE1A6A35-1572-42BF-A3DE-82E220E80037}" destId="{253A9ACD-B0EB-4961-9410-EB599B033643}" srcOrd="0" destOrd="0" parTransId="{07F373A8-8549-4496-97E0-886456A68D16}" sibTransId="{61BE000B-AB97-420A-A581-80BE130A83AF}"/>
    <dgm:cxn modelId="{63F8F3E1-2A9F-4076-89C5-898283200D33}" type="presOf" srcId="{BE1A6A35-1572-42BF-A3DE-82E220E80037}" destId="{AB7CB681-1D1E-4572-9E05-9CF917AC5D38}" srcOrd="0" destOrd="0" presId="urn:microsoft.com/office/officeart/2005/8/layout/vList2"/>
    <dgm:cxn modelId="{EAB78A9C-A9B9-4225-B7F6-75258FAE8248}" type="presParOf" srcId="{AB7CB681-1D1E-4572-9E05-9CF917AC5D38}" destId="{B9D0C619-96EC-4DC8-BA84-F6EFB3A4C618}" srcOrd="0" destOrd="0" presId="urn:microsoft.com/office/officeart/2005/8/layout/vList2"/>
    <dgm:cxn modelId="{8B3EBE74-2C17-486A-A383-03EFBFC5C194}" type="presParOf" srcId="{AB7CB681-1D1E-4572-9E05-9CF917AC5D38}" destId="{1BB97AC0-1D05-4655-810E-9F1D45ED19C5}" srcOrd="1" destOrd="0" presId="urn:microsoft.com/office/officeart/2005/8/layout/vList2"/>
    <dgm:cxn modelId="{6B4C16D1-4F45-43EB-B3F8-CB0B4C02E96E}" type="presParOf" srcId="{AB7CB681-1D1E-4572-9E05-9CF917AC5D38}" destId="{FE840EC6-D817-4D00-950B-4CF0942AD7C7}" srcOrd="2" destOrd="0" presId="urn:microsoft.com/office/officeart/2005/8/layout/vList2"/>
    <dgm:cxn modelId="{97949DD5-EA13-4072-95F9-2EA4FB3A361C}" type="presParOf" srcId="{AB7CB681-1D1E-4572-9E05-9CF917AC5D38}" destId="{9A394244-2B0D-4DB0-AB7F-5CA5032FDDBB}" srcOrd="3" destOrd="0" presId="urn:microsoft.com/office/officeart/2005/8/layout/vList2"/>
    <dgm:cxn modelId="{9E29DE51-C413-4996-B6AF-17FA798BDF44}" type="presParOf" srcId="{AB7CB681-1D1E-4572-9E05-9CF917AC5D38}" destId="{755710D7-48FF-4AB1-9C8D-806005FF7FB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441D21-23C9-4128-84AE-84FDC6760B6F}"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US"/>
        </a:p>
      </dgm:t>
    </dgm:pt>
    <dgm:pt modelId="{FCDEA42E-C9A3-481C-8006-D3C032CF619D}">
      <dgm:prSet phldrT="[Text]" custT="1"/>
      <dgm:spPr/>
      <dgm:t>
        <a:bodyPr anchor="ctr"/>
        <a:lstStyle/>
        <a:p>
          <a:r>
            <a:rPr lang="en-US" sz="1800" b="1" dirty="0" smtClean="0"/>
            <a:t>Are new organizational goals</a:t>
          </a:r>
          <a:endParaRPr lang="en-US" sz="1800" dirty="0"/>
        </a:p>
      </dgm:t>
    </dgm:pt>
    <dgm:pt modelId="{78758F88-8726-4E4D-8B89-D7030DAF6290}" type="parTrans" cxnId="{09266955-D4C9-4412-BF44-6C239F65C0FF}">
      <dgm:prSet/>
      <dgm:spPr/>
      <dgm:t>
        <a:bodyPr/>
        <a:lstStyle/>
        <a:p>
          <a:endParaRPr lang="en-US" sz="1800"/>
        </a:p>
      </dgm:t>
    </dgm:pt>
    <dgm:pt modelId="{BFD85953-A513-4CE1-BB59-92B82BFD9A7B}" type="sibTrans" cxnId="{09266955-D4C9-4412-BF44-6C239F65C0FF}">
      <dgm:prSet/>
      <dgm:spPr/>
      <dgm:t>
        <a:bodyPr/>
        <a:lstStyle/>
        <a:p>
          <a:endParaRPr lang="en-US" sz="1800"/>
        </a:p>
      </dgm:t>
    </dgm:pt>
    <dgm:pt modelId="{7C1FB8CA-DD57-444E-B0DF-B234AA0D8B08}">
      <dgm:prSet phldrT="[Text]" custT="1"/>
      <dgm:spPr/>
      <dgm:t>
        <a:bodyPr anchor="ctr"/>
        <a:lstStyle/>
        <a:p>
          <a:r>
            <a:rPr lang="en-US" sz="1800" b="1" dirty="0" smtClean="0"/>
            <a:t>Is a change in assignment(s), position, or duties</a:t>
          </a:r>
          <a:endParaRPr lang="en-US" sz="1800" b="1" dirty="0"/>
        </a:p>
      </dgm:t>
    </dgm:pt>
    <dgm:pt modelId="{E2CB2C26-100E-4544-82B6-86D638D5B856}" type="parTrans" cxnId="{0E0FD2CA-B99A-4CF6-BD09-E29CE2652894}">
      <dgm:prSet/>
      <dgm:spPr/>
      <dgm:t>
        <a:bodyPr/>
        <a:lstStyle/>
        <a:p>
          <a:endParaRPr lang="en-US" sz="1800"/>
        </a:p>
      </dgm:t>
    </dgm:pt>
    <dgm:pt modelId="{700DA923-1DF7-4238-A0F2-F71854A100A6}" type="sibTrans" cxnId="{0E0FD2CA-B99A-4CF6-BD09-E29CE2652894}">
      <dgm:prSet/>
      <dgm:spPr/>
      <dgm:t>
        <a:bodyPr/>
        <a:lstStyle/>
        <a:p>
          <a:endParaRPr lang="en-US" sz="1800"/>
        </a:p>
      </dgm:t>
    </dgm:pt>
    <dgm:pt modelId="{EEA91DCA-29B4-4C99-9691-21AF89B63D07}">
      <dgm:prSet phldrT="[Text]" custT="1"/>
      <dgm:spPr/>
      <dgm:t>
        <a:bodyPr anchor="ctr"/>
        <a:lstStyle/>
        <a:p>
          <a:r>
            <a:rPr lang="en-US" sz="1800" b="1" dirty="0" smtClean="0"/>
            <a:t>Are outside influences beyond an employee’s control that make the original performance elements unachievable</a:t>
          </a:r>
          <a:endParaRPr lang="en-US" sz="1800" b="1" dirty="0"/>
        </a:p>
      </dgm:t>
    </dgm:pt>
    <dgm:pt modelId="{65F4D25C-C165-47A4-8721-14726C8E2EEE}" type="parTrans" cxnId="{CD10E4F1-AB29-4AB0-A356-D9FBD70C52DF}">
      <dgm:prSet/>
      <dgm:spPr/>
      <dgm:t>
        <a:bodyPr/>
        <a:lstStyle/>
        <a:p>
          <a:endParaRPr lang="en-US" sz="1800"/>
        </a:p>
      </dgm:t>
    </dgm:pt>
    <dgm:pt modelId="{BAF3BB44-8DD9-46C5-B54B-C8DBC75F4E1A}" type="sibTrans" cxnId="{CD10E4F1-AB29-4AB0-A356-D9FBD70C52DF}">
      <dgm:prSet/>
      <dgm:spPr/>
      <dgm:t>
        <a:bodyPr/>
        <a:lstStyle/>
        <a:p>
          <a:endParaRPr lang="en-US" sz="1800"/>
        </a:p>
      </dgm:t>
    </dgm:pt>
    <dgm:pt modelId="{6B25D466-F368-4B0D-8491-6C24B2E2B347}">
      <dgm:prSet phldrT="[Text]" custT="1"/>
      <dgm:spPr/>
      <dgm:t>
        <a:bodyPr anchor="ctr"/>
        <a:lstStyle/>
        <a:p>
          <a:pPr rtl="0"/>
          <a:r>
            <a:rPr lang="en-US" sz="1800" b="1" dirty="0" smtClean="0"/>
            <a:t>Is a change in assumptions about what can be reasonably achieved during the performance appraisal cycle</a:t>
          </a:r>
          <a:endParaRPr lang="en-US" sz="1800" b="1" dirty="0"/>
        </a:p>
      </dgm:t>
    </dgm:pt>
    <dgm:pt modelId="{5816B489-4ECA-4854-A9EF-3E06728DDBF7}" type="parTrans" cxnId="{B3763139-768B-48E6-8D93-7C32E81253BB}">
      <dgm:prSet/>
      <dgm:spPr/>
      <dgm:t>
        <a:bodyPr/>
        <a:lstStyle/>
        <a:p>
          <a:endParaRPr lang="en-US" sz="1800"/>
        </a:p>
      </dgm:t>
    </dgm:pt>
    <dgm:pt modelId="{CE8B0F18-733B-4275-8DCA-8825E06A0196}" type="sibTrans" cxnId="{B3763139-768B-48E6-8D93-7C32E81253BB}">
      <dgm:prSet/>
      <dgm:spPr/>
      <dgm:t>
        <a:bodyPr/>
        <a:lstStyle/>
        <a:p>
          <a:endParaRPr lang="en-US" sz="1800"/>
        </a:p>
      </dgm:t>
    </dgm:pt>
    <dgm:pt modelId="{88043955-EAEE-4882-9487-2A6E98D3DB9E}">
      <dgm:prSet phldrT="[Text]" custT="1"/>
      <dgm:spPr/>
      <dgm:t>
        <a:bodyPr anchor="ctr"/>
        <a:lstStyle/>
        <a:p>
          <a:pPr rtl="0"/>
          <a:r>
            <a:rPr lang="en-US" sz="1800" b="1" dirty="0" smtClean="0"/>
            <a:t>Are new priorities</a:t>
          </a:r>
          <a:endParaRPr lang="en-US" sz="1800" b="1" dirty="0"/>
        </a:p>
      </dgm:t>
    </dgm:pt>
    <dgm:pt modelId="{7178ED67-936E-4587-9C9D-2C170F45C6A2}" type="parTrans" cxnId="{939ACC2D-3491-460B-9DDA-1893FAFD9564}">
      <dgm:prSet/>
      <dgm:spPr/>
      <dgm:t>
        <a:bodyPr/>
        <a:lstStyle/>
        <a:p>
          <a:endParaRPr lang="en-US" sz="1800"/>
        </a:p>
      </dgm:t>
    </dgm:pt>
    <dgm:pt modelId="{66C0EF15-F853-498B-96F8-9716EA242250}" type="sibTrans" cxnId="{939ACC2D-3491-460B-9DDA-1893FAFD9564}">
      <dgm:prSet/>
      <dgm:spPr/>
      <dgm:t>
        <a:bodyPr/>
        <a:lstStyle/>
        <a:p>
          <a:endParaRPr lang="en-US" sz="1800"/>
        </a:p>
      </dgm:t>
    </dgm:pt>
    <dgm:pt modelId="{99125537-9F09-47C9-9C26-4805B88667BE}">
      <dgm:prSet phldrT="[Text]" custT="1"/>
      <dgm:spPr/>
      <dgm:t>
        <a:bodyPr anchor="ctr"/>
        <a:lstStyle/>
        <a:p>
          <a:pPr rtl="0"/>
          <a:r>
            <a:rPr lang="en-US" sz="1800" b="1" dirty="0" smtClean="0"/>
            <a:t>Are shifts or changes in mission</a:t>
          </a:r>
          <a:endParaRPr lang="en-US" sz="1800" b="1" dirty="0"/>
        </a:p>
      </dgm:t>
    </dgm:pt>
    <dgm:pt modelId="{483CE28F-4A2D-40C4-9AF0-C0777FAE2FFF}" type="parTrans" cxnId="{EA481192-B8FA-4F46-8EEE-4348AF276921}">
      <dgm:prSet/>
      <dgm:spPr/>
      <dgm:t>
        <a:bodyPr/>
        <a:lstStyle/>
        <a:p>
          <a:endParaRPr lang="en-US" sz="1800"/>
        </a:p>
      </dgm:t>
    </dgm:pt>
    <dgm:pt modelId="{E0D19996-3ED3-4497-8855-0267FDFE2396}" type="sibTrans" cxnId="{EA481192-B8FA-4F46-8EEE-4348AF276921}">
      <dgm:prSet/>
      <dgm:spPr/>
      <dgm:t>
        <a:bodyPr/>
        <a:lstStyle/>
        <a:p>
          <a:endParaRPr lang="en-US" sz="1800"/>
        </a:p>
      </dgm:t>
    </dgm:pt>
    <dgm:pt modelId="{BF8D12DB-7047-4A34-AD3B-B3ACD080E0B9}" type="pres">
      <dgm:prSet presAssocID="{4D441D21-23C9-4128-84AE-84FDC6760B6F}" presName="vert0" presStyleCnt="0">
        <dgm:presLayoutVars>
          <dgm:dir/>
          <dgm:animOne val="branch"/>
          <dgm:animLvl val="lvl"/>
        </dgm:presLayoutVars>
      </dgm:prSet>
      <dgm:spPr/>
      <dgm:t>
        <a:bodyPr/>
        <a:lstStyle/>
        <a:p>
          <a:endParaRPr lang="en-US"/>
        </a:p>
      </dgm:t>
    </dgm:pt>
    <dgm:pt modelId="{F6B0DBB0-2E8F-43B1-AD71-0611EB6B2145}" type="pres">
      <dgm:prSet presAssocID="{FCDEA42E-C9A3-481C-8006-D3C032CF619D}" presName="thickLine" presStyleLbl="alignNode1" presStyleIdx="0" presStyleCnt="6"/>
      <dgm:spPr/>
    </dgm:pt>
    <dgm:pt modelId="{9445EE29-71DD-45A4-9072-CF7BE5C13657}" type="pres">
      <dgm:prSet presAssocID="{FCDEA42E-C9A3-481C-8006-D3C032CF619D}" presName="horz1" presStyleCnt="0"/>
      <dgm:spPr/>
    </dgm:pt>
    <dgm:pt modelId="{04D7C693-E098-4ED0-B3F9-9147939BD7DB}" type="pres">
      <dgm:prSet presAssocID="{FCDEA42E-C9A3-481C-8006-D3C032CF619D}" presName="tx1" presStyleLbl="revTx" presStyleIdx="0" presStyleCnt="6"/>
      <dgm:spPr/>
      <dgm:t>
        <a:bodyPr/>
        <a:lstStyle/>
        <a:p>
          <a:endParaRPr lang="en-US"/>
        </a:p>
      </dgm:t>
    </dgm:pt>
    <dgm:pt modelId="{8D7BE168-BF20-4D4F-9113-6A6B7C607C7B}" type="pres">
      <dgm:prSet presAssocID="{FCDEA42E-C9A3-481C-8006-D3C032CF619D}" presName="vert1" presStyleCnt="0"/>
      <dgm:spPr/>
    </dgm:pt>
    <dgm:pt modelId="{2447DE7E-6055-4D30-9F72-578835B5E183}" type="pres">
      <dgm:prSet presAssocID="{7C1FB8CA-DD57-444E-B0DF-B234AA0D8B08}" presName="thickLine" presStyleLbl="alignNode1" presStyleIdx="1" presStyleCnt="6"/>
      <dgm:spPr/>
    </dgm:pt>
    <dgm:pt modelId="{251F4A51-0757-40F4-A5F8-2CDF2CC2C03C}" type="pres">
      <dgm:prSet presAssocID="{7C1FB8CA-DD57-444E-B0DF-B234AA0D8B08}" presName="horz1" presStyleCnt="0"/>
      <dgm:spPr/>
    </dgm:pt>
    <dgm:pt modelId="{269E31F7-B828-4B42-8B00-4E4E4A68040E}" type="pres">
      <dgm:prSet presAssocID="{7C1FB8CA-DD57-444E-B0DF-B234AA0D8B08}" presName="tx1" presStyleLbl="revTx" presStyleIdx="1" presStyleCnt="6"/>
      <dgm:spPr/>
      <dgm:t>
        <a:bodyPr/>
        <a:lstStyle/>
        <a:p>
          <a:endParaRPr lang="en-US"/>
        </a:p>
      </dgm:t>
    </dgm:pt>
    <dgm:pt modelId="{8AE74CB2-94C5-41C7-90DA-8CB28D228122}" type="pres">
      <dgm:prSet presAssocID="{7C1FB8CA-DD57-444E-B0DF-B234AA0D8B08}" presName="vert1" presStyleCnt="0"/>
      <dgm:spPr/>
    </dgm:pt>
    <dgm:pt modelId="{07024023-D011-4D95-AD86-C21357F2A3C4}" type="pres">
      <dgm:prSet presAssocID="{EEA91DCA-29B4-4C99-9691-21AF89B63D07}" presName="thickLine" presStyleLbl="alignNode1" presStyleIdx="2" presStyleCnt="6"/>
      <dgm:spPr/>
    </dgm:pt>
    <dgm:pt modelId="{B8F90E3F-F439-4842-9E22-18746C820668}" type="pres">
      <dgm:prSet presAssocID="{EEA91DCA-29B4-4C99-9691-21AF89B63D07}" presName="horz1" presStyleCnt="0"/>
      <dgm:spPr/>
    </dgm:pt>
    <dgm:pt modelId="{1470C409-4B00-4728-B49A-988C02BF8992}" type="pres">
      <dgm:prSet presAssocID="{EEA91DCA-29B4-4C99-9691-21AF89B63D07}" presName="tx1" presStyleLbl="revTx" presStyleIdx="2" presStyleCnt="6"/>
      <dgm:spPr/>
      <dgm:t>
        <a:bodyPr/>
        <a:lstStyle/>
        <a:p>
          <a:endParaRPr lang="en-US"/>
        </a:p>
      </dgm:t>
    </dgm:pt>
    <dgm:pt modelId="{EC3B389D-0832-4093-B382-066740B3BB0B}" type="pres">
      <dgm:prSet presAssocID="{EEA91DCA-29B4-4C99-9691-21AF89B63D07}" presName="vert1" presStyleCnt="0"/>
      <dgm:spPr/>
    </dgm:pt>
    <dgm:pt modelId="{305A23A1-4D39-45C9-B719-02233B79BDE9}" type="pres">
      <dgm:prSet presAssocID="{6B25D466-F368-4B0D-8491-6C24B2E2B347}" presName="thickLine" presStyleLbl="alignNode1" presStyleIdx="3" presStyleCnt="6"/>
      <dgm:spPr/>
    </dgm:pt>
    <dgm:pt modelId="{98BB1C2C-A620-4B3B-A5C0-0733576AC915}" type="pres">
      <dgm:prSet presAssocID="{6B25D466-F368-4B0D-8491-6C24B2E2B347}" presName="horz1" presStyleCnt="0"/>
      <dgm:spPr/>
    </dgm:pt>
    <dgm:pt modelId="{D2C13386-F1A9-4892-A6F5-E9DA1777471B}" type="pres">
      <dgm:prSet presAssocID="{6B25D466-F368-4B0D-8491-6C24B2E2B347}" presName="tx1" presStyleLbl="revTx" presStyleIdx="3" presStyleCnt="6"/>
      <dgm:spPr/>
      <dgm:t>
        <a:bodyPr/>
        <a:lstStyle/>
        <a:p>
          <a:endParaRPr lang="en-US"/>
        </a:p>
      </dgm:t>
    </dgm:pt>
    <dgm:pt modelId="{9AD90908-8CCD-4A96-AF7D-4DB633E78B61}" type="pres">
      <dgm:prSet presAssocID="{6B25D466-F368-4B0D-8491-6C24B2E2B347}" presName="vert1" presStyleCnt="0"/>
      <dgm:spPr/>
    </dgm:pt>
    <dgm:pt modelId="{BE5341D6-8C8A-497E-8785-A0B23E41DC28}" type="pres">
      <dgm:prSet presAssocID="{88043955-EAEE-4882-9487-2A6E98D3DB9E}" presName="thickLine" presStyleLbl="alignNode1" presStyleIdx="4" presStyleCnt="6"/>
      <dgm:spPr/>
    </dgm:pt>
    <dgm:pt modelId="{7C41CE1E-4287-42BE-AE5E-CBAFF0F723ED}" type="pres">
      <dgm:prSet presAssocID="{88043955-EAEE-4882-9487-2A6E98D3DB9E}" presName="horz1" presStyleCnt="0"/>
      <dgm:spPr/>
    </dgm:pt>
    <dgm:pt modelId="{A896203C-307D-4BD4-B8E2-C7D824125C11}" type="pres">
      <dgm:prSet presAssocID="{88043955-EAEE-4882-9487-2A6E98D3DB9E}" presName="tx1" presStyleLbl="revTx" presStyleIdx="4" presStyleCnt="6"/>
      <dgm:spPr/>
      <dgm:t>
        <a:bodyPr/>
        <a:lstStyle/>
        <a:p>
          <a:endParaRPr lang="en-US"/>
        </a:p>
      </dgm:t>
    </dgm:pt>
    <dgm:pt modelId="{3AB3AAB7-F85C-45C4-917D-DE9BD32DE30A}" type="pres">
      <dgm:prSet presAssocID="{88043955-EAEE-4882-9487-2A6E98D3DB9E}" presName="vert1" presStyleCnt="0"/>
      <dgm:spPr/>
    </dgm:pt>
    <dgm:pt modelId="{422BCBA0-B57B-4857-BBDC-21C4DCBC1A21}" type="pres">
      <dgm:prSet presAssocID="{99125537-9F09-47C9-9C26-4805B88667BE}" presName="thickLine" presStyleLbl="alignNode1" presStyleIdx="5" presStyleCnt="6"/>
      <dgm:spPr/>
    </dgm:pt>
    <dgm:pt modelId="{F87E92B1-EB85-4A48-82D3-820CCD5DEFBE}" type="pres">
      <dgm:prSet presAssocID="{99125537-9F09-47C9-9C26-4805B88667BE}" presName="horz1" presStyleCnt="0"/>
      <dgm:spPr/>
    </dgm:pt>
    <dgm:pt modelId="{7476D254-3B37-4D40-81BD-D1A14C3EC683}" type="pres">
      <dgm:prSet presAssocID="{99125537-9F09-47C9-9C26-4805B88667BE}" presName="tx1" presStyleLbl="revTx" presStyleIdx="5" presStyleCnt="6"/>
      <dgm:spPr/>
      <dgm:t>
        <a:bodyPr/>
        <a:lstStyle/>
        <a:p>
          <a:endParaRPr lang="en-US"/>
        </a:p>
      </dgm:t>
    </dgm:pt>
    <dgm:pt modelId="{A4FCDBA1-35BD-462E-81AD-E882740E08FF}" type="pres">
      <dgm:prSet presAssocID="{99125537-9F09-47C9-9C26-4805B88667BE}" presName="vert1" presStyleCnt="0"/>
      <dgm:spPr/>
    </dgm:pt>
  </dgm:ptLst>
  <dgm:cxnLst>
    <dgm:cxn modelId="{35D01EAC-FF25-4848-ABE7-FD1AA676C0C9}" type="presOf" srcId="{4D441D21-23C9-4128-84AE-84FDC6760B6F}" destId="{BF8D12DB-7047-4A34-AD3B-B3ACD080E0B9}" srcOrd="0" destOrd="0" presId="urn:microsoft.com/office/officeart/2008/layout/LinedList"/>
    <dgm:cxn modelId="{B147BD61-23BE-4F27-8519-E5E32E3BD251}" type="presOf" srcId="{99125537-9F09-47C9-9C26-4805B88667BE}" destId="{7476D254-3B37-4D40-81BD-D1A14C3EC683}" srcOrd="0" destOrd="0" presId="urn:microsoft.com/office/officeart/2008/layout/LinedList"/>
    <dgm:cxn modelId="{77D7A6DE-4B99-4173-8496-559171080597}" type="presOf" srcId="{FCDEA42E-C9A3-481C-8006-D3C032CF619D}" destId="{04D7C693-E098-4ED0-B3F9-9147939BD7DB}" srcOrd="0" destOrd="0" presId="urn:microsoft.com/office/officeart/2008/layout/LinedList"/>
    <dgm:cxn modelId="{CD10E4F1-AB29-4AB0-A356-D9FBD70C52DF}" srcId="{4D441D21-23C9-4128-84AE-84FDC6760B6F}" destId="{EEA91DCA-29B4-4C99-9691-21AF89B63D07}" srcOrd="2" destOrd="0" parTransId="{65F4D25C-C165-47A4-8721-14726C8E2EEE}" sibTransId="{BAF3BB44-8DD9-46C5-B54B-C8DBC75F4E1A}"/>
    <dgm:cxn modelId="{FF9CD769-490B-4D66-A0A1-D3D4BA363C8D}" type="presOf" srcId="{88043955-EAEE-4882-9487-2A6E98D3DB9E}" destId="{A896203C-307D-4BD4-B8E2-C7D824125C11}" srcOrd="0" destOrd="0" presId="urn:microsoft.com/office/officeart/2008/layout/LinedList"/>
    <dgm:cxn modelId="{939ACC2D-3491-460B-9DDA-1893FAFD9564}" srcId="{4D441D21-23C9-4128-84AE-84FDC6760B6F}" destId="{88043955-EAEE-4882-9487-2A6E98D3DB9E}" srcOrd="4" destOrd="0" parTransId="{7178ED67-936E-4587-9C9D-2C170F45C6A2}" sibTransId="{66C0EF15-F853-498B-96F8-9716EA242250}"/>
    <dgm:cxn modelId="{972759E4-AF6E-49B9-8D2D-53302B70B2E4}" type="presOf" srcId="{6B25D466-F368-4B0D-8491-6C24B2E2B347}" destId="{D2C13386-F1A9-4892-A6F5-E9DA1777471B}" srcOrd="0" destOrd="0" presId="urn:microsoft.com/office/officeart/2008/layout/LinedList"/>
    <dgm:cxn modelId="{0E0FD2CA-B99A-4CF6-BD09-E29CE2652894}" srcId="{4D441D21-23C9-4128-84AE-84FDC6760B6F}" destId="{7C1FB8CA-DD57-444E-B0DF-B234AA0D8B08}" srcOrd="1" destOrd="0" parTransId="{E2CB2C26-100E-4544-82B6-86D638D5B856}" sibTransId="{700DA923-1DF7-4238-A0F2-F71854A100A6}"/>
    <dgm:cxn modelId="{B3763139-768B-48E6-8D93-7C32E81253BB}" srcId="{4D441D21-23C9-4128-84AE-84FDC6760B6F}" destId="{6B25D466-F368-4B0D-8491-6C24B2E2B347}" srcOrd="3" destOrd="0" parTransId="{5816B489-4ECA-4854-A9EF-3E06728DDBF7}" sibTransId="{CE8B0F18-733B-4275-8DCA-8825E06A0196}"/>
    <dgm:cxn modelId="{EA481192-B8FA-4F46-8EEE-4348AF276921}" srcId="{4D441D21-23C9-4128-84AE-84FDC6760B6F}" destId="{99125537-9F09-47C9-9C26-4805B88667BE}" srcOrd="5" destOrd="0" parTransId="{483CE28F-4A2D-40C4-9AF0-C0777FAE2FFF}" sibTransId="{E0D19996-3ED3-4497-8855-0267FDFE2396}"/>
    <dgm:cxn modelId="{73293986-984E-4623-9144-D53B8C1EE94C}" type="presOf" srcId="{7C1FB8CA-DD57-444E-B0DF-B234AA0D8B08}" destId="{269E31F7-B828-4B42-8B00-4E4E4A68040E}" srcOrd="0" destOrd="0" presId="urn:microsoft.com/office/officeart/2008/layout/LinedList"/>
    <dgm:cxn modelId="{09266955-D4C9-4412-BF44-6C239F65C0FF}" srcId="{4D441D21-23C9-4128-84AE-84FDC6760B6F}" destId="{FCDEA42E-C9A3-481C-8006-D3C032CF619D}" srcOrd="0" destOrd="0" parTransId="{78758F88-8726-4E4D-8B89-D7030DAF6290}" sibTransId="{BFD85953-A513-4CE1-BB59-92B82BFD9A7B}"/>
    <dgm:cxn modelId="{FBB600CC-8D6F-436A-956B-0A2D0F9B08E6}" type="presOf" srcId="{EEA91DCA-29B4-4C99-9691-21AF89B63D07}" destId="{1470C409-4B00-4728-B49A-988C02BF8992}" srcOrd="0" destOrd="0" presId="urn:microsoft.com/office/officeart/2008/layout/LinedList"/>
    <dgm:cxn modelId="{35613DE6-1AA7-40CA-8BDA-B34C0ACB047E}" type="presParOf" srcId="{BF8D12DB-7047-4A34-AD3B-B3ACD080E0B9}" destId="{F6B0DBB0-2E8F-43B1-AD71-0611EB6B2145}" srcOrd="0" destOrd="0" presId="urn:microsoft.com/office/officeart/2008/layout/LinedList"/>
    <dgm:cxn modelId="{A8066150-5BFC-4DD0-93CF-CA5CF7F643AF}" type="presParOf" srcId="{BF8D12DB-7047-4A34-AD3B-B3ACD080E0B9}" destId="{9445EE29-71DD-45A4-9072-CF7BE5C13657}" srcOrd="1" destOrd="0" presId="urn:microsoft.com/office/officeart/2008/layout/LinedList"/>
    <dgm:cxn modelId="{AFC037E6-B0B9-4D81-9B6F-3E205D717398}" type="presParOf" srcId="{9445EE29-71DD-45A4-9072-CF7BE5C13657}" destId="{04D7C693-E098-4ED0-B3F9-9147939BD7DB}" srcOrd="0" destOrd="0" presId="urn:microsoft.com/office/officeart/2008/layout/LinedList"/>
    <dgm:cxn modelId="{BDD677D6-6C23-47A0-A78E-6915D773C1A6}" type="presParOf" srcId="{9445EE29-71DD-45A4-9072-CF7BE5C13657}" destId="{8D7BE168-BF20-4D4F-9113-6A6B7C607C7B}" srcOrd="1" destOrd="0" presId="urn:microsoft.com/office/officeart/2008/layout/LinedList"/>
    <dgm:cxn modelId="{D1B761E9-5EA0-4327-B1D7-A8353BCB1D25}" type="presParOf" srcId="{BF8D12DB-7047-4A34-AD3B-B3ACD080E0B9}" destId="{2447DE7E-6055-4D30-9F72-578835B5E183}" srcOrd="2" destOrd="0" presId="urn:microsoft.com/office/officeart/2008/layout/LinedList"/>
    <dgm:cxn modelId="{85DA0CBF-1F3A-497D-80ED-11A8761647AD}" type="presParOf" srcId="{BF8D12DB-7047-4A34-AD3B-B3ACD080E0B9}" destId="{251F4A51-0757-40F4-A5F8-2CDF2CC2C03C}" srcOrd="3" destOrd="0" presId="urn:microsoft.com/office/officeart/2008/layout/LinedList"/>
    <dgm:cxn modelId="{95868B76-2967-485F-AF8F-77B65332C8BB}" type="presParOf" srcId="{251F4A51-0757-40F4-A5F8-2CDF2CC2C03C}" destId="{269E31F7-B828-4B42-8B00-4E4E4A68040E}" srcOrd="0" destOrd="0" presId="urn:microsoft.com/office/officeart/2008/layout/LinedList"/>
    <dgm:cxn modelId="{E8940821-E90E-4B48-BF60-6407DF191940}" type="presParOf" srcId="{251F4A51-0757-40F4-A5F8-2CDF2CC2C03C}" destId="{8AE74CB2-94C5-41C7-90DA-8CB28D228122}" srcOrd="1" destOrd="0" presId="urn:microsoft.com/office/officeart/2008/layout/LinedList"/>
    <dgm:cxn modelId="{732C288A-7C08-483D-A4BD-A54380E9BA61}" type="presParOf" srcId="{BF8D12DB-7047-4A34-AD3B-B3ACD080E0B9}" destId="{07024023-D011-4D95-AD86-C21357F2A3C4}" srcOrd="4" destOrd="0" presId="urn:microsoft.com/office/officeart/2008/layout/LinedList"/>
    <dgm:cxn modelId="{D53C9456-4671-4BC7-AE96-63E41A0E453F}" type="presParOf" srcId="{BF8D12DB-7047-4A34-AD3B-B3ACD080E0B9}" destId="{B8F90E3F-F439-4842-9E22-18746C820668}" srcOrd="5" destOrd="0" presId="urn:microsoft.com/office/officeart/2008/layout/LinedList"/>
    <dgm:cxn modelId="{65A52B5B-E1CD-4AE4-9B30-88F7E93DB02C}" type="presParOf" srcId="{B8F90E3F-F439-4842-9E22-18746C820668}" destId="{1470C409-4B00-4728-B49A-988C02BF8992}" srcOrd="0" destOrd="0" presId="urn:microsoft.com/office/officeart/2008/layout/LinedList"/>
    <dgm:cxn modelId="{4602EFFC-892E-490E-98A9-FB39EC97C204}" type="presParOf" srcId="{B8F90E3F-F439-4842-9E22-18746C820668}" destId="{EC3B389D-0832-4093-B382-066740B3BB0B}" srcOrd="1" destOrd="0" presId="urn:microsoft.com/office/officeart/2008/layout/LinedList"/>
    <dgm:cxn modelId="{7E2020B4-E9D0-4BA5-9691-ED2E0E2E57BB}" type="presParOf" srcId="{BF8D12DB-7047-4A34-AD3B-B3ACD080E0B9}" destId="{305A23A1-4D39-45C9-B719-02233B79BDE9}" srcOrd="6" destOrd="0" presId="urn:microsoft.com/office/officeart/2008/layout/LinedList"/>
    <dgm:cxn modelId="{69B6B7DE-DB1D-4F3F-B563-B47E91164728}" type="presParOf" srcId="{BF8D12DB-7047-4A34-AD3B-B3ACD080E0B9}" destId="{98BB1C2C-A620-4B3B-A5C0-0733576AC915}" srcOrd="7" destOrd="0" presId="urn:microsoft.com/office/officeart/2008/layout/LinedList"/>
    <dgm:cxn modelId="{03B01F4E-7B09-4297-952C-5B32E7333C23}" type="presParOf" srcId="{98BB1C2C-A620-4B3B-A5C0-0733576AC915}" destId="{D2C13386-F1A9-4892-A6F5-E9DA1777471B}" srcOrd="0" destOrd="0" presId="urn:microsoft.com/office/officeart/2008/layout/LinedList"/>
    <dgm:cxn modelId="{97CA6E3D-0986-4923-9D8D-B69E5A65C612}" type="presParOf" srcId="{98BB1C2C-A620-4B3B-A5C0-0733576AC915}" destId="{9AD90908-8CCD-4A96-AF7D-4DB633E78B61}" srcOrd="1" destOrd="0" presId="urn:microsoft.com/office/officeart/2008/layout/LinedList"/>
    <dgm:cxn modelId="{7D35B689-F541-41EA-BD4E-BA57D5E075AA}" type="presParOf" srcId="{BF8D12DB-7047-4A34-AD3B-B3ACD080E0B9}" destId="{BE5341D6-8C8A-497E-8785-A0B23E41DC28}" srcOrd="8" destOrd="0" presId="urn:microsoft.com/office/officeart/2008/layout/LinedList"/>
    <dgm:cxn modelId="{D9F8BE35-D216-4050-8B76-F60FD3290CA5}" type="presParOf" srcId="{BF8D12DB-7047-4A34-AD3B-B3ACD080E0B9}" destId="{7C41CE1E-4287-42BE-AE5E-CBAFF0F723ED}" srcOrd="9" destOrd="0" presId="urn:microsoft.com/office/officeart/2008/layout/LinedList"/>
    <dgm:cxn modelId="{3346CBED-5B55-4927-9215-BB5DFD21C87F}" type="presParOf" srcId="{7C41CE1E-4287-42BE-AE5E-CBAFF0F723ED}" destId="{A896203C-307D-4BD4-B8E2-C7D824125C11}" srcOrd="0" destOrd="0" presId="urn:microsoft.com/office/officeart/2008/layout/LinedList"/>
    <dgm:cxn modelId="{CB9E164F-B7ED-4857-A905-38BF64D6C330}" type="presParOf" srcId="{7C41CE1E-4287-42BE-AE5E-CBAFF0F723ED}" destId="{3AB3AAB7-F85C-45C4-917D-DE9BD32DE30A}" srcOrd="1" destOrd="0" presId="urn:microsoft.com/office/officeart/2008/layout/LinedList"/>
    <dgm:cxn modelId="{5FA7C2E4-D904-4C51-B5F6-77A0D6744EAD}" type="presParOf" srcId="{BF8D12DB-7047-4A34-AD3B-B3ACD080E0B9}" destId="{422BCBA0-B57B-4857-BBDC-21C4DCBC1A21}" srcOrd="10" destOrd="0" presId="urn:microsoft.com/office/officeart/2008/layout/LinedList"/>
    <dgm:cxn modelId="{302F868C-0398-4CF7-9C62-29E200DD98A1}" type="presParOf" srcId="{BF8D12DB-7047-4A34-AD3B-B3ACD080E0B9}" destId="{F87E92B1-EB85-4A48-82D3-820CCD5DEFBE}" srcOrd="11" destOrd="0" presId="urn:microsoft.com/office/officeart/2008/layout/LinedList"/>
    <dgm:cxn modelId="{C3CD3E05-2F86-457E-B93C-999A682EDA0B}" type="presParOf" srcId="{F87E92B1-EB85-4A48-82D3-820CCD5DEFBE}" destId="{7476D254-3B37-4D40-81BD-D1A14C3EC683}" srcOrd="0" destOrd="0" presId="urn:microsoft.com/office/officeart/2008/layout/LinedList"/>
    <dgm:cxn modelId="{DA4BA492-10A6-47D4-9DE2-2FE82A25EDBF}" type="presParOf" srcId="{F87E92B1-EB85-4A48-82D3-820CCD5DEFBE}" destId="{A4FCDBA1-35BD-462E-81AD-E882740E08F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72EEC57-6E55-4E1B-AECA-3E1C40A1DFD7}" type="doc">
      <dgm:prSet loTypeId="urn:microsoft.com/office/officeart/2005/8/layout/vList2" loCatId="list" qsTypeId="urn:microsoft.com/office/officeart/2005/8/quickstyle/simple2" qsCatId="simple" csTypeId="urn:microsoft.com/office/officeart/2005/8/colors/colorful3" csCatId="colorful" phldr="1"/>
      <dgm:spPr/>
      <dgm:t>
        <a:bodyPr/>
        <a:lstStyle/>
        <a:p>
          <a:endParaRPr lang="en-US"/>
        </a:p>
      </dgm:t>
    </dgm:pt>
    <dgm:pt modelId="{CDF4DDD0-A2C1-42C5-B7B0-CF4CC5A11631}">
      <dgm:prSet custT="1"/>
      <dgm:spPr>
        <a:solidFill>
          <a:srgbClr val="002060"/>
        </a:solidFill>
      </dgm:spPr>
      <dgm:t>
        <a:bodyPr/>
        <a:lstStyle/>
        <a:p>
          <a:pPr algn="ctr" rtl="0"/>
          <a:r>
            <a:rPr lang="en-US" sz="4400" b="1" dirty="0">
              <a:solidFill>
                <a:schemeClr val="bg1"/>
              </a:solidFill>
            </a:rPr>
            <a:t>Monitoring</a:t>
          </a:r>
        </a:p>
      </dgm:t>
    </dgm:pt>
    <dgm:pt modelId="{8AACB9AD-B7CB-460A-8324-04968EA55A7F}" type="parTrans" cxnId="{A9A23806-A8EB-4703-AB38-F6D058608EA5}">
      <dgm:prSet/>
      <dgm:spPr/>
      <dgm:t>
        <a:bodyPr/>
        <a:lstStyle/>
        <a:p>
          <a:endParaRPr lang="en-US"/>
        </a:p>
      </dgm:t>
    </dgm:pt>
    <dgm:pt modelId="{692035D9-E418-4DCA-A064-2DC8A239C103}" type="sibTrans" cxnId="{A9A23806-A8EB-4703-AB38-F6D058608EA5}">
      <dgm:prSet/>
      <dgm:spPr/>
      <dgm:t>
        <a:bodyPr/>
        <a:lstStyle/>
        <a:p>
          <a:endParaRPr lang="en-US"/>
        </a:p>
      </dgm:t>
    </dgm:pt>
    <dgm:pt modelId="{A12204D4-B229-4CE6-8C75-B93E79840094}">
      <dgm:prSet custT="1"/>
      <dgm:spPr>
        <a:solidFill>
          <a:schemeClr val="accent1">
            <a:lumMod val="75000"/>
          </a:schemeClr>
        </a:solidFill>
      </dgm:spPr>
      <dgm:t>
        <a:bodyPr/>
        <a:lstStyle/>
        <a:p>
          <a:pPr algn="ctr"/>
          <a:r>
            <a:rPr lang="en-US" sz="3200" b="1" dirty="0">
              <a:solidFill>
                <a:schemeClr val="bg1"/>
              </a:solidFill>
            </a:rPr>
            <a:t>The ongoing assessment of performance compared to the stated expectations and ongoing feedback to employees on their progress toward reaching their goals</a:t>
          </a:r>
        </a:p>
      </dgm:t>
    </dgm:pt>
    <dgm:pt modelId="{59E415C1-78D1-4FC1-8307-A26350BA71F3}" type="parTrans" cxnId="{52F3F3EA-A3F9-43F5-B6A5-BFF790E515A6}">
      <dgm:prSet/>
      <dgm:spPr/>
      <dgm:t>
        <a:bodyPr/>
        <a:lstStyle/>
        <a:p>
          <a:endParaRPr lang="en-US"/>
        </a:p>
      </dgm:t>
    </dgm:pt>
    <dgm:pt modelId="{0C39A041-9532-49A4-91EE-579F3222C2F5}" type="sibTrans" cxnId="{52F3F3EA-A3F9-43F5-B6A5-BFF790E515A6}">
      <dgm:prSet/>
      <dgm:spPr/>
      <dgm:t>
        <a:bodyPr/>
        <a:lstStyle/>
        <a:p>
          <a:endParaRPr lang="en-US"/>
        </a:p>
      </dgm:t>
    </dgm:pt>
    <dgm:pt modelId="{2EC5BA08-D8CE-4271-A597-1CE804245163}" type="pres">
      <dgm:prSet presAssocID="{A72EEC57-6E55-4E1B-AECA-3E1C40A1DFD7}" presName="linear" presStyleCnt="0">
        <dgm:presLayoutVars>
          <dgm:animLvl val="lvl"/>
          <dgm:resizeHandles val="exact"/>
        </dgm:presLayoutVars>
      </dgm:prSet>
      <dgm:spPr/>
      <dgm:t>
        <a:bodyPr/>
        <a:lstStyle/>
        <a:p>
          <a:endParaRPr lang="en-US"/>
        </a:p>
      </dgm:t>
    </dgm:pt>
    <dgm:pt modelId="{23CD4471-44F7-4435-B75E-EA0E7844A3EA}" type="pres">
      <dgm:prSet presAssocID="{CDF4DDD0-A2C1-42C5-B7B0-CF4CC5A11631}" presName="parentText" presStyleLbl="node1" presStyleIdx="0" presStyleCnt="2" custScaleY="33460">
        <dgm:presLayoutVars>
          <dgm:chMax val="0"/>
          <dgm:bulletEnabled val="1"/>
        </dgm:presLayoutVars>
      </dgm:prSet>
      <dgm:spPr/>
      <dgm:t>
        <a:bodyPr/>
        <a:lstStyle/>
        <a:p>
          <a:endParaRPr lang="en-US"/>
        </a:p>
      </dgm:t>
    </dgm:pt>
    <dgm:pt modelId="{5EE60C93-0D55-4A5C-A336-9D423EC960E8}" type="pres">
      <dgm:prSet presAssocID="{692035D9-E418-4DCA-A064-2DC8A239C103}" presName="spacer" presStyleCnt="0"/>
      <dgm:spPr/>
    </dgm:pt>
    <dgm:pt modelId="{C7FC97C4-3CEA-47B1-93D2-63FB7192F9DE}" type="pres">
      <dgm:prSet presAssocID="{A12204D4-B229-4CE6-8C75-B93E79840094}" presName="parentText" presStyleLbl="node1" presStyleIdx="1" presStyleCnt="2">
        <dgm:presLayoutVars>
          <dgm:chMax val="0"/>
          <dgm:bulletEnabled val="1"/>
        </dgm:presLayoutVars>
      </dgm:prSet>
      <dgm:spPr/>
      <dgm:t>
        <a:bodyPr/>
        <a:lstStyle/>
        <a:p>
          <a:endParaRPr lang="en-US"/>
        </a:p>
      </dgm:t>
    </dgm:pt>
  </dgm:ptLst>
  <dgm:cxnLst>
    <dgm:cxn modelId="{0F93BDA1-4ED3-4291-86A6-D67C9D92047E}" type="presOf" srcId="{A12204D4-B229-4CE6-8C75-B93E79840094}" destId="{C7FC97C4-3CEA-47B1-93D2-63FB7192F9DE}" srcOrd="0" destOrd="0" presId="urn:microsoft.com/office/officeart/2005/8/layout/vList2"/>
    <dgm:cxn modelId="{3B9B8DF4-E919-4367-8495-98C55A25ECA7}" type="presOf" srcId="{A72EEC57-6E55-4E1B-AECA-3E1C40A1DFD7}" destId="{2EC5BA08-D8CE-4271-A597-1CE804245163}" srcOrd="0" destOrd="0" presId="urn:microsoft.com/office/officeart/2005/8/layout/vList2"/>
    <dgm:cxn modelId="{A9A23806-A8EB-4703-AB38-F6D058608EA5}" srcId="{A72EEC57-6E55-4E1B-AECA-3E1C40A1DFD7}" destId="{CDF4DDD0-A2C1-42C5-B7B0-CF4CC5A11631}" srcOrd="0" destOrd="0" parTransId="{8AACB9AD-B7CB-460A-8324-04968EA55A7F}" sibTransId="{692035D9-E418-4DCA-A064-2DC8A239C103}"/>
    <dgm:cxn modelId="{52F3F3EA-A3F9-43F5-B6A5-BFF790E515A6}" srcId="{A72EEC57-6E55-4E1B-AECA-3E1C40A1DFD7}" destId="{A12204D4-B229-4CE6-8C75-B93E79840094}" srcOrd="1" destOrd="0" parTransId="{59E415C1-78D1-4FC1-8307-A26350BA71F3}" sibTransId="{0C39A041-9532-49A4-91EE-579F3222C2F5}"/>
    <dgm:cxn modelId="{EF40065F-5CE0-402F-BE84-7CF3A61B11EC}" type="presOf" srcId="{CDF4DDD0-A2C1-42C5-B7B0-CF4CC5A11631}" destId="{23CD4471-44F7-4435-B75E-EA0E7844A3EA}" srcOrd="0" destOrd="0" presId="urn:microsoft.com/office/officeart/2005/8/layout/vList2"/>
    <dgm:cxn modelId="{DCDC6247-8A27-4156-8229-337538E01F02}" type="presParOf" srcId="{2EC5BA08-D8CE-4271-A597-1CE804245163}" destId="{23CD4471-44F7-4435-B75E-EA0E7844A3EA}" srcOrd="0" destOrd="0" presId="urn:microsoft.com/office/officeart/2005/8/layout/vList2"/>
    <dgm:cxn modelId="{29C2830A-F19E-49BC-9824-9318C849C30D}" type="presParOf" srcId="{2EC5BA08-D8CE-4271-A597-1CE804245163}" destId="{5EE60C93-0D55-4A5C-A336-9D423EC960E8}" srcOrd="1" destOrd="0" presId="urn:microsoft.com/office/officeart/2005/8/layout/vList2"/>
    <dgm:cxn modelId="{8404A216-AC1D-4F83-A98B-2579BB3DCA0F}" type="presParOf" srcId="{2EC5BA08-D8CE-4271-A597-1CE804245163}" destId="{C7FC97C4-3CEA-47B1-93D2-63FB7192F9D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64B7EB-F515-4E4C-B231-6F662C6B69DB}" type="doc">
      <dgm:prSet loTypeId="urn:microsoft.com/office/officeart/2005/8/layout/vList2" loCatId="list" qsTypeId="urn:microsoft.com/office/officeart/2005/8/quickstyle/simple3" qsCatId="simple" csTypeId="urn:microsoft.com/office/officeart/2005/8/colors/accent2_5" csCatId="accent2" phldr="1"/>
      <dgm:spPr/>
      <dgm:t>
        <a:bodyPr/>
        <a:lstStyle/>
        <a:p>
          <a:endParaRPr lang="en-US"/>
        </a:p>
      </dgm:t>
    </dgm:pt>
    <dgm:pt modelId="{B51144A0-8111-4430-ABAC-9E71C73336E9}">
      <dgm:prSet phldrT="[Text]" custT="1"/>
      <dgm:spPr>
        <a:gradFill rotWithShape="0">
          <a:gsLst>
            <a:gs pos="100000">
              <a:srgbClr val="002060"/>
            </a:gs>
            <a:gs pos="100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gradFill>
      </dgm:spPr>
      <dgm:t>
        <a:bodyPr/>
        <a:lstStyle/>
        <a:p>
          <a:pPr algn="ctr"/>
          <a:r>
            <a:rPr lang="en-US" sz="3600" dirty="0">
              <a:solidFill>
                <a:schemeClr val="bg1"/>
              </a:solidFill>
            </a:rPr>
            <a:t>Evaluating Performance</a:t>
          </a:r>
        </a:p>
      </dgm:t>
    </dgm:pt>
    <dgm:pt modelId="{C685CB29-E888-468A-A4B8-5544B312EB69}" type="parTrans" cxnId="{2A569AD0-2056-47D2-B5B9-D4200EB7C6D9}">
      <dgm:prSet/>
      <dgm:spPr/>
      <dgm:t>
        <a:bodyPr/>
        <a:lstStyle/>
        <a:p>
          <a:endParaRPr lang="en-US"/>
        </a:p>
      </dgm:t>
    </dgm:pt>
    <dgm:pt modelId="{483E6F6D-73E5-4DAD-9918-8E7AF346E1C4}" type="sibTrans" cxnId="{2A569AD0-2056-47D2-B5B9-D4200EB7C6D9}">
      <dgm:prSet/>
      <dgm:spPr/>
      <dgm:t>
        <a:bodyPr/>
        <a:lstStyle/>
        <a:p>
          <a:endParaRPr lang="en-US"/>
        </a:p>
      </dgm:t>
    </dgm:pt>
    <dgm:pt modelId="{5F8FDB9D-9905-42E7-8E31-F2887CCEE012}">
      <dgm:prSet custT="1"/>
      <dgm:spPr>
        <a:solidFill>
          <a:schemeClr val="accent1"/>
        </a:solidFill>
      </dgm:spPr>
      <dgm:t>
        <a:bodyPr/>
        <a:lstStyle/>
        <a:p>
          <a:pPr algn="ctr"/>
          <a:r>
            <a:rPr lang="en-US" sz="2800" dirty="0" smtClean="0">
              <a:solidFill>
                <a:schemeClr val="bg1"/>
              </a:solidFill>
            </a:rPr>
            <a:t>Evaluating </a:t>
          </a:r>
          <a:r>
            <a:rPr lang="en-US" sz="2800" dirty="0">
              <a:solidFill>
                <a:schemeClr val="bg1"/>
              </a:solidFill>
            </a:rPr>
            <a:t>performance </a:t>
          </a:r>
          <a:r>
            <a:rPr lang="en-US" sz="2800" dirty="0" smtClean="0">
              <a:solidFill>
                <a:schemeClr val="bg1"/>
              </a:solidFill>
            </a:rPr>
            <a:t>entails assessing performance against </a:t>
          </a:r>
          <a:r>
            <a:rPr lang="en-US" sz="2800" dirty="0">
              <a:solidFill>
                <a:schemeClr val="bg1"/>
              </a:solidFill>
            </a:rPr>
            <a:t>the </a:t>
          </a:r>
          <a:r>
            <a:rPr lang="en-US" sz="2800" dirty="0" smtClean="0">
              <a:solidFill>
                <a:schemeClr val="bg1"/>
              </a:solidFill>
            </a:rPr>
            <a:t>performance elements </a:t>
          </a:r>
          <a:r>
            <a:rPr lang="en-US" sz="2800" dirty="0">
              <a:solidFill>
                <a:schemeClr val="bg1"/>
              </a:solidFill>
            </a:rPr>
            <a:t>and standards in the employee’s approved performance plan and assigning a rating of record based on work performed during the appraisal cycle</a:t>
          </a:r>
        </a:p>
      </dgm:t>
    </dgm:pt>
    <dgm:pt modelId="{A43DFE7C-A229-493E-A9CE-1AA83FEE42D8}" type="parTrans" cxnId="{0812EDA6-C3AD-4034-AE7C-776AE3E25844}">
      <dgm:prSet/>
      <dgm:spPr/>
      <dgm:t>
        <a:bodyPr/>
        <a:lstStyle/>
        <a:p>
          <a:endParaRPr lang="en-US"/>
        </a:p>
      </dgm:t>
    </dgm:pt>
    <dgm:pt modelId="{DAFCC78A-9EAC-4A45-B344-8649DCA4D638}" type="sibTrans" cxnId="{0812EDA6-C3AD-4034-AE7C-776AE3E25844}">
      <dgm:prSet/>
      <dgm:spPr/>
      <dgm:t>
        <a:bodyPr/>
        <a:lstStyle/>
        <a:p>
          <a:endParaRPr lang="en-US"/>
        </a:p>
      </dgm:t>
    </dgm:pt>
    <dgm:pt modelId="{BB846191-4E97-480E-AC5C-53603895D7DF}" type="pres">
      <dgm:prSet presAssocID="{F364B7EB-F515-4E4C-B231-6F662C6B69DB}" presName="linear" presStyleCnt="0">
        <dgm:presLayoutVars>
          <dgm:animLvl val="lvl"/>
          <dgm:resizeHandles val="exact"/>
        </dgm:presLayoutVars>
      </dgm:prSet>
      <dgm:spPr/>
      <dgm:t>
        <a:bodyPr/>
        <a:lstStyle/>
        <a:p>
          <a:endParaRPr lang="en-US"/>
        </a:p>
      </dgm:t>
    </dgm:pt>
    <dgm:pt modelId="{847BBE0D-F108-4B14-9FB1-FD1F54C48D73}" type="pres">
      <dgm:prSet presAssocID="{B51144A0-8111-4430-ABAC-9E71C73336E9}" presName="parentText" presStyleLbl="node1" presStyleIdx="0" presStyleCnt="2" custScaleY="41178" custLinFactNeighborY="-66938">
        <dgm:presLayoutVars>
          <dgm:chMax val="0"/>
          <dgm:bulletEnabled val="1"/>
        </dgm:presLayoutVars>
      </dgm:prSet>
      <dgm:spPr/>
      <dgm:t>
        <a:bodyPr/>
        <a:lstStyle/>
        <a:p>
          <a:endParaRPr lang="en-US"/>
        </a:p>
      </dgm:t>
    </dgm:pt>
    <dgm:pt modelId="{44D49301-7F87-4190-9586-64C491E8C079}" type="pres">
      <dgm:prSet presAssocID="{483E6F6D-73E5-4DAD-9918-8E7AF346E1C4}" presName="spacer" presStyleCnt="0"/>
      <dgm:spPr/>
    </dgm:pt>
    <dgm:pt modelId="{6333DF45-A04A-498C-A04D-D8FAAAA384F6}" type="pres">
      <dgm:prSet presAssocID="{5F8FDB9D-9905-42E7-8E31-F2887CCEE012}" presName="parentText" presStyleLbl="node1" presStyleIdx="1" presStyleCnt="2" custScaleY="136347" custLinFactNeighborX="475" custLinFactNeighborY="-80697">
        <dgm:presLayoutVars>
          <dgm:chMax val="0"/>
          <dgm:bulletEnabled val="1"/>
        </dgm:presLayoutVars>
      </dgm:prSet>
      <dgm:spPr/>
      <dgm:t>
        <a:bodyPr/>
        <a:lstStyle/>
        <a:p>
          <a:endParaRPr lang="en-US"/>
        </a:p>
      </dgm:t>
    </dgm:pt>
  </dgm:ptLst>
  <dgm:cxnLst>
    <dgm:cxn modelId="{2A569AD0-2056-47D2-B5B9-D4200EB7C6D9}" srcId="{F364B7EB-F515-4E4C-B231-6F662C6B69DB}" destId="{B51144A0-8111-4430-ABAC-9E71C73336E9}" srcOrd="0" destOrd="0" parTransId="{C685CB29-E888-468A-A4B8-5544B312EB69}" sibTransId="{483E6F6D-73E5-4DAD-9918-8E7AF346E1C4}"/>
    <dgm:cxn modelId="{30F87720-7ABF-429D-AB71-FA335784CE1A}" type="presOf" srcId="{F364B7EB-F515-4E4C-B231-6F662C6B69DB}" destId="{BB846191-4E97-480E-AC5C-53603895D7DF}" srcOrd="0" destOrd="0" presId="urn:microsoft.com/office/officeart/2005/8/layout/vList2"/>
    <dgm:cxn modelId="{0812EDA6-C3AD-4034-AE7C-776AE3E25844}" srcId="{F364B7EB-F515-4E4C-B231-6F662C6B69DB}" destId="{5F8FDB9D-9905-42E7-8E31-F2887CCEE012}" srcOrd="1" destOrd="0" parTransId="{A43DFE7C-A229-493E-A9CE-1AA83FEE42D8}" sibTransId="{DAFCC78A-9EAC-4A45-B344-8649DCA4D638}"/>
    <dgm:cxn modelId="{08CDDEE6-CD31-4E6A-9FD3-01933BE1B819}" type="presOf" srcId="{5F8FDB9D-9905-42E7-8E31-F2887CCEE012}" destId="{6333DF45-A04A-498C-A04D-D8FAAAA384F6}" srcOrd="0" destOrd="0" presId="urn:microsoft.com/office/officeart/2005/8/layout/vList2"/>
    <dgm:cxn modelId="{0320BCC8-7E76-43BD-89C5-30AA58C4A2BD}" type="presOf" srcId="{B51144A0-8111-4430-ABAC-9E71C73336E9}" destId="{847BBE0D-F108-4B14-9FB1-FD1F54C48D73}" srcOrd="0" destOrd="0" presId="urn:microsoft.com/office/officeart/2005/8/layout/vList2"/>
    <dgm:cxn modelId="{5A08F56F-1CDF-423D-BE64-768399A8081A}" type="presParOf" srcId="{BB846191-4E97-480E-AC5C-53603895D7DF}" destId="{847BBE0D-F108-4B14-9FB1-FD1F54C48D73}" srcOrd="0" destOrd="0" presId="urn:microsoft.com/office/officeart/2005/8/layout/vList2"/>
    <dgm:cxn modelId="{9677C764-0456-4B26-9396-D0FC4451DAE0}" type="presParOf" srcId="{BB846191-4E97-480E-AC5C-53603895D7DF}" destId="{44D49301-7F87-4190-9586-64C491E8C079}" srcOrd="1" destOrd="0" presId="urn:microsoft.com/office/officeart/2005/8/layout/vList2"/>
    <dgm:cxn modelId="{DA010E71-E08F-438F-919C-038DBB88072A}" type="presParOf" srcId="{BB846191-4E97-480E-AC5C-53603895D7DF}" destId="{6333DF45-A04A-498C-A04D-D8FAAAA384F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0AF476F-9B38-4374-B726-B20591F8C70E}"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F560F941-21F6-4163-A603-9E0BFC991699}">
      <dgm:prSet phldrT="[Text]"/>
      <dgm:spPr>
        <a:solidFill>
          <a:srgbClr val="002060"/>
        </a:solidFill>
      </dgm:spPr>
      <dgm:t>
        <a:bodyPr/>
        <a:lstStyle/>
        <a:p>
          <a:r>
            <a:rPr lang="en-US" b="1" dirty="0"/>
            <a:t>PERFORMANCE</a:t>
          </a:r>
        </a:p>
        <a:p>
          <a:r>
            <a:rPr lang="en-US" b="1" dirty="0"/>
            <a:t>APPRAISAL</a:t>
          </a:r>
        </a:p>
      </dgm:t>
    </dgm:pt>
    <dgm:pt modelId="{08BB6C51-63F4-4F02-97B4-37BC7FDE92BE}" type="parTrans" cxnId="{767F84A7-64C9-4C4F-8BE4-723CF4A65DD6}">
      <dgm:prSet/>
      <dgm:spPr/>
      <dgm:t>
        <a:bodyPr/>
        <a:lstStyle/>
        <a:p>
          <a:endParaRPr lang="en-US"/>
        </a:p>
      </dgm:t>
    </dgm:pt>
    <dgm:pt modelId="{B0211BA4-C13C-4DD8-A844-10051459E560}" type="sibTrans" cxnId="{767F84A7-64C9-4C4F-8BE4-723CF4A65DD6}">
      <dgm:prSet/>
      <dgm:spPr/>
      <dgm:t>
        <a:bodyPr/>
        <a:lstStyle/>
        <a:p>
          <a:endParaRPr lang="en-US"/>
        </a:p>
      </dgm:t>
    </dgm:pt>
    <dgm:pt modelId="{80A3918A-EC0A-4CBD-817C-AC9FD68C5FD5}">
      <dgm:prSet phldrT="[Text]"/>
      <dgm:spPr>
        <a:solidFill>
          <a:srgbClr val="00B050"/>
        </a:solidFill>
      </dgm:spPr>
      <dgm:t>
        <a:bodyPr/>
        <a:lstStyle/>
        <a:p>
          <a:r>
            <a:rPr lang="en-US" b="1" dirty="0"/>
            <a:t>Employee</a:t>
          </a:r>
        </a:p>
        <a:p>
          <a:r>
            <a:rPr lang="en-US" b="1" dirty="0"/>
            <a:t>Input</a:t>
          </a:r>
        </a:p>
      </dgm:t>
    </dgm:pt>
    <dgm:pt modelId="{15081D0A-3DF2-4239-9825-C397C07267BE}" type="parTrans" cxnId="{B94004C8-2022-46E9-AAC7-FF83DF6091EA}">
      <dgm:prSet/>
      <dgm:spPr/>
      <dgm:t>
        <a:bodyPr/>
        <a:lstStyle/>
        <a:p>
          <a:endParaRPr lang="en-US"/>
        </a:p>
      </dgm:t>
    </dgm:pt>
    <dgm:pt modelId="{431B3E12-85AD-43A2-8279-69C29AFE8970}" type="sibTrans" cxnId="{B94004C8-2022-46E9-AAC7-FF83DF6091EA}">
      <dgm:prSet/>
      <dgm:spPr/>
      <dgm:t>
        <a:bodyPr/>
        <a:lstStyle/>
        <a:p>
          <a:endParaRPr lang="en-US"/>
        </a:p>
      </dgm:t>
    </dgm:pt>
    <dgm:pt modelId="{A6271CD4-900E-414E-8806-4ADE8510074B}">
      <dgm:prSet phldrT="[Text]"/>
      <dgm:spPr>
        <a:solidFill>
          <a:srgbClr val="002060"/>
        </a:solidFill>
      </dgm:spPr>
      <dgm:t>
        <a:bodyPr/>
        <a:lstStyle/>
        <a:p>
          <a:r>
            <a:rPr lang="en-US" b="1" dirty="0"/>
            <a:t>Performance </a:t>
          </a:r>
        </a:p>
        <a:p>
          <a:r>
            <a:rPr lang="en-US" b="1" dirty="0"/>
            <a:t>Narrative</a:t>
          </a:r>
        </a:p>
      </dgm:t>
    </dgm:pt>
    <dgm:pt modelId="{CA46544A-1E94-4FD9-86B5-30DD96C69624}" type="parTrans" cxnId="{3352324C-D188-4923-833E-7655E04BAE67}">
      <dgm:prSet/>
      <dgm:spPr/>
      <dgm:t>
        <a:bodyPr/>
        <a:lstStyle/>
        <a:p>
          <a:endParaRPr lang="en-US"/>
        </a:p>
      </dgm:t>
    </dgm:pt>
    <dgm:pt modelId="{35A2CC22-B2E9-4513-A53F-085CC8B0CE06}" type="sibTrans" cxnId="{3352324C-D188-4923-833E-7655E04BAE67}">
      <dgm:prSet/>
      <dgm:spPr/>
      <dgm:t>
        <a:bodyPr/>
        <a:lstStyle/>
        <a:p>
          <a:endParaRPr lang="en-US"/>
        </a:p>
      </dgm:t>
    </dgm:pt>
    <dgm:pt modelId="{24C96A41-D8E7-41F9-BDA9-CA54006C080C}">
      <dgm:prSet phldrT="[Text]"/>
      <dgm:spPr>
        <a:solidFill>
          <a:schemeClr val="accent1">
            <a:lumMod val="75000"/>
          </a:schemeClr>
        </a:solidFill>
      </dgm:spPr>
      <dgm:t>
        <a:bodyPr/>
        <a:lstStyle/>
        <a:p>
          <a:r>
            <a:rPr lang="en-US" b="1" dirty="0"/>
            <a:t>Employee</a:t>
          </a:r>
        </a:p>
        <a:p>
          <a:r>
            <a:rPr lang="en-US" b="1" dirty="0"/>
            <a:t>Performance Rating</a:t>
          </a:r>
        </a:p>
      </dgm:t>
    </dgm:pt>
    <dgm:pt modelId="{9E929584-239C-4F94-9F24-1003ADEA980F}" type="parTrans" cxnId="{1D29A55C-07AE-4C3F-BB50-D4EA47B1F6CB}">
      <dgm:prSet/>
      <dgm:spPr/>
      <dgm:t>
        <a:bodyPr/>
        <a:lstStyle/>
        <a:p>
          <a:endParaRPr lang="en-US"/>
        </a:p>
      </dgm:t>
    </dgm:pt>
    <dgm:pt modelId="{DC84402D-5ED0-4B55-AF75-4238184BFD65}" type="sibTrans" cxnId="{1D29A55C-07AE-4C3F-BB50-D4EA47B1F6CB}">
      <dgm:prSet/>
      <dgm:spPr/>
      <dgm:t>
        <a:bodyPr/>
        <a:lstStyle/>
        <a:p>
          <a:endParaRPr lang="en-US"/>
        </a:p>
      </dgm:t>
    </dgm:pt>
    <dgm:pt modelId="{1F77F170-1359-4E48-A4C4-049D6BD7B420}">
      <dgm:prSet phldrT="[Text]"/>
      <dgm:spPr/>
      <dgm:t>
        <a:bodyPr/>
        <a:lstStyle/>
        <a:p>
          <a:endParaRPr lang="en-US" dirty="0"/>
        </a:p>
      </dgm:t>
    </dgm:pt>
    <dgm:pt modelId="{C166BCF7-0E6C-48BA-B36C-898EA2471293}" type="parTrans" cxnId="{87534C9C-E27F-424A-B36C-F7D0828FEB8C}">
      <dgm:prSet/>
      <dgm:spPr/>
      <dgm:t>
        <a:bodyPr/>
        <a:lstStyle/>
        <a:p>
          <a:endParaRPr lang="en-US"/>
        </a:p>
      </dgm:t>
    </dgm:pt>
    <dgm:pt modelId="{20430B35-7E71-4F9E-9083-7FC36769D4B8}" type="sibTrans" cxnId="{87534C9C-E27F-424A-B36C-F7D0828FEB8C}">
      <dgm:prSet/>
      <dgm:spPr/>
      <dgm:t>
        <a:bodyPr/>
        <a:lstStyle/>
        <a:p>
          <a:endParaRPr lang="en-US"/>
        </a:p>
      </dgm:t>
    </dgm:pt>
    <dgm:pt modelId="{2DBD5D9F-84FB-4F82-B74F-7597E1B0E9F4}" type="pres">
      <dgm:prSet presAssocID="{40AF476F-9B38-4374-B726-B20591F8C70E}" presName="cycle" presStyleCnt="0">
        <dgm:presLayoutVars>
          <dgm:chMax val="1"/>
          <dgm:dir/>
          <dgm:animLvl val="ctr"/>
          <dgm:resizeHandles val="exact"/>
        </dgm:presLayoutVars>
      </dgm:prSet>
      <dgm:spPr/>
      <dgm:t>
        <a:bodyPr/>
        <a:lstStyle/>
        <a:p>
          <a:endParaRPr lang="en-US"/>
        </a:p>
      </dgm:t>
    </dgm:pt>
    <dgm:pt modelId="{BE75B608-9C9D-456D-83B6-4E562947A4D8}" type="pres">
      <dgm:prSet presAssocID="{F560F941-21F6-4163-A603-9E0BFC991699}" presName="centerShape" presStyleLbl="node0" presStyleIdx="0" presStyleCnt="1" custScaleX="144390" custScaleY="131332" custLinFactNeighborX="0" custLinFactNeighborY="-727"/>
      <dgm:spPr/>
      <dgm:t>
        <a:bodyPr/>
        <a:lstStyle/>
        <a:p>
          <a:endParaRPr lang="en-US"/>
        </a:p>
      </dgm:t>
    </dgm:pt>
    <dgm:pt modelId="{AA033EC5-C6E9-4BFE-8D02-A608364062C9}" type="pres">
      <dgm:prSet presAssocID="{15081D0A-3DF2-4239-9825-C397C07267BE}" presName="Name9" presStyleLbl="parChTrans1D2" presStyleIdx="0" presStyleCnt="3"/>
      <dgm:spPr/>
      <dgm:t>
        <a:bodyPr/>
        <a:lstStyle/>
        <a:p>
          <a:endParaRPr lang="en-US"/>
        </a:p>
      </dgm:t>
    </dgm:pt>
    <dgm:pt modelId="{AC8AA692-9CA1-4FB5-9D0A-FEE593CF6A64}" type="pres">
      <dgm:prSet presAssocID="{15081D0A-3DF2-4239-9825-C397C07267BE}" presName="connTx" presStyleLbl="parChTrans1D2" presStyleIdx="0" presStyleCnt="3"/>
      <dgm:spPr/>
      <dgm:t>
        <a:bodyPr/>
        <a:lstStyle/>
        <a:p>
          <a:endParaRPr lang="en-US"/>
        </a:p>
      </dgm:t>
    </dgm:pt>
    <dgm:pt modelId="{07A60363-43E4-41D3-9DF4-3A050531F652}" type="pres">
      <dgm:prSet presAssocID="{80A3918A-EC0A-4CBD-817C-AC9FD68C5FD5}" presName="node" presStyleLbl="node1" presStyleIdx="0" presStyleCnt="3">
        <dgm:presLayoutVars>
          <dgm:bulletEnabled val="1"/>
        </dgm:presLayoutVars>
      </dgm:prSet>
      <dgm:spPr/>
      <dgm:t>
        <a:bodyPr/>
        <a:lstStyle/>
        <a:p>
          <a:endParaRPr lang="en-US"/>
        </a:p>
      </dgm:t>
    </dgm:pt>
    <dgm:pt modelId="{99277900-170C-46C2-B989-5E858ACBCB5C}" type="pres">
      <dgm:prSet presAssocID="{CA46544A-1E94-4FD9-86B5-30DD96C69624}" presName="Name9" presStyleLbl="parChTrans1D2" presStyleIdx="1" presStyleCnt="3"/>
      <dgm:spPr/>
      <dgm:t>
        <a:bodyPr/>
        <a:lstStyle/>
        <a:p>
          <a:endParaRPr lang="en-US"/>
        </a:p>
      </dgm:t>
    </dgm:pt>
    <dgm:pt modelId="{23758C9E-62D0-47C5-A187-7667E87E4B26}" type="pres">
      <dgm:prSet presAssocID="{CA46544A-1E94-4FD9-86B5-30DD96C69624}" presName="connTx" presStyleLbl="parChTrans1D2" presStyleIdx="1" presStyleCnt="3"/>
      <dgm:spPr/>
      <dgm:t>
        <a:bodyPr/>
        <a:lstStyle/>
        <a:p>
          <a:endParaRPr lang="en-US"/>
        </a:p>
      </dgm:t>
    </dgm:pt>
    <dgm:pt modelId="{5BE311C0-86D0-46D8-B460-07B14BEC08B2}" type="pres">
      <dgm:prSet presAssocID="{A6271CD4-900E-414E-8806-4ADE8510074B}" presName="node" presStyleLbl="node1" presStyleIdx="1" presStyleCnt="3">
        <dgm:presLayoutVars>
          <dgm:bulletEnabled val="1"/>
        </dgm:presLayoutVars>
      </dgm:prSet>
      <dgm:spPr/>
      <dgm:t>
        <a:bodyPr/>
        <a:lstStyle/>
        <a:p>
          <a:endParaRPr lang="en-US"/>
        </a:p>
      </dgm:t>
    </dgm:pt>
    <dgm:pt modelId="{E81F0BFB-C5E6-4B47-891F-890F09BC215C}" type="pres">
      <dgm:prSet presAssocID="{9E929584-239C-4F94-9F24-1003ADEA980F}" presName="Name9" presStyleLbl="parChTrans1D2" presStyleIdx="2" presStyleCnt="3"/>
      <dgm:spPr/>
      <dgm:t>
        <a:bodyPr/>
        <a:lstStyle/>
        <a:p>
          <a:endParaRPr lang="en-US"/>
        </a:p>
      </dgm:t>
    </dgm:pt>
    <dgm:pt modelId="{C1FCE025-FCA3-4EBB-BD5E-D58C138088DD}" type="pres">
      <dgm:prSet presAssocID="{9E929584-239C-4F94-9F24-1003ADEA980F}" presName="connTx" presStyleLbl="parChTrans1D2" presStyleIdx="2" presStyleCnt="3"/>
      <dgm:spPr/>
      <dgm:t>
        <a:bodyPr/>
        <a:lstStyle/>
        <a:p>
          <a:endParaRPr lang="en-US"/>
        </a:p>
      </dgm:t>
    </dgm:pt>
    <dgm:pt modelId="{F6D469F2-664D-47CC-9ACD-CF75E6D1CDC4}" type="pres">
      <dgm:prSet presAssocID="{24C96A41-D8E7-41F9-BDA9-CA54006C080C}" presName="node" presStyleLbl="node1" presStyleIdx="2" presStyleCnt="3">
        <dgm:presLayoutVars>
          <dgm:bulletEnabled val="1"/>
        </dgm:presLayoutVars>
      </dgm:prSet>
      <dgm:spPr/>
      <dgm:t>
        <a:bodyPr/>
        <a:lstStyle/>
        <a:p>
          <a:endParaRPr lang="en-US"/>
        </a:p>
      </dgm:t>
    </dgm:pt>
  </dgm:ptLst>
  <dgm:cxnLst>
    <dgm:cxn modelId="{3A0A9A82-F3D5-4593-894B-C9F4E6E82944}" type="presOf" srcId="{9E929584-239C-4F94-9F24-1003ADEA980F}" destId="{C1FCE025-FCA3-4EBB-BD5E-D58C138088DD}" srcOrd="1" destOrd="0" presId="urn:microsoft.com/office/officeart/2005/8/layout/radial1"/>
    <dgm:cxn modelId="{B94004C8-2022-46E9-AAC7-FF83DF6091EA}" srcId="{F560F941-21F6-4163-A603-9E0BFC991699}" destId="{80A3918A-EC0A-4CBD-817C-AC9FD68C5FD5}" srcOrd="0" destOrd="0" parTransId="{15081D0A-3DF2-4239-9825-C397C07267BE}" sibTransId="{431B3E12-85AD-43A2-8279-69C29AFE8970}"/>
    <dgm:cxn modelId="{12270480-9D74-46FD-B18C-40BFA233F756}" type="presOf" srcId="{A6271CD4-900E-414E-8806-4ADE8510074B}" destId="{5BE311C0-86D0-46D8-B460-07B14BEC08B2}" srcOrd="0" destOrd="0" presId="urn:microsoft.com/office/officeart/2005/8/layout/radial1"/>
    <dgm:cxn modelId="{F52B8AE1-258C-4AC3-A693-25D433DFE5FA}" type="presOf" srcId="{9E929584-239C-4F94-9F24-1003ADEA980F}" destId="{E81F0BFB-C5E6-4B47-891F-890F09BC215C}" srcOrd="0" destOrd="0" presId="urn:microsoft.com/office/officeart/2005/8/layout/radial1"/>
    <dgm:cxn modelId="{BD13F2D3-D72C-4D0E-BBE8-8D44315CE5F1}" type="presOf" srcId="{40AF476F-9B38-4374-B726-B20591F8C70E}" destId="{2DBD5D9F-84FB-4F82-B74F-7597E1B0E9F4}" srcOrd="0" destOrd="0" presId="urn:microsoft.com/office/officeart/2005/8/layout/radial1"/>
    <dgm:cxn modelId="{A3352596-145B-408C-869A-DAE16D3E7A95}" type="presOf" srcId="{15081D0A-3DF2-4239-9825-C397C07267BE}" destId="{AC8AA692-9CA1-4FB5-9D0A-FEE593CF6A64}" srcOrd="1" destOrd="0" presId="urn:microsoft.com/office/officeart/2005/8/layout/radial1"/>
    <dgm:cxn modelId="{EF44F529-B976-4E9B-9652-C78D543A7CF7}" type="presOf" srcId="{F560F941-21F6-4163-A603-9E0BFC991699}" destId="{BE75B608-9C9D-456D-83B6-4E562947A4D8}" srcOrd="0" destOrd="0" presId="urn:microsoft.com/office/officeart/2005/8/layout/radial1"/>
    <dgm:cxn modelId="{25CFD2CF-9584-436B-AD0C-FD2E86049383}" type="presOf" srcId="{24C96A41-D8E7-41F9-BDA9-CA54006C080C}" destId="{F6D469F2-664D-47CC-9ACD-CF75E6D1CDC4}" srcOrd="0" destOrd="0" presId="urn:microsoft.com/office/officeart/2005/8/layout/radial1"/>
    <dgm:cxn modelId="{3352324C-D188-4923-833E-7655E04BAE67}" srcId="{F560F941-21F6-4163-A603-9E0BFC991699}" destId="{A6271CD4-900E-414E-8806-4ADE8510074B}" srcOrd="1" destOrd="0" parTransId="{CA46544A-1E94-4FD9-86B5-30DD96C69624}" sibTransId="{35A2CC22-B2E9-4513-A53F-085CC8B0CE06}"/>
    <dgm:cxn modelId="{767F84A7-64C9-4C4F-8BE4-723CF4A65DD6}" srcId="{40AF476F-9B38-4374-B726-B20591F8C70E}" destId="{F560F941-21F6-4163-A603-9E0BFC991699}" srcOrd="0" destOrd="0" parTransId="{08BB6C51-63F4-4F02-97B4-37BC7FDE92BE}" sibTransId="{B0211BA4-C13C-4DD8-A844-10051459E560}"/>
    <dgm:cxn modelId="{87534C9C-E27F-424A-B36C-F7D0828FEB8C}" srcId="{40AF476F-9B38-4374-B726-B20591F8C70E}" destId="{1F77F170-1359-4E48-A4C4-049D6BD7B420}" srcOrd="1" destOrd="0" parTransId="{C166BCF7-0E6C-48BA-B36C-898EA2471293}" sibTransId="{20430B35-7E71-4F9E-9083-7FC36769D4B8}"/>
    <dgm:cxn modelId="{99500580-B0CB-406B-9DAC-ABD0698220D5}" type="presOf" srcId="{15081D0A-3DF2-4239-9825-C397C07267BE}" destId="{AA033EC5-C6E9-4BFE-8D02-A608364062C9}" srcOrd="0" destOrd="0" presId="urn:microsoft.com/office/officeart/2005/8/layout/radial1"/>
    <dgm:cxn modelId="{0BAAB643-7EE1-48DA-9800-559B9068E1D6}" type="presOf" srcId="{CA46544A-1E94-4FD9-86B5-30DD96C69624}" destId="{23758C9E-62D0-47C5-A187-7667E87E4B26}" srcOrd="1" destOrd="0" presId="urn:microsoft.com/office/officeart/2005/8/layout/radial1"/>
    <dgm:cxn modelId="{4A63C69C-990C-40D2-BB36-FC71244C8F56}" type="presOf" srcId="{80A3918A-EC0A-4CBD-817C-AC9FD68C5FD5}" destId="{07A60363-43E4-41D3-9DF4-3A050531F652}" srcOrd="0" destOrd="0" presId="urn:microsoft.com/office/officeart/2005/8/layout/radial1"/>
    <dgm:cxn modelId="{1D29A55C-07AE-4C3F-BB50-D4EA47B1F6CB}" srcId="{F560F941-21F6-4163-A603-9E0BFC991699}" destId="{24C96A41-D8E7-41F9-BDA9-CA54006C080C}" srcOrd="2" destOrd="0" parTransId="{9E929584-239C-4F94-9F24-1003ADEA980F}" sibTransId="{DC84402D-5ED0-4B55-AF75-4238184BFD65}"/>
    <dgm:cxn modelId="{4C11CBD6-61C9-4933-A848-767CA4141A14}" type="presOf" srcId="{CA46544A-1E94-4FD9-86B5-30DD96C69624}" destId="{99277900-170C-46C2-B989-5E858ACBCB5C}" srcOrd="0" destOrd="0" presId="urn:microsoft.com/office/officeart/2005/8/layout/radial1"/>
    <dgm:cxn modelId="{6B5A42E2-3E0F-46E6-8C7E-9635AA03C2A9}" type="presParOf" srcId="{2DBD5D9F-84FB-4F82-B74F-7597E1B0E9F4}" destId="{BE75B608-9C9D-456D-83B6-4E562947A4D8}" srcOrd="0" destOrd="0" presId="urn:microsoft.com/office/officeart/2005/8/layout/radial1"/>
    <dgm:cxn modelId="{65E46A06-A855-46F0-8FF7-A1303E2ACA57}" type="presParOf" srcId="{2DBD5D9F-84FB-4F82-B74F-7597E1B0E9F4}" destId="{AA033EC5-C6E9-4BFE-8D02-A608364062C9}" srcOrd="1" destOrd="0" presId="urn:microsoft.com/office/officeart/2005/8/layout/radial1"/>
    <dgm:cxn modelId="{CD95945C-1737-4A56-9C1B-7E3F7245F66D}" type="presParOf" srcId="{AA033EC5-C6E9-4BFE-8D02-A608364062C9}" destId="{AC8AA692-9CA1-4FB5-9D0A-FEE593CF6A64}" srcOrd="0" destOrd="0" presId="urn:microsoft.com/office/officeart/2005/8/layout/radial1"/>
    <dgm:cxn modelId="{7C4A16AD-601B-44F4-8DA8-A2A8EBEA7120}" type="presParOf" srcId="{2DBD5D9F-84FB-4F82-B74F-7597E1B0E9F4}" destId="{07A60363-43E4-41D3-9DF4-3A050531F652}" srcOrd="2" destOrd="0" presId="urn:microsoft.com/office/officeart/2005/8/layout/radial1"/>
    <dgm:cxn modelId="{1D2A0A82-E2DB-41A7-994A-19B8314B2694}" type="presParOf" srcId="{2DBD5D9F-84FB-4F82-B74F-7597E1B0E9F4}" destId="{99277900-170C-46C2-B989-5E858ACBCB5C}" srcOrd="3" destOrd="0" presId="urn:microsoft.com/office/officeart/2005/8/layout/radial1"/>
    <dgm:cxn modelId="{838D6034-3EB0-40DD-9BED-7DB6BAF8C406}" type="presParOf" srcId="{99277900-170C-46C2-B989-5E858ACBCB5C}" destId="{23758C9E-62D0-47C5-A187-7667E87E4B26}" srcOrd="0" destOrd="0" presId="urn:microsoft.com/office/officeart/2005/8/layout/radial1"/>
    <dgm:cxn modelId="{4360A9B1-AF03-4C7B-A28D-D2D9CFA53084}" type="presParOf" srcId="{2DBD5D9F-84FB-4F82-B74F-7597E1B0E9F4}" destId="{5BE311C0-86D0-46D8-B460-07B14BEC08B2}" srcOrd="4" destOrd="0" presId="urn:microsoft.com/office/officeart/2005/8/layout/radial1"/>
    <dgm:cxn modelId="{5DED8676-B4D9-4F8D-AAB6-6674229B5A38}" type="presParOf" srcId="{2DBD5D9F-84FB-4F82-B74F-7597E1B0E9F4}" destId="{E81F0BFB-C5E6-4B47-891F-890F09BC215C}" srcOrd="5" destOrd="0" presId="urn:microsoft.com/office/officeart/2005/8/layout/radial1"/>
    <dgm:cxn modelId="{2FA9351B-CF09-4B80-8BC1-ADAD8C39AD9C}" type="presParOf" srcId="{E81F0BFB-C5E6-4B47-891F-890F09BC215C}" destId="{C1FCE025-FCA3-4EBB-BD5E-D58C138088DD}" srcOrd="0" destOrd="0" presId="urn:microsoft.com/office/officeart/2005/8/layout/radial1"/>
    <dgm:cxn modelId="{C996B732-5AFE-492E-8DB7-C1956D772421}" type="presParOf" srcId="{2DBD5D9F-84FB-4F82-B74F-7597E1B0E9F4}" destId="{F6D469F2-664D-47CC-9ACD-CF75E6D1CDC4}"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3E26F30-D406-42F7-AC4B-2ABB58CCC9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96A91E4-C507-4B36-B8AF-76A83B3F3C45}">
      <dgm:prSet phldrT="[Text]"/>
      <dgm:spPr/>
      <dgm:t>
        <a:bodyPr/>
        <a:lstStyle/>
        <a:p>
          <a:pPr algn="ctr"/>
          <a:r>
            <a:rPr lang="en-US" b="1" dirty="0"/>
            <a:t>Employees</a:t>
          </a:r>
        </a:p>
      </dgm:t>
    </dgm:pt>
    <dgm:pt modelId="{4D590D08-E62A-4A28-B935-979C24DEBA1E}" type="parTrans" cxnId="{A836066F-523A-43F3-B16C-1EF7EB1FDF6B}">
      <dgm:prSet/>
      <dgm:spPr/>
      <dgm:t>
        <a:bodyPr/>
        <a:lstStyle/>
        <a:p>
          <a:endParaRPr lang="en-US"/>
        </a:p>
      </dgm:t>
    </dgm:pt>
    <dgm:pt modelId="{8FE5B9FD-3946-44E6-B728-A1D9F72AED28}" type="sibTrans" cxnId="{A836066F-523A-43F3-B16C-1EF7EB1FDF6B}">
      <dgm:prSet/>
      <dgm:spPr/>
      <dgm:t>
        <a:bodyPr/>
        <a:lstStyle/>
        <a:p>
          <a:endParaRPr lang="en-US"/>
        </a:p>
      </dgm:t>
    </dgm:pt>
    <dgm:pt modelId="{ACA2348E-EF50-467A-BBA2-B3B9EB66A124}">
      <dgm:prSet phldrT="[Text]"/>
      <dgm:spPr/>
      <dgm:t>
        <a:bodyPr/>
        <a:lstStyle/>
        <a:p>
          <a:r>
            <a:rPr lang="en-US" b="1" dirty="0"/>
            <a:t>Provide</a:t>
          </a:r>
          <a:r>
            <a:rPr lang="en-US" b="1" baseline="0" dirty="0"/>
            <a:t> input</a:t>
          </a:r>
          <a:endParaRPr lang="en-US" dirty="0"/>
        </a:p>
      </dgm:t>
    </dgm:pt>
    <dgm:pt modelId="{EA0CA33D-ED4A-4F2D-B6A8-B129FE47E21C}" type="parTrans" cxnId="{7C97585F-96DB-4773-8F08-49A650D18C23}">
      <dgm:prSet/>
      <dgm:spPr/>
      <dgm:t>
        <a:bodyPr/>
        <a:lstStyle/>
        <a:p>
          <a:endParaRPr lang="en-US"/>
        </a:p>
      </dgm:t>
    </dgm:pt>
    <dgm:pt modelId="{AB5901F5-FA00-4A82-A3E4-714329B7548E}" type="sibTrans" cxnId="{7C97585F-96DB-4773-8F08-49A650D18C23}">
      <dgm:prSet/>
      <dgm:spPr/>
      <dgm:t>
        <a:bodyPr/>
        <a:lstStyle/>
        <a:p>
          <a:endParaRPr lang="en-US"/>
        </a:p>
      </dgm:t>
    </dgm:pt>
    <dgm:pt modelId="{BE638865-2E94-4710-86C9-60AA08CB8172}">
      <dgm:prSet/>
      <dgm:spPr/>
      <dgm:t>
        <a:bodyPr/>
        <a:lstStyle/>
        <a:p>
          <a:r>
            <a:rPr lang="en-US" b="1" dirty="0"/>
            <a:t>Include each performance element </a:t>
          </a:r>
        </a:p>
      </dgm:t>
    </dgm:pt>
    <dgm:pt modelId="{0A94B3DB-CDBA-4789-AF2F-3CCFE3720A68}" type="parTrans" cxnId="{63CE2455-B3C5-4271-AD7B-D81C72555771}">
      <dgm:prSet/>
      <dgm:spPr/>
      <dgm:t>
        <a:bodyPr/>
        <a:lstStyle/>
        <a:p>
          <a:endParaRPr lang="en-US"/>
        </a:p>
      </dgm:t>
    </dgm:pt>
    <dgm:pt modelId="{91ECEC05-8528-4607-BCDA-BF074AA0EE9F}" type="sibTrans" cxnId="{63CE2455-B3C5-4271-AD7B-D81C72555771}">
      <dgm:prSet/>
      <dgm:spPr/>
      <dgm:t>
        <a:bodyPr/>
        <a:lstStyle/>
        <a:p>
          <a:endParaRPr lang="en-US"/>
        </a:p>
      </dgm:t>
    </dgm:pt>
    <dgm:pt modelId="{22B970CD-AA6A-449A-A51F-0BB3BF09E212}">
      <dgm:prSet/>
      <dgm:spPr/>
      <dgm:t>
        <a:bodyPr/>
        <a:lstStyle/>
        <a:p>
          <a:r>
            <a:rPr lang="en-US" b="1" dirty="0"/>
            <a:t>Restate understanding of these performance elements</a:t>
          </a:r>
        </a:p>
      </dgm:t>
    </dgm:pt>
    <dgm:pt modelId="{EE93F835-6276-4E48-89E1-447C537389A9}" type="parTrans" cxnId="{1148DF95-4C57-4304-9F39-AF67075F5D27}">
      <dgm:prSet/>
      <dgm:spPr/>
      <dgm:t>
        <a:bodyPr/>
        <a:lstStyle/>
        <a:p>
          <a:endParaRPr lang="en-US"/>
        </a:p>
      </dgm:t>
    </dgm:pt>
    <dgm:pt modelId="{A1FA0BEB-9376-474C-8906-3678AE028E0B}" type="sibTrans" cxnId="{1148DF95-4C57-4304-9F39-AF67075F5D27}">
      <dgm:prSet/>
      <dgm:spPr/>
      <dgm:t>
        <a:bodyPr/>
        <a:lstStyle/>
        <a:p>
          <a:endParaRPr lang="en-US"/>
        </a:p>
      </dgm:t>
    </dgm:pt>
    <dgm:pt modelId="{6BCC1115-CE63-402B-B5E4-E0E9EF103900}">
      <dgm:prSet/>
      <dgm:spPr/>
      <dgm:t>
        <a:bodyPr/>
        <a:lstStyle/>
        <a:p>
          <a:r>
            <a:rPr lang="en-US" b="1" dirty="0"/>
            <a:t>Highlight all of the most significant achievements</a:t>
          </a:r>
        </a:p>
      </dgm:t>
    </dgm:pt>
    <dgm:pt modelId="{0018BB69-55D4-4335-890D-8387552AE606}" type="parTrans" cxnId="{1729B175-313A-484B-9229-5CF398F11B17}">
      <dgm:prSet/>
      <dgm:spPr/>
      <dgm:t>
        <a:bodyPr/>
        <a:lstStyle/>
        <a:p>
          <a:endParaRPr lang="en-US"/>
        </a:p>
      </dgm:t>
    </dgm:pt>
    <dgm:pt modelId="{49F0FC26-7D95-40E8-A98F-90C5C06C57B0}" type="sibTrans" cxnId="{1729B175-313A-484B-9229-5CF398F11B17}">
      <dgm:prSet/>
      <dgm:spPr/>
      <dgm:t>
        <a:bodyPr/>
        <a:lstStyle/>
        <a:p>
          <a:endParaRPr lang="en-US"/>
        </a:p>
      </dgm:t>
    </dgm:pt>
    <dgm:pt modelId="{969F3FA4-7AD8-4CFB-8525-3B49ACDC71DF}">
      <dgm:prSet/>
      <dgm:spPr/>
      <dgm:t>
        <a:bodyPr/>
        <a:lstStyle/>
        <a:p>
          <a:r>
            <a:rPr lang="en-US" b="1" dirty="0"/>
            <a:t>Make the connection accomplishment &gt; result &gt; impact on the organization</a:t>
          </a:r>
        </a:p>
      </dgm:t>
    </dgm:pt>
    <dgm:pt modelId="{DA1C01A4-99A9-401C-95D0-1C3A2B8F93CD}" type="parTrans" cxnId="{90AE4D8D-AE44-4448-A4DE-B58857C8169B}">
      <dgm:prSet/>
      <dgm:spPr/>
      <dgm:t>
        <a:bodyPr/>
        <a:lstStyle/>
        <a:p>
          <a:endParaRPr lang="en-US"/>
        </a:p>
      </dgm:t>
    </dgm:pt>
    <dgm:pt modelId="{1A9C7FE5-0A5F-43D0-8D4D-04F59767FA22}" type="sibTrans" cxnId="{90AE4D8D-AE44-4448-A4DE-B58857C8169B}">
      <dgm:prSet/>
      <dgm:spPr/>
      <dgm:t>
        <a:bodyPr/>
        <a:lstStyle/>
        <a:p>
          <a:endParaRPr lang="en-US"/>
        </a:p>
      </dgm:t>
    </dgm:pt>
    <dgm:pt modelId="{A8858E95-76B9-4CEA-99F0-65D4D9A7BD17}">
      <dgm:prSet/>
      <dgm:spPr/>
      <dgm:t>
        <a:bodyPr/>
        <a:lstStyle/>
        <a:p>
          <a:r>
            <a:rPr lang="en-US" b="1" dirty="0"/>
            <a:t>Note challenges, how they were resolved, and lessons learned</a:t>
          </a:r>
        </a:p>
      </dgm:t>
    </dgm:pt>
    <dgm:pt modelId="{9788F3EB-F8BE-4C5E-9F8D-388FA586B742}" type="parTrans" cxnId="{799220B4-8CB4-4675-9A81-F753D0A73E0E}">
      <dgm:prSet/>
      <dgm:spPr/>
      <dgm:t>
        <a:bodyPr/>
        <a:lstStyle/>
        <a:p>
          <a:endParaRPr lang="en-US"/>
        </a:p>
      </dgm:t>
    </dgm:pt>
    <dgm:pt modelId="{F9C382BA-912B-40D1-8FEA-788D768EAD99}" type="sibTrans" cxnId="{799220B4-8CB4-4675-9A81-F753D0A73E0E}">
      <dgm:prSet/>
      <dgm:spPr/>
      <dgm:t>
        <a:bodyPr/>
        <a:lstStyle/>
        <a:p>
          <a:endParaRPr lang="en-US"/>
        </a:p>
      </dgm:t>
    </dgm:pt>
    <dgm:pt modelId="{7347C8E7-3129-4653-8515-532B327EC096}">
      <dgm:prSet/>
      <dgm:spPr>
        <a:solidFill>
          <a:srgbClr val="002060"/>
        </a:solidFill>
      </dgm:spPr>
      <dgm:t>
        <a:bodyPr/>
        <a:lstStyle/>
        <a:p>
          <a:pPr algn="ctr"/>
          <a:r>
            <a:rPr lang="en-US" b="1" dirty="0"/>
            <a:t>Supervisors</a:t>
          </a:r>
        </a:p>
      </dgm:t>
    </dgm:pt>
    <dgm:pt modelId="{8D56268F-12E6-4115-90FD-ECBAF53659C1}" type="parTrans" cxnId="{2C562D3F-45E6-4A01-BBC8-4FDEF6C05A06}">
      <dgm:prSet/>
      <dgm:spPr/>
      <dgm:t>
        <a:bodyPr/>
        <a:lstStyle/>
        <a:p>
          <a:endParaRPr lang="en-US"/>
        </a:p>
      </dgm:t>
    </dgm:pt>
    <dgm:pt modelId="{9D0DD827-77AF-40B4-AF63-369E9BF9B4F1}" type="sibTrans" cxnId="{2C562D3F-45E6-4A01-BBC8-4FDEF6C05A06}">
      <dgm:prSet/>
      <dgm:spPr/>
      <dgm:t>
        <a:bodyPr/>
        <a:lstStyle/>
        <a:p>
          <a:endParaRPr lang="en-US"/>
        </a:p>
      </dgm:t>
    </dgm:pt>
    <dgm:pt modelId="{DAA79D79-4FE2-4A0E-A60F-30D82D36D707}">
      <dgm:prSet/>
      <dgm:spPr/>
      <dgm:t>
        <a:bodyPr/>
        <a:lstStyle/>
        <a:p>
          <a:r>
            <a:rPr lang="en-US" b="1" dirty="0"/>
            <a:t>Request and</a:t>
          </a:r>
          <a:r>
            <a:rPr lang="en-US" b="1" baseline="0" dirty="0"/>
            <a:t> consider </a:t>
          </a:r>
          <a:r>
            <a:rPr lang="en-US" b="1" dirty="0"/>
            <a:t>employee input </a:t>
          </a:r>
        </a:p>
      </dgm:t>
    </dgm:pt>
    <dgm:pt modelId="{B1F20CDE-7849-4508-9980-1A7E023CC1BD}" type="parTrans" cxnId="{5354A380-2AA4-41ED-8733-2F8CE48066C1}">
      <dgm:prSet/>
      <dgm:spPr/>
      <dgm:t>
        <a:bodyPr/>
        <a:lstStyle/>
        <a:p>
          <a:endParaRPr lang="en-US"/>
        </a:p>
      </dgm:t>
    </dgm:pt>
    <dgm:pt modelId="{755AF73C-7715-45B3-AB77-B5EA02B8AA59}" type="sibTrans" cxnId="{5354A380-2AA4-41ED-8733-2F8CE48066C1}">
      <dgm:prSet/>
      <dgm:spPr/>
      <dgm:t>
        <a:bodyPr/>
        <a:lstStyle/>
        <a:p>
          <a:endParaRPr lang="en-US"/>
        </a:p>
      </dgm:t>
    </dgm:pt>
    <dgm:pt modelId="{BE11BD3F-538F-42F9-B128-8A5B302E5E6A}">
      <dgm:prSet/>
      <dgm:spPr/>
      <dgm:t>
        <a:bodyPr/>
        <a:lstStyle/>
        <a:p>
          <a:r>
            <a:rPr lang="en-US" b="1" dirty="0"/>
            <a:t>Consider obstacles encountered and overcome </a:t>
          </a:r>
        </a:p>
      </dgm:t>
    </dgm:pt>
    <dgm:pt modelId="{2E4FC6E7-70B4-43D5-B798-D0F7FEE9C1FF}" type="parTrans" cxnId="{1FF47E49-C7E8-4230-A415-2BEDB3E38EEA}">
      <dgm:prSet/>
      <dgm:spPr/>
      <dgm:t>
        <a:bodyPr/>
        <a:lstStyle/>
        <a:p>
          <a:endParaRPr lang="en-US"/>
        </a:p>
      </dgm:t>
    </dgm:pt>
    <dgm:pt modelId="{F589D663-2445-4D0C-AD62-FA4BD208CA67}" type="sibTrans" cxnId="{1FF47E49-C7E8-4230-A415-2BEDB3E38EEA}">
      <dgm:prSet/>
      <dgm:spPr/>
      <dgm:t>
        <a:bodyPr/>
        <a:lstStyle/>
        <a:p>
          <a:endParaRPr lang="en-US"/>
        </a:p>
      </dgm:t>
    </dgm:pt>
    <dgm:pt modelId="{89691FE2-06CA-4BFC-BFAD-0CCDE7768FB2}">
      <dgm:prSet/>
      <dgm:spPr/>
      <dgm:t>
        <a:bodyPr/>
        <a:lstStyle/>
        <a:p>
          <a:r>
            <a:rPr lang="en-US" b="1" dirty="0" smtClean="0"/>
            <a:t>May prepare </a:t>
          </a:r>
          <a:r>
            <a:rPr lang="en-US" b="1" dirty="0"/>
            <a:t>a written </a:t>
          </a:r>
          <a:r>
            <a:rPr lang="en-US" b="1" dirty="0" smtClean="0"/>
            <a:t>narrative if applicable and must provide rating </a:t>
          </a:r>
          <a:r>
            <a:rPr lang="en-US" b="1" dirty="0"/>
            <a:t>on each performance element</a:t>
          </a:r>
        </a:p>
      </dgm:t>
    </dgm:pt>
    <dgm:pt modelId="{6A89E80C-81F2-4954-BED4-B45101A13415}" type="parTrans" cxnId="{1DF414FD-73F8-497C-8C37-AEE0F74E2E26}">
      <dgm:prSet/>
      <dgm:spPr/>
      <dgm:t>
        <a:bodyPr/>
        <a:lstStyle/>
        <a:p>
          <a:endParaRPr lang="en-US"/>
        </a:p>
      </dgm:t>
    </dgm:pt>
    <dgm:pt modelId="{59E18593-19F5-422C-A273-1DC3E2A3C504}" type="sibTrans" cxnId="{1DF414FD-73F8-497C-8C37-AEE0F74E2E26}">
      <dgm:prSet/>
      <dgm:spPr/>
      <dgm:t>
        <a:bodyPr/>
        <a:lstStyle/>
        <a:p>
          <a:endParaRPr lang="en-US"/>
        </a:p>
      </dgm:t>
    </dgm:pt>
    <dgm:pt modelId="{CB0B74CF-EBFA-4CE3-B231-0626DBAAC32E}">
      <dgm:prSet/>
      <dgm:spPr/>
      <dgm:t>
        <a:bodyPr/>
        <a:lstStyle/>
        <a:p>
          <a:r>
            <a:rPr lang="en-US" b="1" dirty="0"/>
            <a:t>Make meaningful distinctions based on performance; foster and reward excellent performance; address performance issues</a:t>
          </a:r>
        </a:p>
      </dgm:t>
    </dgm:pt>
    <dgm:pt modelId="{78DF037B-3B51-4F55-94F5-58C458C7991C}" type="parTrans" cxnId="{C91D0040-5E54-404C-BD54-67B5E5DFE927}">
      <dgm:prSet/>
      <dgm:spPr/>
      <dgm:t>
        <a:bodyPr/>
        <a:lstStyle/>
        <a:p>
          <a:endParaRPr lang="en-US"/>
        </a:p>
      </dgm:t>
    </dgm:pt>
    <dgm:pt modelId="{6659497F-EB77-4A2F-9E59-F32121600133}" type="sibTrans" cxnId="{C91D0040-5E54-404C-BD54-67B5E5DFE927}">
      <dgm:prSet/>
      <dgm:spPr/>
      <dgm:t>
        <a:bodyPr/>
        <a:lstStyle/>
        <a:p>
          <a:endParaRPr lang="en-US"/>
        </a:p>
      </dgm:t>
    </dgm:pt>
    <dgm:pt modelId="{B20D96D8-A92F-4883-99C2-353520629B84}">
      <dgm:prSet/>
      <dgm:spPr/>
      <dgm:t>
        <a:bodyPr/>
        <a:lstStyle/>
        <a:p>
          <a:r>
            <a:rPr lang="en-US" b="1" dirty="0"/>
            <a:t>Clearly communicate approved and finalized ratings</a:t>
          </a:r>
        </a:p>
      </dgm:t>
    </dgm:pt>
    <dgm:pt modelId="{F3FC49AE-B164-4A9A-B77F-AC008CFF1B13}" type="parTrans" cxnId="{84C9A017-3D74-491F-9C4A-0AB2434C85F4}">
      <dgm:prSet/>
      <dgm:spPr/>
      <dgm:t>
        <a:bodyPr/>
        <a:lstStyle/>
        <a:p>
          <a:endParaRPr lang="en-US"/>
        </a:p>
      </dgm:t>
    </dgm:pt>
    <dgm:pt modelId="{3FA2A6B6-0A73-4776-BCCF-4546957C6D3F}" type="sibTrans" cxnId="{84C9A017-3D74-491F-9C4A-0AB2434C85F4}">
      <dgm:prSet/>
      <dgm:spPr/>
      <dgm:t>
        <a:bodyPr/>
        <a:lstStyle/>
        <a:p>
          <a:endParaRPr lang="en-US"/>
        </a:p>
      </dgm:t>
    </dgm:pt>
    <dgm:pt modelId="{619C16D9-4457-48AF-BD7B-1BB1CA3F768F}" type="pres">
      <dgm:prSet presAssocID="{D3E26F30-D406-42F7-AC4B-2ABB58CCC9E2}" presName="linear" presStyleCnt="0">
        <dgm:presLayoutVars>
          <dgm:animLvl val="lvl"/>
          <dgm:resizeHandles val="exact"/>
        </dgm:presLayoutVars>
      </dgm:prSet>
      <dgm:spPr/>
      <dgm:t>
        <a:bodyPr/>
        <a:lstStyle/>
        <a:p>
          <a:endParaRPr lang="en-US"/>
        </a:p>
      </dgm:t>
    </dgm:pt>
    <dgm:pt modelId="{180E89FC-B59C-4D62-9DBF-4296B6725592}" type="pres">
      <dgm:prSet presAssocID="{B96A91E4-C507-4B36-B8AF-76A83B3F3C45}" presName="parentText" presStyleLbl="node1" presStyleIdx="0" presStyleCnt="2" custScaleY="151537">
        <dgm:presLayoutVars>
          <dgm:chMax val="0"/>
          <dgm:bulletEnabled val="1"/>
        </dgm:presLayoutVars>
      </dgm:prSet>
      <dgm:spPr/>
      <dgm:t>
        <a:bodyPr/>
        <a:lstStyle/>
        <a:p>
          <a:endParaRPr lang="en-US"/>
        </a:p>
      </dgm:t>
    </dgm:pt>
    <dgm:pt modelId="{BC2827DD-90F7-4D37-A481-BE11746B1231}" type="pres">
      <dgm:prSet presAssocID="{B96A91E4-C507-4B36-B8AF-76A83B3F3C45}" presName="childText" presStyleLbl="revTx" presStyleIdx="0" presStyleCnt="2">
        <dgm:presLayoutVars>
          <dgm:bulletEnabled val="1"/>
        </dgm:presLayoutVars>
      </dgm:prSet>
      <dgm:spPr/>
      <dgm:t>
        <a:bodyPr/>
        <a:lstStyle/>
        <a:p>
          <a:endParaRPr lang="en-US"/>
        </a:p>
      </dgm:t>
    </dgm:pt>
    <dgm:pt modelId="{8742A3C6-A56A-44FA-86E0-F5BED04BAB90}" type="pres">
      <dgm:prSet presAssocID="{7347C8E7-3129-4653-8515-532B327EC096}" presName="parentText" presStyleLbl="node1" presStyleIdx="1" presStyleCnt="2" custScaleY="146354">
        <dgm:presLayoutVars>
          <dgm:chMax val="0"/>
          <dgm:bulletEnabled val="1"/>
        </dgm:presLayoutVars>
      </dgm:prSet>
      <dgm:spPr/>
      <dgm:t>
        <a:bodyPr/>
        <a:lstStyle/>
        <a:p>
          <a:endParaRPr lang="en-US"/>
        </a:p>
      </dgm:t>
    </dgm:pt>
    <dgm:pt modelId="{4ED8AC0A-9393-4853-A02F-AF4FCD09E2DE}" type="pres">
      <dgm:prSet presAssocID="{7347C8E7-3129-4653-8515-532B327EC096}" presName="childText" presStyleLbl="revTx" presStyleIdx="1" presStyleCnt="2">
        <dgm:presLayoutVars>
          <dgm:bulletEnabled val="1"/>
        </dgm:presLayoutVars>
      </dgm:prSet>
      <dgm:spPr/>
      <dgm:t>
        <a:bodyPr/>
        <a:lstStyle/>
        <a:p>
          <a:endParaRPr lang="en-US"/>
        </a:p>
      </dgm:t>
    </dgm:pt>
  </dgm:ptLst>
  <dgm:cxnLst>
    <dgm:cxn modelId="{C4F139CB-738B-4AAD-B313-42ADC212C300}" type="presOf" srcId="{A8858E95-76B9-4CEA-99F0-65D4D9A7BD17}" destId="{BC2827DD-90F7-4D37-A481-BE11746B1231}" srcOrd="0" destOrd="5" presId="urn:microsoft.com/office/officeart/2005/8/layout/vList2"/>
    <dgm:cxn modelId="{1729B175-313A-484B-9229-5CF398F11B17}" srcId="{B96A91E4-C507-4B36-B8AF-76A83B3F3C45}" destId="{6BCC1115-CE63-402B-B5E4-E0E9EF103900}" srcOrd="3" destOrd="0" parTransId="{0018BB69-55D4-4335-890D-8387552AE606}" sibTransId="{49F0FC26-7D95-40E8-A98F-90C5C06C57B0}"/>
    <dgm:cxn modelId="{CCBA86D4-B2FF-4C2C-A3F7-1D1D373CD7C7}" type="presOf" srcId="{CB0B74CF-EBFA-4CE3-B231-0626DBAAC32E}" destId="{4ED8AC0A-9393-4853-A02F-AF4FCD09E2DE}" srcOrd="0" destOrd="3" presId="urn:microsoft.com/office/officeart/2005/8/layout/vList2"/>
    <dgm:cxn modelId="{EB80577D-5EBF-49C0-BA94-A6BAE533116B}" type="presOf" srcId="{ACA2348E-EF50-467A-BBA2-B3B9EB66A124}" destId="{BC2827DD-90F7-4D37-A481-BE11746B1231}" srcOrd="0" destOrd="0" presId="urn:microsoft.com/office/officeart/2005/8/layout/vList2"/>
    <dgm:cxn modelId="{63CE2455-B3C5-4271-AD7B-D81C72555771}" srcId="{B96A91E4-C507-4B36-B8AF-76A83B3F3C45}" destId="{BE638865-2E94-4710-86C9-60AA08CB8172}" srcOrd="1" destOrd="0" parTransId="{0A94B3DB-CDBA-4789-AF2F-3CCFE3720A68}" sibTransId="{91ECEC05-8528-4607-BCDA-BF074AA0EE9F}"/>
    <dgm:cxn modelId="{A836066F-523A-43F3-B16C-1EF7EB1FDF6B}" srcId="{D3E26F30-D406-42F7-AC4B-2ABB58CCC9E2}" destId="{B96A91E4-C507-4B36-B8AF-76A83B3F3C45}" srcOrd="0" destOrd="0" parTransId="{4D590D08-E62A-4A28-B935-979C24DEBA1E}" sibTransId="{8FE5B9FD-3946-44E6-B728-A1D9F72AED28}"/>
    <dgm:cxn modelId="{7C97585F-96DB-4773-8F08-49A650D18C23}" srcId="{B96A91E4-C507-4B36-B8AF-76A83B3F3C45}" destId="{ACA2348E-EF50-467A-BBA2-B3B9EB66A124}" srcOrd="0" destOrd="0" parTransId="{EA0CA33D-ED4A-4F2D-B6A8-B129FE47E21C}" sibTransId="{AB5901F5-FA00-4A82-A3E4-714329B7548E}"/>
    <dgm:cxn modelId="{90AE4D8D-AE44-4448-A4DE-B58857C8169B}" srcId="{B96A91E4-C507-4B36-B8AF-76A83B3F3C45}" destId="{969F3FA4-7AD8-4CFB-8525-3B49ACDC71DF}" srcOrd="4" destOrd="0" parTransId="{DA1C01A4-99A9-401C-95D0-1C3A2B8F93CD}" sibTransId="{1A9C7FE5-0A5F-43D0-8D4D-04F59767FA22}"/>
    <dgm:cxn modelId="{2C562D3F-45E6-4A01-BBC8-4FDEF6C05A06}" srcId="{D3E26F30-D406-42F7-AC4B-2ABB58CCC9E2}" destId="{7347C8E7-3129-4653-8515-532B327EC096}" srcOrd="1" destOrd="0" parTransId="{8D56268F-12E6-4115-90FD-ECBAF53659C1}" sibTransId="{9D0DD827-77AF-40B4-AF63-369E9BF9B4F1}"/>
    <dgm:cxn modelId="{84C9A017-3D74-491F-9C4A-0AB2434C85F4}" srcId="{7347C8E7-3129-4653-8515-532B327EC096}" destId="{B20D96D8-A92F-4883-99C2-353520629B84}" srcOrd="4" destOrd="0" parTransId="{F3FC49AE-B164-4A9A-B77F-AC008CFF1B13}" sibTransId="{3FA2A6B6-0A73-4776-BCCF-4546957C6D3F}"/>
    <dgm:cxn modelId="{1DF414FD-73F8-497C-8C37-AEE0F74E2E26}" srcId="{7347C8E7-3129-4653-8515-532B327EC096}" destId="{89691FE2-06CA-4BFC-BFAD-0CCDE7768FB2}" srcOrd="2" destOrd="0" parTransId="{6A89E80C-81F2-4954-BED4-B45101A13415}" sibTransId="{59E18593-19F5-422C-A273-1DC3E2A3C504}"/>
    <dgm:cxn modelId="{954A55AF-9F3D-4066-9AA6-16DF42C5547B}" type="presOf" srcId="{BE638865-2E94-4710-86C9-60AA08CB8172}" destId="{BC2827DD-90F7-4D37-A481-BE11746B1231}" srcOrd="0" destOrd="1" presId="urn:microsoft.com/office/officeart/2005/8/layout/vList2"/>
    <dgm:cxn modelId="{BC3EAC6D-58F8-4F5A-92E8-5D47E1848E0B}" type="presOf" srcId="{6BCC1115-CE63-402B-B5E4-E0E9EF103900}" destId="{BC2827DD-90F7-4D37-A481-BE11746B1231}" srcOrd="0" destOrd="3" presId="urn:microsoft.com/office/officeart/2005/8/layout/vList2"/>
    <dgm:cxn modelId="{3609E488-6C30-4186-A5A5-A5E25E0FCF86}" type="presOf" srcId="{DAA79D79-4FE2-4A0E-A60F-30D82D36D707}" destId="{4ED8AC0A-9393-4853-A02F-AF4FCD09E2DE}" srcOrd="0" destOrd="0" presId="urn:microsoft.com/office/officeart/2005/8/layout/vList2"/>
    <dgm:cxn modelId="{83541B34-F35D-47EB-9984-67DFF208131D}" type="presOf" srcId="{D3E26F30-D406-42F7-AC4B-2ABB58CCC9E2}" destId="{619C16D9-4457-48AF-BD7B-1BB1CA3F768F}" srcOrd="0" destOrd="0" presId="urn:microsoft.com/office/officeart/2005/8/layout/vList2"/>
    <dgm:cxn modelId="{CD3DC22C-4328-48AA-BD95-D994C19C9626}" type="presOf" srcId="{89691FE2-06CA-4BFC-BFAD-0CCDE7768FB2}" destId="{4ED8AC0A-9393-4853-A02F-AF4FCD09E2DE}" srcOrd="0" destOrd="2" presId="urn:microsoft.com/office/officeart/2005/8/layout/vList2"/>
    <dgm:cxn modelId="{ADC68A4D-69F8-4B53-8754-C5E34D31D6A5}" type="presOf" srcId="{22B970CD-AA6A-449A-A51F-0BB3BF09E212}" destId="{BC2827DD-90F7-4D37-A481-BE11746B1231}" srcOrd="0" destOrd="2" presId="urn:microsoft.com/office/officeart/2005/8/layout/vList2"/>
    <dgm:cxn modelId="{1148DF95-4C57-4304-9F39-AF67075F5D27}" srcId="{B96A91E4-C507-4B36-B8AF-76A83B3F3C45}" destId="{22B970CD-AA6A-449A-A51F-0BB3BF09E212}" srcOrd="2" destOrd="0" parTransId="{EE93F835-6276-4E48-89E1-447C537389A9}" sibTransId="{A1FA0BEB-9376-474C-8906-3678AE028E0B}"/>
    <dgm:cxn modelId="{83571781-0339-40E5-B270-08848CF989E1}" type="presOf" srcId="{B96A91E4-C507-4B36-B8AF-76A83B3F3C45}" destId="{180E89FC-B59C-4D62-9DBF-4296B6725592}" srcOrd="0" destOrd="0" presId="urn:microsoft.com/office/officeart/2005/8/layout/vList2"/>
    <dgm:cxn modelId="{85243848-FF19-455C-8B7B-DCCE71F35429}" type="presOf" srcId="{969F3FA4-7AD8-4CFB-8525-3B49ACDC71DF}" destId="{BC2827DD-90F7-4D37-A481-BE11746B1231}" srcOrd="0" destOrd="4" presId="urn:microsoft.com/office/officeart/2005/8/layout/vList2"/>
    <dgm:cxn modelId="{799220B4-8CB4-4675-9A81-F753D0A73E0E}" srcId="{B96A91E4-C507-4B36-B8AF-76A83B3F3C45}" destId="{A8858E95-76B9-4CEA-99F0-65D4D9A7BD17}" srcOrd="5" destOrd="0" parTransId="{9788F3EB-F8BE-4C5E-9F8D-388FA586B742}" sibTransId="{F9C382BA-912B-40D1-8FEA-788D768EAD99}"/>
    <dgm:cxn modelId="{5354A380-2AA4-41ED-8733-2F8CE48066C1}" srcId="{7347C8E7-3129-4653-8515-532B327EC096}" destId="{DAA79D79-4FE2-4A0E-A60F-30D82D36D707}" srcOrd="0" destOrd="0" parTransId="{B1F20CDE-7849-4508-9980-1A7E023CC1BD}" sibTransId="{755AF73C-7715-45B3-AB77-B5EA02B8AA59}"/>
    <dgm:cxn modelId="{1FF47E49-C7E8-4230-A415-2BEDB3E38EEA}" srcId="{7347C8E7-3129-4653-8515-532B327EC096}" destId="{BE11BD3F-538F-42F9-B128-8A5B302E5E6A}" srcOrd="1" destOrd="0" parTransId="{2E4FC6E7-70B4-43D5-B798-D0F7FEE9C1FF}" sibTransId="{F589D663-2445-4D0C-AD62-FA4BD208CA67}"/>
    <dgm:cxn modelId="{C91D0040-5E54-404C-BD54-67B5E5DFE927}" srcId="{7347C8E7-3129-4653-8515-532B327EC096}" destId="{CB0B74CF-EBFA-4CE3-B231-0626DBAAC32E}" srcOrd="3" destOrd="0" parTransId="{78DF037B-3B51-4F55-94F5-58C458C7991C}" sibTransId="{6659497F-EB77-4A2F-9E59-F32121600133}"/>
    <dgm:cxn modelId="{73ADDFC0-4209-490E-9FDF-FF3948D94BFA}" type="presOf" srcId="{B20D96D8-A92F-4883-99C2-353520629B84}" destId="{4ED8AC0A-9393-4853-A02F-AF4FCD09E2DE}" srcOrd="0" destOrd="4" presId="urn:microsoft.com/office/officeart/2005/8/layout/vList2"/>
    <dgm:cxn modelId="{02DB6B4F-DD65-4133-9151-469EA033B84B}" type="presOf" srcId="{7347C8E7-3129-4653-8515-532B327EC096}" destId="{8742A3C6-A56A-44FA-86E0-F5BED04BAB90}" srcOrd="0" destOrd="0" presId="urn:microsoft.com/office/officeart/2005/8/layout/vList2"/>
    <dgm:cxn modelId="{7BD73B43-1A67-4AA6-ACA1-80C8E847B0F4}" type="presOf" srcId="{BE11BD3F-538F-42F9-B128-8A5B302E5E6A}" destId="{4ED8AC0A-9393-4853-A02F-AF4FCD09E2DE}" srcOrd="0" destOrd="1" presId="urn:microsoft.com/office/officeart/2005/8/layout/vList2"/>
    <dgm:cxn modelId="{51C4999B-382A-4794-AAC1-5CE9F003ED44}" type="presParOf" srcId="{619C16D9-4457-48AF-BD7B-1BB1CA3F768F}" destId="{180E89FC-B59C-4D62-9DBF-4296B6725592}" srcOrd="0" destOrd="0" presId="urn:microsoft.com/office/officeart/2005/8/layout/vList2"/>
    <dgm:cxn modelId="{528CE5D4-9D42-494A-8C14-6E49A3071E18}" type="presParOf" srcId="{619C16D9-4457-48AF-BD7B-1BB1CA3F768F}" destId="{BC2827DD-90F7-4D37-A481-BE11746B1231}" srcOrd="1" destOrd="0" presId="urn:microsoft.com/office/officeart/2005/8/layout/vList2"/>
    <dgm:cxn modelId="{91D067D4-3C21-4E81-9629-699142E5F4AA}" type="presParOf" srcId="{619C16D9-4457-48AF-BD7B-1BB1CA3F768F}" destId="{8742A3C6-A56A-44FA-86E0-F5BED04BAB90}" srcOrd="2" destOrd="0" presId="urn:microsoft.com/office/officeart/2005/8/layout/vList2"/>
    <dgm:cxn modelId="{F25DD104-C399-48FC-8D54-0E3AC9E80D37}" type="presParOf" srcId="{619C16D9-4457-48AF-BD7B-1BB1CA3F768F}" destId="{4ED8AC0A-9393-4853-A02F-AF4FCD09E2D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E829AF3-EC23-45DD-A95C-75ADD03911B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72B4CE2-49D1-4B4E-B526-08CBF6B5D6DA}">
      <dgm:prSet phldrT="[Text]" custT="1"/>
      <dgm:spPr/>
      <dgm:t>
        <a:bodyPr/>
        <a:lstStyle/>
        <a:p>
          <a:r>
            <a:rPr lang="en-US" sz="1800" b="1" dirty="0"/>
            <a:t>Employee Input</a:t>
          </a:r>
        </a:p>
      </dgm:t>
    </dgm:pt>
    <dgm:pt modelId="{F90214E0-A0F0-461D-96CD-3A201C26E640}" type="parTrans" cxnId="{7D0F1E93-4642-46C0-BF60-DA100BC2F9FE}">
      <dgm:prSet/>
      <dgm:spPr/>
      <dgm:t>
        <a:bodyPr/>
        <a:lstStyle/>
        <a:p>
          <a:endParaRPr lang="en-US"/>
        </a:p>
      </dgm:t>
    </dgm:pt>
    <dgm:pt modelId="{905D50BC-93B3-43E3-8480-0CC717D630A0}" type="sibTrans" cxnId="{7D0F1E93-4642-46C0-BF60-DA100BC2F9FE}">
      <dgm:prSet/>
      <dgm:spPr/>
      <dgm:t>
        <a:bodyPr/>
        <a:lstStyle/>
        <a:p>
          <a:endParaRPr lang="en-US"/>
        </a:p>
      </dgm:t>
    </dgm:pt>
    <dgm:pt modelId="{B4AB8530-6161-43BB-B33E-5BF1FC537675}">
      <dgm:prSet phldrT="[Text]"/>
      <dgm:spPr>
        <a:solidFill>
          <a:schemeClr val="bg1">
            <a:lumMod val="95000"/>
            <a:alpha val="90000"/>
          </a:schemeClr>
        </a:solidFill>
      </dgm:spPr>
      <dgm:t>
        <a:bodyPr/>
        <a:lstStyle/>
        <a:p>
          <a:pPr rtl="0"/>
          <a:r>
            <a:rPr lang="en-US" b="1" i="0" u="none" strike="noStrike" dirty="0">
              <a:solidFill>
                <a:srgbClr val="000000"/>
              </a:solidFill>
              <a:effectLst/>
              <a:latin typeface="Calibri"/>
            </a:rPr>
            <a:t>Written by employees about themselves</a:t>
          </a:r>
          <a:endParaRPr lang="en-US" b="1" dirty="0"/>
        </a:p>
      </dgm:t>
    </dgm:pt>
    <dgm:pt modelId="{3359E924-EBDF-4483-BA50-AC25A433E629}" type="parTrans" cxnId="{C161E832-F510-4345-92B5-06C981F156BA}">
      <dgm:prSet/>
      <dgm:spPr/>
      <dgm:t>
        <a:bodyPr/>
        <a:lstStyle/>
        <a:p>
          <a:endParaRPr lang="en-US"/>
        </a:p>
      </dgm:t>
    </dgm:pt>
    <dgm:pt modelId="{716A1D2F-57DA-4415-8FE6-D86217889221}" type="sibTrans" cxnId="{C161E832-F510-4345-92B5-06C981F156BA}">
      <dgm:prSet/>
      <dgm:spPr/>
      <dgm:t>
        <a:bodyPr/>
        <a:lstStyle/>
        <a:p>
          <a:endParaRPr lang="en-US"/>
        </a:p>
      </dgm:t>
    </dgm:pt>
    <dgm:pt modelId="{2A41A5C1-C9DB-4919-9F2B-AB6F1251DADD}">
      <dgm:prSet/>
      <dgm:spPr>
        <a:solidFill>
          <a:schemeClr val="bg1">
            <a:lumMod val="95000"/>
            <a:alpha val="90000"/>
          </a:schemeClr>
        </a:solidFill>
      </dgm:spPr>
      <dgm:t>
        <a:bodyPr/>
        <a:lstStyle/>
        <a:p>
          <a:endParaRPr lang="en-US" b="1" dirty="0">
            <a:effectLst/>
          </a:endParaRPr>
        </a:p>
      </dgm:t>
    </dgm:pt>
    <dgm:pt modelId="{6A4F83B0-A934-4A0E-ADDE-15BE06623DA2}" type="parTrans" cxnId="{B21D61F7-91E3-4F1A-BF4A-EFB44061162D}">
      <dgm:prSet/>
      <dgm:spPr/>
      <dgm:t>
        <a:bodyPr/>
        <a:lstStyle/>
        <a:p>
          <a:endParaRPr lang="en-US"/>
        </a:p>
      </dgm:t>
    </dgm:pt>
    <dgm:pt modelId="{7167512E-B1DC-498D-8D45-FB7B8DBB6904}" type="sibTrans" cxnId="{B21D61F7-91E3-4F1A-BF4A-EFB44061162D}">
      <dgm:prSet/>
      <dgm:spPr/>
      <dgm:t>
        <a:bodyPr/>
        <a:lstStyle/>
        <a:p>
          <a:endParaRPr lang="en-US"/>
        </a:p>
      </dgm:t>
    </dgm:pt>
    <dgm:pt modelId="{449FD73C-FD98-4FD4-9674-7B57947741DC}">
      <dgm:prSet/>
      <dgm:spPr>
        <a:solidFill>
          <a:schemeClr val="bg1">
            <a:lumMod val="95000"/>
            <a:alpha val="90000"/>
          </a:schemeClr>
        </a:solidFill>
      </dgm:spPr>
      <dgm:t>
        <a:bodyPr/>
        <a:lstStyle/>
        <a:p>
          <a:pPr rtl="0"/>
          <a:r>
            <a:rPr lang="en-US" b="1" i="0" u="none" strike="noStrike" dirty="0">
              <a:solidFill>
                <a:srgbClr val="000000"/>
              </a:solidFill>
              <a:effectLst/>
              <a:latin typeface="Calibri"/>
            </a:rPr>
            <a:t>Compares performance during the </a:t>
          </a:r>
          <a:r>
            <a:rPr lang="en-US" b="1" i="0" u="none" strike="noStrike" dirty="0" smtClean="0">
              <a:solidFill>
                <a:srgbClr val="000000"/>
              </a:solidFill>
              <a:effectLst/>
              <a:latin typeface="Calibri"/>
            </a:rPr>
            <a:t> appraisal cycle </a:t>
          </a:r>
          <a:r>
            <a:rPr lang="en-US" b="1" i="0" u="none" strike="noStrike" dirty="0">
              <a:solidFill>
                <a:srgbClr val="000000"/>
              </a:solidFill>
              <a:effectLst/>
              <a:latin typeface="Calibri"/>
            </a:rPr>
            <a:t>to performance elements and standards</a:t>
          </a:r>
          <a:endParaRPr lang="en-US" b="1" i="0" u="none" strike="noStrike" dirty="0">
            <a:effectLst/>
            <a:latin typeface="Arial"/>
          </a:endParaRPr>
        </a:p>
      </dgm:t>
    </dgm:pt>
    <dgm:pt modelId="{64B1962C-4D1C-48AF-A996-FBA6329209A9}" type="parTrans" cxnId="{513F79BC-B42A-4C6B-B1DE-F03CD1B682F4}">
      <dgm:prSet/>
      <dgm:spPr/>
      <dgm:t>
        <a:bodyPr/>
        <a:lstStyle/>
        <a:p>
          <a:endParaRPr lang="en-US"/>
        </a:p>
      </dgm:t>
    </dgm:pt>
    <dgm:pt modelId="{8345AA78-8927-42E3-8767-599F0742B19A}" type="sibTrans" cxnId="{513F79BC-B42A-4C6B-B1DE-F03CD1B682F4}">
      <dgm:prSet/>
      <dgm:spPr/>
      <dgm:t>
        <a:bodyPr/>
        <a:lstStyle/>
        <a:p>
          <a:endParaRPr lang="en-US"/>
        </a:p>
      </dgm:t>
    </dgm:pt>
    <dgm:pt modelId="{19156F91-5BF3-4130-B730-7E32F60AEC80}">
      <dgm:prSet/>
      <dgm:spPr>
        <a:solidFill>
          <a:schemeClr val="bg1">
            <a:lumMod val="95000"/>
            <a:alpha val="90000"/>
          </a:schemeClr>
        </a:solidFill>
      </dgm:spPr>
      <dgm:t>
        <a:bodyPr/>
        <a:lstStyle/>
        <a:p>
          <a:endParaRPr lang="en-US" b="1" dirty="0">
            <a:effectLst/>
          </a:endParaRPr>
        </a:p>
      </dgm:t>
    </dgm:pt>
    <dgm:pt modelId="{F1123FDD-911D-4217-8B1E-5E4F3D39C161}" type="parTrans" cxnId="{65BE8D22-59B4-4E3B-9072-505E7F057F2F}">
      <dgm:prSet/>
      <dgm:spPr/>
      <dgm:t>
        <a:bodyPr/>
        <a:lstStyle/>
        <a:p>
          <a:endParaRPr lang="en-US"/>
        </a:p>
      </dgm:t>
    </dgm:pt>
    <dgm:pt modelId="{A2102C91-BB13-4E3A-BD40-E11C2AFEBE96}" type="sibTrans" cxnId="{65BE8D22-59B4-4E3B-9072-505E7F057F2F}">
      <dgm:prSet/>
      <dgm:spPr/>
      <dgm:t>
        <a:bodyPr/>
        <a:lstStyle/>
        <a:p>
          <a:endParaRPr lang="en-US"/>
        </a:p>
      </dgm:t>
    </dgm:pt>
    <dgm:pt modelId="{F569C900-E1A8-4473-89A3-B65D428603B3}">
      <dgm:prSet/>
      <dgm:spPr>
        <a:solidFill>
          <a:schemeClr val="bg1">
            <a:lumMod val="95000"/>
            <a:alpha val="90000"/>
          </a:schemeClr>
        </a:solidFill>
      </dgm:spPr>
      <dgm:t>
        <a:bodyPr/>
        <a:lstStyle/>
        <a:p>
          <a:pPr rtl="0"/>
          <a:r>
            <a:rPr lang="en-US" b="1" i="0" u="none" strike="noStrike" dirty="0">
              <a:solidFill>
                <a:srgbClr val="000000"/>
              </a:solidFill>
              <a:effectLst/>
              <a:latin typeface="Calibri"/>
            </a:rPr>
            <a:t>Provides opportunity for employee to state accomplishments and impact</a:t>
          </a:r>
          <a:endParaRPr lang="en-US" b="1" i="0" u="none" strike="noStrike" dirty="0">
            <a:effectLst/>
            <a:latin typeface="Arial"/>
          </a:endParaRPr>
        </a:p>
      </dgm:t>
    </dgm:pt>
    <dgm:pt modelId="{31472980-5E35-4F9D-A2D4-4C496A153F53}" type="parTrans" cxnId="{0441D57A-DDFB-4312-929F-89217015B942}">
      <dgm:prSet/>
      <dgm:spPr/>
      <dgm:t>
        <a:bodyPr/>
        <a:lstStyle/>
        <a:p>
          <a:endParaRPr lang="en-US"/>
        </a:p>
      </dgm:t>
    </dgm:pt>
    <dgm:pt modelId="{A3A82FF6-5C40-4E6E-884A-FF1B80F91009}" type="sibTrans" cxnId="{0441D57A-DDFB-4312-929F-89217015B942}">
      <dgm:prSet/>
      <dgm:spPr/>
      <dgm:t>
        <a:bodyPr/>
        <a:lstStyle/>
        <a:p>
          <a:endParaRPr lang="en-US"/>
        </a:p>
      </dgm:t>
    </dgm:pt>
    <dgm:pt modelId="{5ED54A08-AC72-495F-89F1-E66A35FD3816}">
      <dgm:prSet/>
      <dgm:spPr>
        <a:solidFill>
          <a:schemeClr val="bg1">
            <a:lumMod val="95000"/>
            <a:alpha val="90000"/>
          </a:schemeClr>
        </a:solidFill>
      </dgm:spPr>
      <dgm:t>
        <a:bodyPr/>
        <a:lstStyle/>
        <a:p>
          <a:endParaRPr lang="en-US" b="1" dirty="0">
            <a:effectLst/>
          </a:endParaRPr>
        </a:p>
      </dgm:t>
    </dgm:pt>
    <dgm:pt modelId="{707D9B1A-FEDC-4FE5-8E23-DA89F4A2DE74}" type="parTrans" cxnId="{FFA0ED03-FB00-4D34-B37C-7E0E0D52292F}">
      <dgm:prSet/>
      <dgm:spPr/>
      <dgm:t>
        <a:bodyPr/>
        <a:lstStyle/>
        <a:p>
          <a:endParaRPr lang="en-US"/>
        </a:p>
      </dgm:t>
    </dgm:pt>
    <dgm:pt modelId="{29E66A7C-FFFB-4733-B358-44320626D03E}" type="sibTrans" cxnId="{FFA0ED03-FB00-4D34-B37C-7E0E0D52292F}">
      <dgm:prSet/>
      <dgm:spPr/>
      <dgm:t>
        <a:bodyPr/>
        <a:lstStyle/>
        <a:p>
          <a:endParaRPr lang="en-US"/>
        </a:p>
      </dgm:t>
    </dgm:pt>
    <dgm:pt modelId="{0DC54900-C3EC-439E-863C-BD118A5F60DC}">
      <dgm:prSet/>
      <dgm:spPr>
        <a:solidFill>
          <a:schemeClr val="bg1">
            <a:lumMod val="95000"/>
            <a:alpha val="90000"/>
          </a:schemeClr>
        </a:solidFill>
      </dgm:spPr>
      <dgm:t>
        <a:bodyPr/>
        <a:lstStyle/>
        <a:p>
          <a:pPr rtl="0"/>
          <a:r>
            <a:rPr lang="en-US" b="1" i="0" u="none" strike="noStrike" dirty="0">
              <a:solidFill>
                <a:srgbClr val="000000"/>
              </a:solidFill>
              <a:effectLst/>
              <a:latin typeface="Calibri"/>
            </a:rPr>
            <a:t>Focuses on employees’ perception of their strengths and improved performance </a:t>
          </a:r>
          <a:endParaRPr lang="en-US" b="1" i="0" u="none" strike="noStrike" dirty="0">
            <a:effectLst/>
            <a:latin typeface="Arial"/>
          </a:endParaRPr>
        </a:p>
      </dgm:t>
    </dgm:pt>
    <dgm:pt modelId="{EDB3AC29-0D7B-4DFD-984F-8E3DFD99CB01}" type="parTrans" cxnId="{2CE3D15A-5428-4612-9B81-0BFD79A74DAA}">
      <dgm:prSet/>
      <dgm:spPr/>
      <dgm:t>
        <a:bodyPr/>
        <a:lstStyle/>
        <a:p>
          <a:endParaRPr lang="en-US"/>
        </a:p>
      </dgm:t>
    </dgm:pt>
    <dgm:pt modelId="{E7AB19CC-609C-4D64-995B-5FB56A83C6C2}" type="sibTrans" cxnId="{2CE3D15A-5428-4612-9B81-0BFD79A74DAA}">
      <dgm:prSet/>
      <dgm:spPr/>
      <dgm:t>
        <a:bodyPr/>
        <a:lstStyle/>
        <a:p>
          <a:endParaRPr lang="en-US"/>
        </a:p>
      </dgm:t>
    </dgm:pt>
    <dgm:pt modelId="{EA9D063D-30F1-45D0-868A-9FC19BE343CE}">
      <dgm:prSet/>
      <dgm:spPr>
        <a:solidFill>
          <a:schemeClr val="bg1">
            <a:lumMod val="95000"/>
            <a:alpha val="90000"/>
          </a:schemeClr>
        </a:solidFill>
      </dgm:spPr>
      <dgm:t>
        <a:bodyPr/>
        <a:lstStyle/>
        <a:p>
          <a:endParaRPr lang="en-US" b="1" dirty="0">
            <a:effectLst/>
          </a:endParaRPr>
        </a:p>
      </dgm:t>
    </dgm:pt>
    <dgm:pt modelId="{F466E7DC-E155-4919-9287-079284C1D5C6}" type="parTrans" cxnId="{79206A3B-8A17-4BA0-89B0-CA899EE46A3E}">
      <dgm:prSet/>
      <dgm:spPr/>
      <dgm:t>
        <a:bodyPr/>
        <a:lstStyle/>
        <a:p>
          <a:endParaRPr lang="en-US"/>
        </a:p>
      </dgm:t>
    </dgm:pt>
    <dgm:pt modelId="{E8F394B2-1A49-41E6-A9A0-32029426CF43}" type="sibTrans" cxnId="{79206A3B-8A17-4BA0-89B0-CA899EE46A3E}">
      <dgm:prSet/>
      <dgm:spPr/>
      <dgm:t>
        <a:bodyPr/>
        <a:lstStyle/>
        <a:p>
          <a:endParaRPr lang="en-US"/>
        </a:p>
      </dgm:t>
    </dgm:pt>
    <dgm:pt modelId="{D4496DDE-102A-428D-AEE2-E3D1BBF6130A}">
      <dgm:prSet/>
      <dgm:spPr>
        <a:solidFill>
          <a:schemeClr val="bg1">
            <a:lumMod val="95000"/>
            <a:alpha val="90000"/>
          </a:schemeClr>
        </a:solidFill>
      </dgm:spPr>
      <dgm:t>
        <a:bodyPr/>
        <a:lstStyle/>
        <a:p>
          <a:pPr rtl="0"/>
          <a:r>
            <a:rPr lang="en-US" b="1" i="0" u="none" strike="noStrike" dirty="0">
              <a:solidFill>
                <a:srgbClr val="000000"/>
              </a:solidFill>
              <a:effectLst/>
              <a:latin typeface="Calibri"/>
            </a:rPr>
            <a:t>Emphasizes organizational impact of performance</a:t>
          </a:r>
          <a:endParaRPr lang="en-US" b="1" i="0" u="none" strike="noStrike" dirty="0">
            <a:effectLst/>
            <a:latin typeface="Arial"/>
          </a:endParaRPr>
        </a:p>
      </dgm:t>
    </dgm:pt>
    <dgm:pt modelId="{71C48BA6-F3C9-4C63-BBC0-52981FF011D5}" type="parTrans" cxnId="{905C7DCD-A03E-45EA-9FD5-E902F1866E80}">
      <dgm:prSet/>
      <dgm:spPr/>
      <dgm:t>
        <a:bodyPr/>
        <a:lstStyle/>
        <a:p>
          <a:endParaRPr lang="en-US"/>
        </a:p>
      </dgm:t>
    </dgm:pt>
    <dgm:pt modelId="{464D29C3-EB3F-4BB0-8D03-A27CE19E6B4C}" type="sibTrans" cxnId="{905C7DCD-A03E-45EA-9FD5-E902F1866E80}">
      <dgm:prSet/>
      <dgm:spPr/>
      <dgm:t>
        <a:bodyPr/>
        <a:lstStyle/>
        <a:p>
          <a:endParaRPr lang="en-US"/>
        </a:p>
      </dgm:t>
    </dgm:pt>
    <dgm:pt modelId="{B78A7AE7-6E69-473D-A86A-E417E79BE05E}">
      <dgm:prSet/>
      <dgm:spPr>
        <a:solidFill>
          <a:schemeClr val="bg1">
            <a:lumMod val="95000"/>
            <a:alpha val="90000"/>
          </a:schemeClr>
        </a:solidFill>
      </dgm:spPr>
      <dgm:t>
        <a:bodyPr/>
        <a:lstStyle/>
        <a:p>
          <a:endParaRPr lang="en-US" b="1" dirty="0">
            <a:effectLst/>
          </a:endParaRPr>
        </a:p>
      </dgm:t>
    </dgm:pt>
    <dgm:pt modelId="{F7E8246A-7356-4EB0-80BD-0C85280C64CA}" type="parTrans" cxnId="{71194780-49BE-4A1D-8A85-B39040ED871D}">
      <dgm:prSet/>
      <dgm:spPr/>
      <dgm:t>
        <a:bodyPr/>
        <a:lstStyle/>
        <a:p>
          <a:endParaRPr lang="en-US"/>
        </a:p>
      </dgm:t>
    </dgm:pt>
    <dgm:pt modelId="{085F0DD3-4C0B-49AB-98E8-C56946610CF4}" type="sibTrans" cxnId="{71194780-49BE-4A1D-8A85-B39040ED871D}">
      <dgm:prSet/>
      <dgm:spPr/>
      <dgm:t>
        <a:bodyPr/>
        <a:lstStyle/>
        <a:p>
          <a:endParaRPr lang="en-US"/>
        </a:p>
      </dgm:t>
    </dgm:pt>
    <dgm:pt modelId="{C1CEAFFA-1831-44AE-9F16-469FB9F7EA85}">
      <dgm:prSet/>
      <dgm:spPr>
        <a:solidFill>
          <a:schemeClr val="bg1">
            <a:lumMod val="95000"/>
            <a:alpha val="90000"/>
          </a:schemeClr>
        </a:solidFill>
      </dgm:spPr>
      <dgm:t>
        <a:bodyPr/>
        <a:lstStyle/>
        <a:p>
          <a:pPr rtl="0"/>
          <a:r>
            <a:rPr lang="en-US" b="1" i="0" u="none" strike="noStrike" dirty="0">
              <a:solidFill>
                <a:srgbClr val="000000"/>
              </a:solidFill>
              <a:effectLst/>
              <a:latin typeface="Calibri"/>
            </a:rPr>
            <a:t>Makes supportable distinctions in performance above Fully Successful level (if applicable)</a:t>
          </a:r>
          <a:endParaRPr lang="en-US" b="1" i="0" u="none" strike="noStrike" dirty="0">
            <a:effectLst/>
            <a:latin typeface="Arial"/>
          </a:endParaRPr>
        </a:p>
      </dgm:t>
    </dgm:pt>
    <dgm:pt modelId="{82BBC1B6-288C-44EC-8164-76552A8D570D}" type="parTrans" cxnId="{A7CCF4E5-1F0D-416A-A2B4-21CEAA11110C}">
      <dgm:prSet/>
      <dgm:spPr/>
      <dgm:t>
        <a:bodyPr/>
        <a:lstStyle/>
        <a:p>
          <a:endParaRPr lang="en-US"/>
        </a:p>
      </dgm:t>
    </dgm:pt>
    <dgm:pt modelId="{5A4B2C58-AFF7-4BF2-97E7-E7FCEE853DDD}" type="sibTrans" cxnId="{A7CCF4E5-1F0D-416A-A2B4-21CEAA11110C}">
      <dgm:prSet/>
      <dgm:spPr/>
      <dgm:t>
        <a:bodyPr/>
        <a:lstStyle/>
        <a:p>
          <a:endParaRPr lang="en-US"/>
        </a:p>
      </dgm:t>
    </dgm:pt>
    <dgm:pt modelId="{4F3F87D7-E74E-4351-A0A3-A42F12D2D5A6}">
      <dgm:prSet/>
      <dgm:spPr>
        <a:solidFill>
          <a:schemeClr val="bg1">
            <a:lumMod val="95000"/>
            <a:alpha val="90000"/>
          </a:schemeClr>
        </a:solidFill>
      </dgm:spPr>
      <dgm:t>
        <a:bodyPr/>
        <a:lstStyle/>
        <a:p>
          <a:pPr rtl="0"/>
          <a:r>
            <a:rPr lang="en-US" b="1" i="0" u="none" strike="noStrike" dirty="0">
              <a:solidFill>
                <a:srgbClr val="000000"/>
              </a:solidFill>
              <a:effectLst/>
              <a:latin typeface="Calibri"/>
            </a:rPr>
            <a:t>Includes awards, recognitions, and compliments received during </a:t>
          </a:r>
          <a:r>
            <a:rPr lang="en-US" b="1" i="0" u="none" strike="noStrike" dirty="0" smtClean="0">
              <a:solidFill>
                <a:srgbClr val="000000"/>
              </a:solidFill>
              <a:effectLst/>
              <a:latin typeface="Calibri"/>
            </a:rPr>
            <a:t>the appraisal cycle </a:t>
          </a:r>
          <a:endParaRPr lang="en-US" b="1" i="0" u="none" strike="noStrike" dirty="0">
            <a:effectLst/>
            <a:latin typeface="Arial"/>
          </a:endParaRPr>
        </a:p>
      </dgm:t>
    </dgm:pt>
    <dgm:pt modelId="{FDE4FB86-C851-4434-82B2-C90C8AEC2351}" type="parTrans" cxnId="{46160A2D-CDE0-42F3-BC45-23F5DD5D670C}">
      <dgm:prSet/>
      <dgm:spPr/>
      <dgm:t>
        <a:bodyPr/>
        <a:lstStyle/>
        <a:p>
          <a:endParaRPr lang="en-US"/>
        </a:p>
      </dgm:t>
    </dgm:pt>
    <dgm:pt modelId="{5B688F42-FEB5-4E94-932D-20546DA997CC}" type="sibTrans" cxnId="{46160A2D-CDE0-42F3-BC45-23F5DD5D670C}">
      <dgm:prSet/>
      <dgm:spPr/>
      <dgm:t>
        <a:bodyPr/>
        <a:lstStyle/>
        <a:p>
          <a:endParaRPr lang="en-US"/>
        </a:p>
      </dgm:t>
    </dgm:pt>
    <dgm:pt modelId="{D0EAA92E-24BA-411D-BD9B-84A6E50AC11B}">
      <dgm:prSet/>
      <dgm:spPr>
        <a:solidFill>
          <a:schemeClr val="bg1">
            <a:lumMod val="95000"/>
            <a:alpha val="90000"/>
          </a:schemeClr>
        </a:solidFill>
      </dgm:spPr>
      <dgm:t>
        <a:bodyPr/>
        <a:lstStyle/>
        <a:p>
          <a:pPr rtl="0"/>
          <a:endParaRPr lang="en-US" b="1" i="0" u="none" strike="noStrike" dirty="0">
            <a:effectLst/>
            <a:latin typeface="Arial"/>
          </a:endParaRPr>
        </a:p>
      </dgm:t>
    </dgm:pt>
    <dgm:pt modelId="{4FDF87B0-F54B-4A4D-8AAC-5C48C089F9EF}" type="parTrans" cxnId="{F2E44673-5555-469B-80C7-5AFD79429DBC}">
      <dgm:prSet/>
      <dgm:spPr/>
      <dgm:t>
        <a:bodyPr/>
        <a:lstStyle/>
        <a:p>
          <a:endParaRPr lang="en-US"/>
        </a:p>
      </dgm:t>
    </dgm:pt>
    <dgm:pt modelId="{5774E5CE-BBF7-46D5-B059-D2DB43B59187}" type="sibTrans" cxnId="{F2E44673-5555-469B-80C7-5AFD79429DBC}">
      <dgm:prSet/>
      <dgm:spPr/>
      <dgm:t>
        <a:bodyPr/>
        <a:lstStyle/>
        <a:p>
          <a:endParaRPr lang="en-US"/>
        </a:p>
      </dgm:t>
    </dgm:pt>
    <dgm:pt modelId="{CAB2DFAA-ADDE-4401-A596-DE3E32DC84F3}" type="pres">
      <dgm:prSet presAssocID="{4E829AF3-EC23-45DD-A95C-75ADD03911BE}" presName="Name0" presStyleCnt="0">
        <dgm:presLayoutVars>
          <dgm:dir/>
          <dgm:animLvl val="lvl"/>
          <dgm:resizeHandles val="exact"/>
        </dgm:presLayoutVars>
      </dgm:prSet>
      <dgm:spPr/>
      <dgm:t>
        <a:bodyPr/>
        <a:lstStyle/>
        <a:p>
          <a:endParaRPr lang="en-US"/>
        </a:p>
      </dgm:t>
    </dgm:pt>
    <dgm:pt modelId="{2938D148-D2D0-49CB-87CA-9366F9BC5B5E}" type="pres">
      <dgm:prSet presAssocID="{872B4CE2-49D1-4B4E-B526-08CBF6B5D6DA}" presName="composite" presStyleCnt="0"/>
      <dgm:spPr/>
    </dgm:pt>
    <dgm:pt modelId="{6A00FF9B-33B0-47CF-832F-5CDCF57B2C5E}" type="pres">
      <dgm:prSet presAssocID="{872B4CE2-49D1-4B4E-B526-08CBF6B5D6DA}" presName="parTx" presStyleLbl="alignNode1" presStyleIdx="0" presStyleCnt="1">
        <dgm:presLayoutVars>
          <dgm:chMax val="0"/>
          <dgm:chPref val="0"/>
          <dgm:bulletEnabled val="1"/>
        </dgm:presLayoutVars>
      </dgm:prSet>
      <dgm:spPr/>
      <dgm:t>
        <a:bodyPr/>
        <a:lstStyle/>
        <a:p>
          <a:endParaRPr lang="en-US"/>
        </a:p>
      </dgm:t>
    </dgm:pt>
    <dgm:pt modelId="{38EB399F-7BA4-41C7-ABE5-2C356320219C}" type="pres">
      <dgm:prSet presAssocID="{872B4CE2-49D1-4B4E-B526-08CBF6B5D6DA}" presName="desTx" presStyleLbl="alignAccFollowNode1" presStyleIdx="0" presStyleCnt="1">
        <dgm:presLayoutVars>
          <dgm:bulletEnabled val="1"/>
        </dgm:presLayoutVars>
      </dgm:prSet>
      <dgm:spPr/>
      <dgm:t>
        <a:bodyPr/>
        <a:lstStyle/>
        <a:p>
          <a:endParaRPr lang="en-US"/>
        </a:p>
      </dgm:t>
    </dgm:pt>
  </dgm:ptLst>
  <dgm:cxnLst>
    <dgm:cxn modelId="{A4717391-0973-4D6B-81C4-7233E4CB6BA8}" type="presOf" srcId="{B4AB8530-6161-43BB-B33E-5BF1FC537675}" destId="{38EB399F-7BA4-41C7-ABE5-2C356320219C}" srcOrd="0" destOrd="0" presId="urn:microsoft.com/office/officeart/2005/8/layout/hList1"/>
    <dgm:cxn modelId="{F1B6C07C-88F3-465A-83F2-0D610EEB4A86}" type="presOf" srcId="{0DC54900-C3EC-439E-863C-BD118A5F60DC}" destId="{38EB399F-7BA4-41C7-ABE5-2C356320219C}" srcOrd="0" destOrd="6" presId="urn:microsoft.com/office/officeart/2005/8/layout/hList1"/>
    <dgm:cxn modelId="{4D069CDD-2703-458E-8154-FB5938039D03}" type="presOf" srcId="{D4496DDE-102A-428D-AEE2-E3D1BBF6130A}" destId="{38EB399F-7BA4-41C7-ABE5-2C356320219C}" srcOrd="0" destOrd="8" presId="urn:microsoft.com/office/officeart/2005/8/layout/hList1"/>
    <dgm:cxn modelId="{65BE8D22-59B4-4E3B-9072-505E7F057F2F}" srcId="{872B4CE2-49D1-4B4E-B526-08CBF6B5D6DA}" destId="{19156F91-5BF3-4130-B730-7E32F60AEC80}" srcOrd="3" destOrd="0" parTransId="{F1123FDD-911D-4217-8B1E-5E4F3D39C161}" sibTransId="{A2102C91-BB13-4E3A-BD40-E11C2AFEBE96}"/>
    <dgm:cxn modelId="{7D0F1E93-4642-46C0-BF60-DA100BC2F9FE}" srcId="{4E829AF3-EC23-45DD-A95C-75ADD03911BE}" destId="{872B4CE2-49D1-4B4E-B526-08CBF6B5D6DA}" srcOrd="0" destOrd="0" parTransId="{F90214E0-A0F0-461D-96CD-3A201C26E640}" sibTransId="{905D50BC-93B3-43E3-8480-0CC717D630A0}"/>
    <dgm:cxn modelId="{4A082F93-30E7-47D0-89C8-217862B8B2F5}" type="presOf" srcId="{4E829AF3-EC23-45DD-A95C-75ADD03911BE}" destId="{CAB2DFAA-ADDE-4401-A596-DE3E32DC84F3}" srcOrd="0" destOrd="0" presId="urn:microsoft.com/office/officeart/2005/8/layout/hList1"/>
    <dgm:cxn modelId="{0441D57A-DDFB-4312-929F-89217015B942}" srcId="{872B4CE2-49D1-4B4E-B526-08CBF6B5D6DA}" destId="{F569C900-E1A8-4473-89A3-B65D428603B3}" srcOrd="4" destOrd="0" parTransId="{31472980-5E35-4F9D-A2D4-4C496A153F53}" sibTransId="{A3A82FF6-5C40-4E6E-884A-FF1B80F91009}"/>
    <dgm:cxn modelId="{8FE8EA88-811F-4877-AAF7-CF44512EAB58}" type="presOf" srcId="{872B4CE2-49D1-4B4E-B526-08CBF6B5D6DA}" destId="{6A00FF9B-33B0-47CF-832F-5CDCF57B2C5E}" srcOrd="0" destOrd="0" presId="urn:microsoft.com/office/officeart/2005/8/layout/hList1"/>
    <dgm:cxn modelId="{2CE3D15A-5428-4612-9B81-0BFD79A74DAA}" srcId="{872B4CE2-49D1-4B4E-B526-08CBF6B5D6DA}" destId="{0DC54900-C3EC-439E-863C-BD118A5F60DC}" srcOrd="6" destOrd="0" parTransId="{EDB3AC29-0D7B-4DFD-984F-8E3DFD99CB01}" sibTransId="{E7AB19CC-609C-4D64-995B-5FB56A83C6C2}"/>
    <dgm:cxn modelId="{D7809361-CF4D-42D5-A004-3296379DBE96}" type="presOf" srcId="{2A41A5C1-C9DB-4919-9F2B-AB6F1251DADD}" destId="{38EB399F-7BA4-41C7-ABE5-2C356320219C}" srcOrd="0" destOrd="1" presId="urn:microsoft.com/office/officeart/2005/8/layout/hList1"/>
    <dgm:cxn modelId="{FFA0ED03-FB00-4D34-B37C-7E0E0D52292F}" srcId="{872B4CE2-49D1-4B4E-B526-08CBF6B5D6DA}" destId="{5ED54A08-AC72-495F-89F1-E66A35FD3816}" srcOrd="5" destOrd="0" parTransId="{707D9B1A-FEDC-4FE5-8E23-DA89F4A2DE74}" sibTransId="{29E66A7C-FFFB-4733-B358-44320626D03E}"/>
    <dgm:cxn modelId="{C161E832-F510-4345-92B5-06C981F156BA}" srcId="{872B4CE2-49D1-4B4E-B526-08CBF6B5D6DA}" destId="{B4AB8530-6161-43BB-B33E-5BF1FC537675}" srcOrd="0" destOrd="0" parTransId="{3359E924-EBDF-4483-BA50-AC25A433E629}" sibTransId="{716A1D2F-57DA-4415-8FE6-D86217889221}"/>
    <dgm:cxn modelId="{513F79BC-B42A-4C6B-B1DE-F03CD1B682F4}" srcId="{872B4CE2-49D1-4B4E-B526-08CBF6B5D6DA}" destId="{449FD73C-FD98-4FD4-9674-7B57947741DC}" srcOrd="2" destOrd="0" parTransId="{64B1962C-4D1C-48AF-A996-FBA6329209A9}" sibTransId="{8345AA78-8927-42E3-8767-599F0742B19A}"/>
    <dgm:cxn modelId="{A66A03F6-D25F-4AAC-8680-99D18FE5CE41}" type="presOf" srcId="{5ED54A08-AC72-495F-89F1-E66A35FD3816}" destId="{38EB399F-7BA4-41C7-ABE5-2C356320219C}" srcOrd="0" destOrd="5" presId="urn:microsoft.com/office/officeart/2005/8/layout/hList1"/>
    <dgm:cxn modelId="{9ECEBD45-6B42-4351-AD0C-D8DAE74141A3}" type="presOf" srcId="{EA9D063D-30F1-45D0-868A-9FC19BE343CE}" destId="{38EB399F-7BA4-41C7-ABE5-2C356320219C}" srcOrd="0" destOrd="7" presId="urn:microsoft.com/office/officeart/2005/8/layout/hList1"/>
    <dgm:cxn modelId="{46160A2D-CDE0-42F3-BC45-23F5DD5D670C}" srcId="{872B4CE2-49D1-4B4E-B526-08CBF6B5D6DA}" destId="{4F3F87D7-E74E-4351-A0A3-A42F12D2D5A6}" srcOrd="12" destOrd="0" parTransId="{FDE4FB86-C851-4434-82B2-C90C8AEC2351}" sibTransId="{5B688F42-FEB5-4E94-932D-20546DA997CC}"/>
    <dgm:cxn modelId="{F2E44673-5555-469B-80C7-5AFD79429DBC}" srcId="{872B4CE2-49D1-4B4E-B526-08CBF6B5D6DA}" destId="{D0EAA92E-24BA-411D-BD9B-84A6E50AC11B}" srcOrd="11" destOrd="0" parTransId="{4FDF87B0-F54B-4A4D-8AAC-5C48C089F9EF}" sibTransId="{5774E5CE-BBF7-46D5-B059-D2DB43B59187}"/>
    <dgm:cxn modelId="{833FF6C8-701A-4E20-B3A6-371B8C994DFF}" type="presOf" srcId="{C1CEAFFA-1831-44AE-9F16-469FB9F7EA85}" destId="{38EB399F-7BA4-41C7-ABE5-2C356320219C}" srcOrd="0" destOrd="10" presId="urn:microsoft.com/office/officeart/2005/8/layout/hList1"/>
    <dgm:cxn modelId="{905C7DCD-A03E-45EA-9FD5-E902F1866E80}" srcId="{872B4CE2-49D1-4B4E-B526-08CBF6B5D6DA}" destId="{D4496DDE-102A-428D-AEE2-E3D1BBF6130A}" srcOrd="8" destOrd="0" parTransId="{71C48BA6-F3C9-4C63-BBC0-52981FF011D5}" sibTransId="{464D29C3-EB3F-4BB0-8D03-A27CE19E6B4C}"/>
    <dgm:cxn modelId="{7CB8E40F-CCBE-45F0-87F2-8EE70F2371DB}" type="presOf" srcId="{D0EAA92E-24BA-411D-BD9B-84A6E50AC11B}" destId="{38EB399F-7BA4-41C7-ABE5-2C356320219C}" srcOrd="0" destOrd="11" presId="urn:microsoft.com/office/officeart/2005/8/layout/hList1"/>
    <dgm:cxn modelId="{89A7037C-BC99-4C54-9A5E-24CDB0CD8465}" type="presOf" srcId="{F569C900-E1A8-4473-89A3-B65D428603B3}" destId="{38EB399F-7BA4-41C7-ABE5-2C356320219C}" srcOrd="0" destOrd="4" presId="urn:microsoft.com/office/officeart/2005/8/layout/hList1"/>
    <dgm:cxn modelId="{B21D61F7-91E3-4F1A-BF4A-EFB44061162D}" srcId="{872B4CE2-49D1-4B4E-B526-08CBF6B5D6DA}" destId="{2A41A5C1-C9DB-4919-9F2B-AB6F1251DADD}" srcOrd="1" destOrd="0" parTransId="{6A4F83B0-A934-4A0E-ADDE-15BE06623DA2}" sibTransId="{7167512E-B1DC-498D-8D45-FB7B8DBB6904}"/>
    <dgm:cxn modelId="{ACBB212A-F9E5-41EC-8D48-58573A418A5A}" type="presOf" srcId="{4F3F87D7-E74E-4351-A0A3-A42F12D2D5A6}" destId="{38EB399F-7BA4-41C7-ABE5-2C356320219C}" srcOrd="0" destOrd="12" presId="urn:microsoft.com/office/officeart/2005/8/layout/hList1"/>
    <dgm:cxn modelId="{33A17F37-FBED-414A-A924-03681CD926AE}" type="presOf" srcId="{19156F91-5BF3-4130-B730-7E32F60AEC80}" destId="{38EB399F-7BA4-41C7-ABE5-2C356320219C}" srcOrd="0" destOrd="3" presId="urn:microsoft.com/office/officeart/2005/8/layout/hList1"/>
    <dgm:cxn modelId="{8AB0E21E-8479-40B6-8D06-5C07769C3086}" type="presOf" srcId="{B78A7AE7-6E69-473D-A86A-E417E79BE05E}" destId="{38EB399F-7BA4-41C7-ABE5-2C356320219C}" srcOrd="0" destOrd="9" presId="urn:microsoft.com/office/officeart/2005/8/layout/hList1"/>
    <dgm:cxn modelId="{A7CCF4E5-1F0D-416A-A2B4-21CEAA11110C}" srcId="{872B4CE2-49D1-4B4E-B526-08CBF6B5D6DA}" destId="{C1CEAFFA-1831-44AE-9F16-469FB9F7EA85}" srcOrd="10" destOrd="0" parTransId="{82BBC1B6-288C-44EC-8164-76552A8D570D}" sibTransId="{5A4B2C58-AFF7-4BF2-97E7-E7FCEE853DDD}"/>
    <dgm:cxn modelId="{79206A3B-8A17-4BA0-89B0-CA899EE46A3E}" srcId="{872B4CE2-49D1-4B4E-B526-08CBF6B5D6DA}" destId="{EA9D063D-30F1-45D0-868A-9FC19BE343CE}" srcOrd="7" destOrd="0" parTransId="{F466E7DC-E155-4919-9287-079284C1D5C6}" sibTransId="{E8F394B2-1A49-41E6-A9A0-32029426CF43}"/>
    <dgm:cxn modelId="{DC24BE90-B369-426A-85EF-D8543F55BACC}" type="presOf" srcId="{449FD73C-FD98-4FD4-9674-7B57947741DC}" destId="{38EB399F-7BA4-41C7-ABE5-2C356320219C}" srcOrd="0" destOrd="2" presId="urn:microsoft.com/office/officeart/2005/8/layout/hList1"/>
    <dgm:cxn modelId="{71194780-49BE-4A1D-8A85-B39040ED871D}" srcId="{872B4CE2-49D1-4B4E-B526-08CBF6B5D6DA}" destId="{B78A7AE7-6E69-473D-A86A-E417E79BE05E}" srcOrd="9" destOrd="0" parTransId="{F7E8246A-7356-4EB0-80BD-0C85280C64CA}" sibTransId="{085F0DD3-4C0B-49AB-98E8-C56946610CF4}"/>
    <dgm:cxn modelId="{02B9027E-2277-43FB-A67F-AF62514208AC}" type="presParOf" srcId="{CAB2DFAA-ADDE-4401-A596-DE3E32DC84F3}" destId="{2938D148-D2D0-49CB-87CA-9366F9BC5B5E}" srcOrd="0" destOrd="0" presId="urn:microsoft.com/office/officeart/2005/8/layout/hList1"/>
    <dgm:cxn modelId="{BFDD3961-A3F7-4F37-862E-A4C55A03EEC9}" type="presParOf" srcId="{2938D148-D2D0-49CB-87CA-9366F9BC5B5E}" destId="{6A00FF9B-33B0-47CF-832F-5CDCF57B2C5E}" srcOrd="0" destOrd="0" presId="urn:microsoft.com/office/officeart/2005/8/layout/hList1"/>
    <dgm:cxn modelId="{FCF44A33-5D27-4357-A7FF-765E88AF1061}" type="presParOf" srcId="{2938D148-D2D0-49CB-87CA-9366F9BC5B5E}" destId="{38EB399F-7BA4-41C7-ABE5-2C356320219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09FEC5F-F30F-491A-8545-205D93BC7DBD}" type="doc">
      <dgm:prSet loTypeId="urn:microsoft.com/office/officeart/2005/8/layout/hProcess9" loCatId="process" qsTypeId="urn:microsoft.com/office/officeart/2005/8/quickstyle/simple1" qsCatId="simple" csTypeId="urn:microsoft.com/office/officeart/2005/8/colors/accent1_2" csCatId="accent1" phldr="1"/>
      <dgm:spPr/>
    </dgm:pt>
    <dgm:pt modelId="{D63C1604-F5EF-4C7F-B80D-31272B39877C}">
      <dgm:prSet phldrT="[Text]"/>
      <dgm:spPr/>
      <dgm:t>
        <a:bodyPr/>
        <a:lstStyle/>
        <a:p>
          <a:r>
            <a:rPr lang="en-US" b="1" dirty="0"/>
            <a:t>Initial Performance Planning Meeting</a:t>
          </a:r>
        </a:p>
      </dgm:t>
    </dgm:pt>
    <dgm:pt modelId="{2212D833-37B5-4E76-909D-50DBA6B107FA}" type="parTrans" cxnId="{AF22C55D-8343-451C-8297-EF15BA586A52}">
      <dgm:prSet/>
      <dgm:spPr/>
      <dgm:t>
        <a:bodyPr/>
        <a:lstStyle/>
        <a:p>
          <a:endParaRPr lang="en-US"/>
        </a:p>
      </dgm:t>
    </dgm:pt>
    <dgm:pt modelId="{22474C39-A2D0-4E66-B401-F9C912FD7CA7}" type="sibTrans" cxnId="{AF22C55D-8343-451C-8297-EF15BA586A52}">
      <dgm:prSet/>
      <dgm:spPr/>
      <dgm:t>
        <a:bodyPr/>
        <a:lstStyle/>
        <a:p>
          <a:endParaRPr lang="en-US"/>
        </a:p>
      </dgm:t>
    </dgm:pt>
    <dgm:pt modelId="{6952390A-F934-4647-9AB5-9C4DEE7FFC5B}">
      <dgm:prSet phldrT="[Text]"/>
      <dgm:spPr/>
      <dgm:t>
        <a:bodyPr/>
        <a:lstStyle/>
        <a:p>
          <a:r>
            <a:rPr lang="en-US" b="1" dirty="0"/>
            <a:t>Progress Review</a:t>
          </a:r>
        </a:p>
      </dgm:t>
    </dgm:pt>
    <dgm:pt modelId="{A2994E38-3DE5-4DA7-864D-DD3CF2E195B4}" type="parTrans" cxnId="{EDC5F738-5A7C-4394-925E-0684EA855308}">
      <dgm:prSet/>
      <dgm:spPr/>
      <dgm:t>
        <a:bodyPr/>
        <a:lstStyle/>
        <a:p>
          <a:endParaRPr lang="en-US"/>
        </a:p>
      </dgm:t>
    </dgm:pt>
    <dgm:pt modelId="{33CEB041-F60C-440E-BD3C-83DB8E8F62C9}" type="sibTrans" cxnId="{EDC5F738-5A7C-4394-925E-0684EA855308}">
      <dgm:prSet/>
      <dgm:spPr/>
      <dgm:t>
        <a:bodyPr/>
        <a:lstStyle/>
        <a:p>
          <a:endParaRPr lang="en-US"/>
        </a:p>
      </dgm:t>
    </dgm:pt>
    <dgm:pt modelId="{8DF04D6C-F103-4EA8-8289-85FAD3AB9FB7}">
      <dgm:prSet phldrT="[Text]"/>
      <dgm:spPr/>
      <dgm:t>
        <a:bodyPr/>
        <a:lstStyle/>
        <a:p>
          <a:r>
            <a:rPr lang="en-US" b="1" dirty="0"/>
            <a:t>Final Performance Appraisal Discussion</a:t>
          </a:r>
        </a:p>
      </dgm:t>
    </dgm:pt>
    <dgm:pt modelId="{13A0E3FF-F99D-4C91-AD67-15391FBDC667}" type="parTrans" cxnId="{5CF34F8A-BF94-411E-9833-8B09156AE809}">
      <dgm:prSet/>
      <dgm:spPr/>
      <dgm:t>
        <a:bodyPr/>
        <a:lstStyle/>
        <a:p>
          <a:endParaRPr lang="en-US"/>
        </a:p>
      </dgm:t>
    </dgm:pt>
    <dgm:pt modelId="{008BAF74-EECA-4143-A0E5-E123B42DABB2}" type="sibTrans" cxnId="{5CF34F8A-BF94-411E-9833-8B09156AE809}">
      <dgm:prSet/>
      <dgm:spPr/>
      <dgm:t>
        <a:bodyPr/>
        <a:lstStyle/>
        <a:p>
          <a:endParaRPr lang="en-US"/>
        </a:p>
      </dgm:t>
    </dgm:pt>
    <dgm:pt modelId="{5BD959B3-6FAA-4BC3-BF16-F7DBA1CD0164}" type="pres">
      <dgm:prSet presAssocID="{409FEC5F-F30F-491A-8545-205D93BC7DBD}" presName="CompostProcess" presStyleCnt="0">
        <dgm:presLayoutVars>
          <dgm:dir/>
          <dgm:resizeHandles val="exact"/>
        </dgm:presLayoutVars>
      </dgm:prSet>
      <dgm:spPr/>
    </dgm:pt>
    <dgm:pt modelId="{C1EC514E-AB77-4978-97D9-DC4FCAEBDCC3}" type="pres">
      <dgm:prSet presAssocID="{409FEC5F-F30F-491A-8545-205D93BC7DBD}" presName="arrow" presStyleLbl="bgShp" presStyleIdx="0" presStyleCnt="1" custScaleX="116232" custLinFactNeighborX="1471"/>
      <dgm:spPr>
        <a:solidFill>
          <a:srgbClr val="002060"/>
        </a:solidFill>
      </dgm:spPr>
    </dgm:pt>
    <dgm:pt modelId="{FA0E8D46-59B4-4FC8-94E0-16289F643A09}" type="pres">
      <dgm:prSet presAssocID="{409FEC5F-F30F-491A-8545-205D93BC7DBD}" presName="linearProcess" presStyleCnt="0"/>
      <dgm:spPr/>
    </dgm:pt>
    <dgm:pt modelId="{C91911B4-63A0-43C3-BDFF-9CD6EEF33817}" type="pres">
      <dgm:prSet presAssocID="{D63C1604-F5EF-4C7F-B80D-31272B39877C}" presName="textNode" presStyleLbl="node1" presStyleIdx="0" presStyleCnt="3">
        <dgm:presLayoutVars>
          <dgm:bulletEnabled val="1"/>
        </dgm:presLayoutVars>
      </dgm:prSet>
      <dgm:spPr/>
      <dgm:t>
        <a:bodyPr/>
        <a:lstStyle/>
        <a:p>
          <a:endParaRPr lang="en-US"/>
        </a:p>
      </dgm:t>
    </dgm:pt>
    <dgm:pt modelId="{9F8D1933-FA87-447B-86A2-B9224AF27C82}" type="pres">
      <dgm:prSet presAssocID="{22474C39-A2D0-4E66-B401-F9C912FD7CA7}" presName="sibTrans" presStyleCnt="0"/>
      <dgm:spPr/>
    </dgm:pt>
    <dgm:pt modelId="{241DB44F-2979-43E3-AC7E-64A809EF9AAA}" type="pres">
      <dgm:prSet presAssocID="{6952390A-F934-4647-9AB5-9C4DEE7FFC5B}" presName="textNode" presStyleLbl="node1" presStyleIdx="1" presStyleCnt="3">
        <dgm:presLayoutVars>
          <dgm:bulletEnabled val="1"/>
        </dgm:presLayoutVars>
      </dgm:prSet>
      <dgm:spPr/>
      <dgm:t>
        <a:bodyPr/>
        <a:lstStyle/>
        <a:p>
          <a:endParaRPr lang="en-US"/>
        </a:p>
      </dgm:t>
    </dgm:pt>
    <dgm:pt modelId="{6310D1C8-31DC-4AA6-B654-74AC81599120}" type="pres">
      <dgm:prSet presAssocID="{33CEB041-F60C-440E-BD3C-83DB8E8F62C9}" presName="sibTrans" presStyleCnt="0"/>
      <dgm:spPr/>
    </dgm:pt>
    <dgm:pt modelId="{D3D59C7D-15CD-4B54-AA32-74EF8417E5EB}" type="pres">
      <dgm:prSet presAssocID="{8DF04D6C-F103-4EA8-8289-85FAD3AB9FB7}" presName="textNode" presStyleLbl="node1" presStyleIdx="2" presStyleCnt="3">
        <dgm:presLayoutVars>
          <dgm:bulletEnabled val="1"/>
        </dgm:presLayoutVars>
      </dgm:prSet>
      <dgm:spPr/>
      <dgm:t>
        <a:bodyPr/>
        <a:lstStyle/>
        <a:p>
          <a:endParaRPr lang="en-US"/>
        </a:p>
      </dgm:t>
    </dgm:pt>
  </dgm:ptLst>
  <dgm:cxnLst>
    <dgm:cxn modelId="{5CF34F8A-BF94-411E-9833-8B09156AE809}" srcId="{409FEC5F-F30F-491A-8545-205D93BC7DBD}" destId="{8DF04D6C-F103-4EA8-8289-85FAD3AB9FB7}" srcOrd="2" destOrd="0" parTransId="{13A0E3FF-F99D-4C91-AD67-15391FBDC667}" sibTransId="{008BAF74-EECA-4143-A0E5-E123B42DABB2}"/>
    <dgm:cxn modelId="{E83F65D1-1709-4D77-ABF3-472DADE38C31}" type="presOf" srcId="{8DF04D6C-F103-4EA8-8289-85FAD3AB9FB7}" destId="{D3D59C7D-15CD-4B54-AA32-74EF8417E5EB}" srcOrd="0" destOrd="0" presId="urn:microsoft.com/office/officeart/2005/8/layout/hProcess9"/>
    <dgm:cxn modelId="{AF22C55D-8343-451C-8297-EF15BA586A52}" srcId="{409FEC5F-F30F-491A-8545-205D93BC7DBD}" destId="{D63C1604-F5EF-4C7F-B80D-31272B39877C}" srcOrd="0" destOrd="0" parTransId="{2212D833-37B5-4E76-909D-50DBA6B107FA}" sibTransId="{22474C39-A2D0-4E66-B401-F9C912FD7CA7}"/>
    <dgm:cxn modelId="{C65E2062-8518-4BB1-9771-401159405A91}" type="presOf" srcId="{D63C1604-F5EF-4C7F-B80D-31272B39877C}" destId="{C91911B4-63A0-43C3-BDFF-9CD6EEF33817}" srcOrd="0" destOrd="0" presId="urn:microsoft.com/office/officeart/2005/8/layout/hProcess9"/>
    <dgm:cxn modelId="{EDC5F738-5A7C-4394-925E-0684EA855308}" srcId="{409FEC5F-F30F-491A-8545-205D93BC7DBD}" destId="{6952390A-F934-4647-9AB5-9C4DEE7FFC5B}" srcOrd="1" destOrd="0" parTransId="{A2994E38-3DE5-4DA7-864D-DD3CF2E195B4}" sibTransId="{33CEB041-F60C-440E-BD3C-83DB8E8F62C9}"/>
    <dgm:cxn modelId="{2BD4580F-2713-4C63-8F00-4774C5F321C8}" type="presOf" srcId="{409FEC5F-F30F-491A-8545-205D93BC7DBD}" destId="{5BD959B3-6FAA-4BC3-BF16-F7DBA1CD0164}" srcOrd="0" destOrd="0" presId="urn:microsoft.com/office/officeart/2005/8/layout/hProcess9"/>
    <dgm:cxn modelId="{D067729B-01AD-499E-B7E9-3C735DB29B2F}" type="presOf" srcId="{6952390A-F934-4647-9AB5-9C4DEE7FFC5B}" destId="{241DB44F-2979-43E3-AC7E-64A809EF9AAA}" srcOrd="0" destOrd="0" presId="urn:microsoft.com/office/officeart/2005/8/layout/hProcess9"/>
    <dgm:cxn modelId="{AE08E1A6-3BAA-4234-83FA-7AE47B52C841}" type="presParOf" srcId="{5BD959B3-6FAA-4BC3-BF16-F7DBA1CD0164}" destId="{C1EC514E-AB77-4978-97D9-DC4FCAEBDCC3}" srcOrd="0" destOrd="0" presId="urn:microsoft.com/office/officeart/2005/8/layout/hProcess9"/>
    <dgm:cxn modelId="{675F496C-E95C-4571-A68A-FE2E2FBCEA63}" type="presParOf" srcId="{5BD959B3-6FAA-4BC3-BF16-F7DBA1CD0164}" destId="{FA0E8D46-59B4-4FC8-94E0-16289F643A09}" srcOrd="1" destOrd="0" presId="urn:microsoft.com/office/officeart/2005/8/layout/hProcess9"/>
    <dgm:cxn modelId="{2B8B5F1F-8FD6-46CB-ACA4-D50BFE1A8835}" type="presParOf" srcId="{FA0E8D46-59B4-4FC8-94E0-16289F643A09}" destId="{C91911B4-63A0-43C3-BDFF-9CD6EEF33817}" srcOrd="0" destOrd="0" presId="urn:microsoft.com/office/officeart/2005/8/layout/hProcess9"/>
    <dgm:cxn modelId="{A92A96DD-576C-4F76-B8B3-523AA11C4775}" type="presParOf" srcId="{FA0E8D46-59B4-4FC8-94E0-16289F643A09}" destId="{9F8D1933-FA87-447B-86A2-B9224AF27C82}" srcOrd="1" destOrd="0" presId="urn:microsoft.com/office/officeart/2005/8/layout/hProcess9"/>
    <dgm:cxn modelId="{C3053A9D-0D37-444C-B6BE-DF66BFD00C9B}" type="presParOf" srcId="{FA0E8D46-59B4-4FC8-94E0-16289F643A09}" destId="{241DB44F-2979-43E3-AC7E-64A809EF9AAA}" srcOrd="2" destOrd="0" presId="urn:microsoft.com/office/officeart/2005/8/layout/hProcess9"/>
    <dgm:cxn modelId="{5C6121E2-92CD-4BD1-A055-D60768C453FF}" type="presParOf" srcId="{FA0E8D46-59B4-4FC8-94E0-16289F643A09}" destId="{6310D1C8-31DC-4AA6-B654-74AC81599120}" srcOrd="3" destOrd="0" presId="urn:microsoft.com/office/officeart/2005/8/layout/hProcess9"/>
    <dgm:cxn modelId="{F29AF8D7-635B-4B94-9FFA-09894F22F19C}" type="presParOf" srcId="{FA0E8D46-59B4-4FC8-94E0-16289F643A09}" destId="{D3D59C7D-15CD-4B54-AA32-74EF8417E5E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BA7E919-6197-4575-B0EF-D887ED8A113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4A5A62D-830D-4868-B87E-9E9C7029C493}">
      <dgm:prSet phldrT="[Text]" custT="1"/>
      <dgm:spPr>
        <a:solidFill>
          <a:schemeClr val="accent4">
            <a:lumMod val="50000"/>
          </a:schemeClr>
        </a:solidFill>
      </dgm:spPr>
      <dgm:t>
        <a:bodyPr/>
        <a:lstStyle/>
        <a:p>
          <a:r>
            <a:rPr lang="en-US" sz="2000" b="1" dirty="0"/>
            <a:t>Level 5 - Outstanding</a:t>
          </a:r>
        </a:p>
      </dgm:t>
    </dgm:pt>
    <dgm:pt modelId="{E400F1FA-3527-4108-9C1F-9C813DFD161E}" type="parTrans" cxnId="{C4DF4551-A539-4E98-B6E6-0895386EDEC2}">
      <dgm:prSet/>
      <dgm:spPr/>
      <dgm:t>
        <a:bodyPr/>
        <a:lstStyle/>
        <a:p>
          <a:endParaRPr lang="en-US"/>
        </a:p>
      </dgm:t>
    </dgm:pt>
    <dgm:pt modelId="{6AF18FC1-FB95-4F41-A0B2-E72279B6ECC2}" type="sibTrans" cxnId="{C4DF4551-A539-4E98-B6E6-0895386EDEC2}">
      <dgm:prSet/>
      <dgm:spPr/>
      <dgm:t>
        <a:bodyPr/>
        <a:lstStyle/>
        <a:p>
          <a:endParaRPr lang="en-US"/>
        </a:p>
      </dgm:t>
    </dgm:pt>
    <dgm:pt modelId="{A59C7CF8-CA1D-4123-B36B-FC87B9C7DC55}">
      <dgm:prSet phldrT="[Text]" custT="1"/>
      <dgm:spPr>
        <a:solidFill>
          <a:schemeClr val="accent4">
            <a:lumMod val="50000"/>
          </a:schemeClr>
        </a:solidFill>
      </dgm:spPr>
      <dgm:t>
        <a:bodyPr/>
        <a:lstStyle/>
        <a:p>
          <a:r>
            <a:rPr lang="en-US" sz="1400" b="1" dirty="0"/>
            <a:t>Produces exceptional results or exceeds expectations well beyond specified outcomes</a:t>
          </a:r>
        </a:p>
      </dgm:t>
    </dgm:pt>
    <dgm:pt modelId="{42E25530-468D-43B6-B827-892F1141E3D1}" type="parTrans" cxnId="{71455346-E76C-476A-BA97-C3758C4F06F9}">
      <dgm:prSet/>
      <dgm:spPr/>
      <dgm:t>
        <a:bodyPr/>
        <a:lstStyle/>
        <a:p>
          <a:endParaRPr lang="en-US"/>
        </a:p>
      </dgm:t>
    </dgm:pt>
    <dgm:pt modelId="{56B81DD0-FD83-4D49-A49D-865824DB3116}" type="sibTrans" cxnId="{71455346-E76C-476A-BA97-C3758C4F06F9}">
      <dgm:prSet/>
      <dgm:spPr/>
      <dgm:t>
        <a:bodyPr/>
        <a:lstStyle/>
        <a:p>
          <a:endParaRPr lang="en-US"/>
        </a:p>
      </dgm:t>
    </dgm:pt>
    <dgm:pt modelId="{937A3796-6045-4597-AE2F-89215EF8EA26}">
      <dgm:prSet phldrT="[Text]" custT="1"/>
      <dgm:spPr>
        <a:solidFill>
          <a:schemeClr val="accent4">
            <a:lumMod val="50000"/>
          </a:schemeClr>
        </a:solidFill>
      </dgm:spPr>
      <dgm:t>
        <a:bodyPr/>
        <a:lstStyle/>
        <a:p>
          <a:r>
            <a:rPr lang="en-US" sz="1400" b="1" dirty="0"/>
            <a:t>Sets targeted metrics high and far exceeds them (e.g., quality, budget, quantity)</a:t>
          </a:r>
        </a:p>
      </dgm:t>
    </dgm:pt>
    <dgm:pt modelId="{4465C57D-B7CA-4A5B-AEE8-96708D1A298C}" type="parTrans" cxnId="{D023CB30-F7E0-438C-86FA-8740E58AB2D6}">
      <dgm:prSet/>
      <dgm:spPr/>
      <dgm:t>
        <a:bodyPr/>
        <a:lstStyle/>
        <a:p>
          <a:endParaRPr lang="en-US"/>
        </a:p>
      </dgm:t>
    </dgm:pt>
    <dgm:pt modelId="{003D3D31-D753-46E7-999C-1F6BCBB3DC38}" type="sibTrans" cxnId="{D023CB30-F7E0-438C-86FA-8740E58AB2D6}">
      <dgm:prSet/>
      <dgm:spPr/>
      <dgm:t>
        <a:bodyPr/>
        <a:lstStyle/>
        <a:p>
          <a:endParaRPr lang="en-US"/>
        </a:p>
      </dgm:t>
    </dgm:pt>
    <dgm:pt modelId="{27545624-8644-42DB-9CDA-D2E7F2AE0F8C}">
      <dgm:prSet phldrT="[Text]" custT="1"/>
      <dgm:spPr>
        <a:solidFill>
          <a:srgbClr val="002060"/>
        </a:solidFill>
      </dgm:spPr>
      <dgm:t>
        <a:bodyPr/>
        <a:lstStyle/>
        <a:p>
          <a:r>
            <a:rPr lang="en-US" sz="2000" b="1" dirty="0"/>
            <a:t>Level 3 – Fully Successful</a:t>
          </a:r>
        </a:p>
      </dgm:t>
    </dgm:pt>
    <dgm:pt modelId="{C37FEE1E-E623-4DEE-BE55-8E82A8CE1852}" type="parTrans" cxnId="{30DD3C5D-24DE-4018-8F03-D5976A0F87C4}">
      <dgm:prSet/>
      <dgm:spPr/>
      <dgm:t>
        <a:bodyPr/>
        <a:lstStyle/>
        <a:p>
          <a:endParaRPr lang="en-US"/>
        </a:p>
      </dgm:t>
    </dgm:pt>
    <dgm:pt modelId="{EA44E0D5-136E-492C-8EDD-F499499E56B0}" type="sibTrans" cxnId="{30DD3C5D-24DE-4018-8F03-D5976A0F87C4}">
      <dgm:prSet/>
      <dgm:spPr/>
      <dgm:t>
        <a:bodyPr/>
        <a:lstStyle/>
        <a:p>
          <a:endParaRPr lang="en-US"/>
        </a:p>
      </dgm:t>
    </dgm:pt>
    <dgm:pt modelId="{9E96AD65-DD41-4312-A1CA-3514A008119A}">
      <dgm:prSet phldrT="[Text]"/>
      <dgm:spPr>
        <a:solidFill>
          <a:srgbClr val="002060"/>
        </a:solidFill>
      </dgm:spPr>
      <dgm:t>
        <a:bodyPr/>
        <a:lstStyle/>
        <a:p>
          <a:r>
            <a:rPr lang="en-US" sz="1400" b="1" dirty="0"/>
            <a:t>Effectively produces the specified outcomes, and sometimes exceeds them</a:t>
          </a:r>
        </a:p>
      </dgm:t>
    </dgm:pt>
    <dgm:pt modelId="{A15CDA9A-A545-46DE-9B87-E6559095D803}" type="parTrans" cxnId="{5B4779C5-8E67-4F5A-BF9C-BD7820D414B7}">
      <dgm:prSet/>
      <dgm:spPr/>
      <dgm:t>
        <a:bodyPr/>
        <a:lstStyle/>
        <a:p>
          <a:endParaRPr lang="en-US"/>
        </a:p>
      </dgm:t>
    </dgm:pt>
    <dgm:pt modelId="{14C2DB25-0103-4A21-9C68-1171C5110B2F}" type="sibTrans" cxnId="{5B4779C5-8E67-4F5A-BF9C-BD7820D414B7}">
      <dgm:prSet/>
      <dgm:spPr/>
      <dgm:t>
        <a:bodyPr/>
        <a:lstStyle/>
        <a:p>
          <a:endParaRPr lang="en-US"/>
        </a:p>
      </dgm:t>
    </dgm:pt>
    <dgm:pt modelId="{1CFDAB1F-7215-4DAC-9872-11915F8AB14E}">
      <dgm:prSet phldrT="[Text]"/>
      <dgm:spPr>
        <a:solidFill>
          <a:srgbClr val="002060"/>
        </a:solidFill>
      </dgm:spPr>
      <dgm:t>
        <a:bodyPr/>
        <a:lstStyle/>
        <a:p>
          <a:r>
            <a:rPr lang="en-US" sz="1400" b="1" dirty="0"/>
            <a:t>Consistently achieves targeted metrics</a:t>
          </a:r>
        </a:p>
      </dgm:t>
    </dgm:pt>
    <dgm:pt modelId="{D24CD0DB-988E-4A00-AD65-C39C0B0C43E7}" type="parTrans" cxnId="{EA4E535A-B466-4B4A-BE73-693B3DEE2566}">
      <dgm:prSet/>
      <dgm:spPr/>
      <dgm:t>
        <a:bodyPr/>
        <a:lstStyle/>
        <a:p>
          <a:endParaRPr lang="en-US"/>
        </a:p>
      </dgm:t>
    </dgm:pt>
    <dgm:pt modelId="{E7B442D6-FF38-4421-A526-BA44DB6DAC27}" type="sibTrans" cxnId="{EA4E535A-B466-4B4A-BE73-693B3DEE2566}">
      <dgm:prSet/>
      <dgm:spPr/>
      <dgm:t>
        <a:bodyPr/>
        <a:lstStyle/>
        <a:p>
          <a:endParaRPr lang="en-US"/>
        </a:p>
      </dgm:t>
    </dgm:pt>
    <dgm:pt modelId="{856F9D87-936A-466C-9878-EF83C5850ECB}">
      <dgm:prSet phldrT="[Text]" custT="1"/>
      <dgm:spPr/>
      <dgm:t>
        <a:bodyPr/>
        <a:lstStyle/>
        <a:p>
          <a:r>
            <a:rPr lang="en-US" sz="2000" b="1" dirty="0"/>
            <a:t>Level 1 - Unacceptable</a:t>
          </a:r>
        </a:p>
      </dgm:t>
    </dgm:pt>
    <dgm:pt modelId="{60E9F077-68B8-4AD5-86E2-DDA8CE02CF3E}" type="parTrans" cxnId="{EF90A84A-2AD4-41F5-96C2-CB1E0C0A1ADA}">
      <dgm:prSet/>
      <dgm:spPr/>
      <dgm:t>
        <a:bodyPr/>
        <a:lstStyle/>
        <a:p>
          <a:endParaRPr lang="en-US"/>
        </a:p>
      </dgm:t>
    </dgm:pt>
    <dgm:pt modelId="{672DF346-D0AC-460D-9399-B94E383B095C}" type="sibTrans" cxnId="{EF90A84A-2AD4-41F5-96C2-CB1E0C0A1ADA}">
      <dgm:prSet/>
      <dgm:spPr/>
      <dgm:t>
        <a:bodyPr/>
        <a:lstStyle/>
        <a:p>
          <a:endParaRPr lang="en-US"/>
        </a:p>
      </dgm:t>
    </dgm:pt>
    <dgm:pt modelId="{E4E51F11-47AB-4C2F-B910-87F6DE6A4DFB}">
      <dgm:prSet phldrT="[Text]" custT="1"/>
      <dgm:spPr/>
      <dgm:t>
        <a:bodyPr/>
        <a:lstStyle/>
        <a:p>
          <a:r>
            <a:rPr lang="en-US" sz="1400" b="1" dirty="0"/>
            <a:t>Does not meet expectations for quality of work; fails to meet many of the required results for the goal</a:t>
          </a:r>
        </a:p>
      </dgm:t>
    </dgm:pt>
    <dgm:pt modelId="{F79DB5B3-28F1-4D24-94B0-B9668A170038}" type="parTrans" cxnId="{4E9AA1DB-7ADB-4913-A1C9-2E95949E1400}">
      <dgm:prSet/>
      <dgm:spPr/>
      <dgm:t>
        <a:bodyPr/>
        <a:lstStyle/>
        <a:p>
          <a:endParaRPr lang="en-US"/>
        </a:p>
      </dgm:t>
    </dgm:pt>
    <dgm:pt modelId="{5884DF3F-7488-4EB4-B0B6-F8C0783FAD14}" type="sibTrans" cxnId="{4E9AA1DB-7ADB-4913-A1C9-2E95949E1400}">
      <dgm:prSet/>
      <dgm:spPr/>
      <dgm:t>
        <a:bodyPr/>
        <a:lstStyle/>
        <a:p>
          <a:endParaRPr lang="en-US"/>
        </a:p>
      </dgm:t>
    </dgm:pt>
    <dgm:pt modelId="{05ECBAA2-2DF2-40B9-B2D9-951987DF159C}">
      <dgm:prSet phldrT="[Text]" custT="1"/>
      <dgm:spPr/>
      <dgm:t>
        <a:bodyPr/>
        <a:lstStyle/>
        <a:p>
          <a:r>
            <a:rPr lang="en-US" sz="1400" b="1" dirty="0"/>
            <a:t>Is unreliable; makes poor decisions; misses targeted metrics (e.g., commitments, deadlines, quality)</a:t>
          </a:r>
        </a:p>
      </dgm:t>
    </dgm:pt>
    <dgm:pt modelId="{EBC486ED-60FB-400C-8EE7-68FD4AE3BB93}" type="parTrans" cxnId="{CFD8F608-0219-4CFC-BA94-A15B2325FC45}">
      <dgm:prSet/>
      <dgm:spPr/>
      <dgm:t>
        <a:bodyPr/>
        <a:lstStyle/>
        <a:p>
          <a:endParaRPr lang="en-US"/>
        </a:p>
      </dgm:t>
    </dgm:pt>
    <dgm:pt modelId="{0ABDE1F9-CF37-41C1-9F05-E65A27596D77}" type="sibTrans" cxnId="{CFD8F608-0219-4CFC-BA94-A15B2325FC45}">
      <dgm:prSet/>
      <dgm:spPr/>
      <dgm:t>
        <a:bodyPr/>
        <a:lstStyle/>
        <a:p>
          <a:endParaRPr lang="en-US"/>
        </a:p>
      </dgm:t>
    </dgm:pt>
    <dgm:pt modelId="{55470817-9979-43E7-A74B-C914C96AA23F}">
      <dgm:prSet phldrT="[Text]" custT="1"/>
      <dgm:spPr>
        <a:solidFill>
          <a:schemeClr val="accent4">
            <a:lumMod val="50000"/>
          </a:schemeClr>
        </a:solidFill>
      </dgm:spPr>
      <dgm:t>
        <a:bodyPr/>
        <a:lstStyle/>
        <a:p>
          <a:r>
            <a:rPr lang="en-US" sz="1400" b="1" dirty="0"/>
            <a:t>Handles roadblocks or issues exceptionally well and makes a long-term difference in doing so</a:t>
          </a:r>
        </a:p>
      </dgm:t>
    </dgm:pt>
    <dgm:pt modelId="{83999BB8-BB93-4905-B393-42DF70786CEF}" type="parTrans" cxnId="{1CB9D15B-A008-49E4-ACD2-4040D2AA4095}">
      <dgm:prSet/>
      <dgm:spPr/>
      <dgm:t>
        <a:bodyPr/>
        <a:lstStyle/>
        <a:p>
          <a:endParaRPr lang="en-US"/>
        </a:p>
      </dgm:t>
    </dgm:pt>
    <dgm:pt modelId="{A4E07CFF-F961-4B84-8B94-6427495572A7}" type="sibTrans" cxnId="{1CB9D15B-A008-49E4-ACD2-4040D2AA4095}">
      <dgm:prSet/>
      <dgm:spPr/>
      <dgm:t>
        <a:bodyPr/>
        <a:lstStyle/>
        <a:p>
          <a:endParaRPr lang="en-US"/>
        </a:p>
      </dgm:t>
    </dgm:pt>
    <dgm:pt modelId="{25BE374B-9B33-423D-8F39-06D45FDB5BD9}">
      <dgm:prSet phldrT="[Text]" custT="1"/>
      <dgm:spPr>
        <a:solidFill>
          <a:schemeClr val="accent4">
            <a:lumMod val="50000"/>
          </a:schemeClr>
        </a:solidFill>
      </dgm:spPr>
      <dgm:t>
        <a:bodyPr/>
        <a:lstStyle/>
        <a:p>
          <a:endParaRPr lang="en-US" sz="1400" dirty="0"/>
        </a:p>
      </dgm:t>
    </dgm:pt>
    <dgm:pt modelId="{EF9DF3B3-1F6D-4A3B-BA60-1E4520A81AC3}" type="parTrans" cxnId="{6D491E74-267B-4730-9990-E85BD71640ED}">
      <dgm:prSet/>
      <dgm:spPr/>
      <dgm:t>
        <a:bodyPr/>
        <a:lstStyle/>
        <a:p>
          <a:endParaRPr lang="en-US"/>
        </a:p>
      </dgm:t>
    </dgm:pt>
    <dgm:pt modelId="{8C4AAA4F-EC3B-4216-B8F1-F8F8EDA1D62A}" type="sibTrans" cxnId="{6D491E74-267B-4730-9990-E85BD71640ED}">
      <dgm:prSet/>
      <dgm:spPr/>
      <dgm:t>
        <a:bodyPr/>
        <a:lstStyle/>
        <a:p>
          <a:endParaRPr lang="en-US"/>
        </a:p>
      </dgm:t>
    </dgm:pt>
    <dgm:pt modelId="{C58AF9E5-E5CE-4A0A-B453-924349FBF05D}">
      <dgm:prSet phldrT="[Text]" custT="1"/>
      <dgm:spPr>
        <a:solidFill>
          <a:schemeClr val="accent4">
            <a:lumMod val="50000"/>
          </a:schemeClr>
        </a:solidFill>
      </dgm:spPr>
      <dgm:t>
        <a:bodyPr/>
        <a:lstStyle/>
        <a:p>
          <a:r>
            <a:rPr lang="en-US" sz="1400" b="1" dirty="0"/>
            <a:t>Is widely seen as an expert, valued role model, or mentor for this work</a:t>
          </a:r>
        </a:p>
      </dgm:t>
    </dgm:pt>
    <dgm:pt modelId="{108F5D3E-184F-44C9-9140-FC30BD2AE437}" type="parTrans" cxnId="{4178C645-ADED-475B-A02A-50735505052D}">
      <dgm:prSet/>
      <dgm:spPr/>
      <dgm:t>
        <a:bodyPr/>
        <a:lstStyle/>
        <a:p>
          <a:endParaRPr lang="en-US"/>
        </a:p>
      </dgm:t>
    </dgm:pt>
    <dgm:pt modelId="{0B016CCD-ABF6-440E-96A6-01C268853427}" type="sibTrans" cxnId="{4178C645-ADED-475B-A02A-50735505052D}">
      <dgm:prSet/>
      <dgm:spPr/>
      <dgm:t>
        <a:bodyPr/>
        <a:lstStyle/>
        <a:p>
          <a:endParaRPr lang="en-US"/>
        </a:p>
      </dgm:t>
    </dgm:pt>
    <dgm:pt modelId="{B3FEC0E1-90F2-4B07-A6B6-F327134C41A4}">
      <dgm:prSet phldrT="[Text]" custT="1"/>
      <dgm:spPr>
        <a:solidFill>
          <a:schemeClr val="accent4">
            <a:lumMod val="50000"/>
          </a:schemeClr>
        </a:solidFill>
      </dgm:spPr>
      <dgm:t>
        <a:bodyPr/>
        <a:lstStyle/>
        <a:p>
          <a:r>
            <a:rPr lang="en-US" sz="1400" b="1" dirty="0"/>
            <a:t>Exhibits the highest standards of professionalism</a:t>
          </a:r>
        </a:p>
      </dgm:t>
    </dgm:pt>
    <dgm:pt modelId="{E634FC60-ED49-4A34-8C2C-CBAE84A219CF}" type="parTrans" cxnId="{89D64B48-9971-419C-9427-C95C88264322}">
      <dgm:prSet/>
      <dgm:spPr/>
      <dgm:t>
        <a:bodyPr/>
        <a:lstStyle/>
        <a:p>
          <a:endParaRPr lang="en-US"/>
        </a:p>
      </dgm:t>
    </dgm:pt>
    <dgm:pt modelId="{9FA153EC-FDCA-46BC-8706-E0138C8458DC}" type="sibTrans" cxnId="{89D64B48-9971-419C-9427-C95C88264322}">
      <dgm:prSet/>
      <dgm:spPr/>
      <dgm:t>
        <a:bodyPr/>
        <a:lstStyle/>
        <a:p>
          <a:endParaRPr lang="en-US"/>
        </a:p>
      </dgm:t>
    </dgm:pt>
    <dgm:pt modelId="{ED03E70E-2E72-4630-89BE-F15378D9EFB3}">
      <dgm:prSet phldrT="[Text]"/>
      <dgm:spPr>
        <a:solidFill>
          <a:srgbClr val="002060"/>
        </a:solidFill>
      </dgm:spPr>
      <dgm:t>
        <a:bodyPr/>
        <a:lstStyle/>
        <a:p>
          <a:r>
            <a:rPr lang="en-US" sz="1400" b="1" dirty="0"/>
            <a:t>Proactively informs supervisor of potential issues or roadblocks and offers suggestions to address or prevent them</a:t>
          </a:r>
        </a:p>
      </dgm:t>
    </dgm:pt>
    <dgm:pt modelId="{D49B9E98-3EFF-411D-9BEB-DA36819D20EF}" type="parTrans" cxnId="{91DCC7D1-DF17-44D6-A2E6-5C21C2AD8E3C}">
      <dgm:prSet/>
      <dgm:spPr/>
      <dgm:t>
        <a:bodyPr/>
        <a:lstStyle/>
        <a:p>
          <a:endParaRPr lang="en-US"/>
        </a:p>
      </dgm:t>
    </dgm:pt>
    <dgm:pt modelId="{0E3685E7-6514-47EB-888B-EDE2F85FAA17}" type="sibTrans" cxnId="{91DCC7D1-DF17-44D6-A2E6-5C21C2AD8E3C}">
      <dgm:prSet/>
      <dgm:spPr/>
      <dgm:t>
        <a:bodyPr/>
        <a:lstStyle/>
        <a:p>
          <a:endParaRPr lang="en-US"/>
        </a:p>
      </dgm:t>
    </dgm:pt>
    <dgm:pt modelId="{68E97E9F-DF28-41B1-9461-FA0AC7344F92}">
      <dgm:prSet phldrT="[Text]"/>
      <dgm:spPr>
        <a:solidFill>
          <a:srgbClr val="002060"/>
        </a:solidFill>
      </dgm:spPr>
      <dgm:t>
        <a:bodyPr/>
        <a:lstStyle/>
        <a:p>
          <a:r>
            <a:rPr lang="en-US" sz="1400" b="1" dirty="0"/>
            <a:t>Achieves goals with appropriate level of supervision</a:t>
          </a:r>
        </a:p>
      </dgm:t>
    </dgm:pt>
    <dgm:pt modelId="{59D002FB-2CE1-49BA-96C5-E3E833F92909}" type="parTrans" cxnId="{CD072BE4-57DF-4DF5-8833-8A27AB72AA74}">
      <dgm:prSet/>
      <dgm:spPr/>
      <dgm:t>
        <a:bodyPr/>
        <a:lstStyle/>
        <a:p>
          <a:endParaRPr lang="en-US"/>
        </a:p>
      </dgm:t>
    </dgm:pt>
    <dgm:pt modelId="{6DC6CF90-016A-475E-9288-0D550B009086}" type="sibTrans" cxnId="{CD072BE4-57DF-4DF5-8833-8A27AB72AA74}">
      <dgm:prSet/>
      <dgm:spPr/>
      <dgm:t>
        <a:bodyPr/>
        <a:lstStyle/>
        <a:p>
          <a:endParaRPr lang="en-US"/>
        </a:p>
      </dgm:t>
    </dgm:pt>
    <dgm:pt modelId="{FCE5A7B5-F4F9-4192-9407-BDDAB4B5D4E2}">
      <dgm:prSet phldrT="[Text]" custT="1"/>
      <dgm:spPr/>
      <dgm:t>
        <a:bodyPr/>
        <a:lstStyle/>
        <a:p>
          <a:r>
            <a:rPr lang="en-US" sz="1400" b="1" dirty="0"/>
            <a:t>Lacks or fails to use skills required for the job</a:t>
          </a:r>
        </a:p>
      </dgm:t>
    </dgm:pt>
    <dgm:pt modelId="{D1E9F485-1D64-41E4-BCEE-D8468603F6FA}" type="parTrans" cxnId="{E59E0891-5913-4216-BD71-4640292FEA63}">
      <dgm:prSet/>
      <dgm:spPr/>
      <dgm:t>
        <a:bodyPr/>
        <a:lstStyle/>
        <a:p>
          <a:endParaRPr lang="en-US"/>
        </a:p>
      </dgm:t>
    </dgm:pt>
    <dgm:pt modelId="{BE83DA37-57D7-40D8-98DE-7D955B79CCF7}" type="sibTrans" cxnId="{E59E0891-5913-4216-BD71-4640292FEA63}">
      <dgm:prSet/>
      <dgm:spPr/>
      <dgm:t>
        <a:bodyPr/>
        <a:lstStyle/>
        <a:p>
          <a:endParaRPr lang="en-US"/>
        </a:p>
      </dgm:t>
    </dgm:pt>
    <dgm:pt modelId="{6EDD62E8-ADC3-4C26-9698-2912B3A679E8}">
      <dgm:prSet phldrT="[Text]" custT="1"/>
      <dgm:spPr/>
      <dgm:t>
        <a:bodyPr/>
        <a:lstStyle/>
        <a:p>
          <a:endParaRPr lang="en-US" sz="1400" dirty="0"/>
        </a:p>
      </dgm:t>
    </dgm:pt>
    <dgm:pt modelId="{DAF00F78-9E6A-46B0-82C6-3A3E08A4F0C9}" type="parTrans" cxnId="{3FCA46F7-23DD-4629-801D-790B66C0FE16}">
      <dgm:prSet/>
      <dgm:spPr/>
      <dgm:t>
        <a:bodyPr/>
        <a:lstStyle/>
        <a:p>
          <a:endParaRPr lang="en-US"/>
        </a:p>
      </dgm:t>
    </dgm:pt>
    <dgm:pt modelId="{5F6014FC-3D79-423F-8299-98EBF0E450AD}" type="sibTrans" cxnId="{3FCA46F7-23DD-4629-801D-790B66C0FE16}">
      <dgm:prSet/>
      <dgm:spPr/>
      <dgm:t>
        <a:bodyPr/>
        <a:lstStyle/>
        <a:p>
          <a:endParaRPr lang="en-US"/>
        </a:p>
      </dgm:t>
    </dgm:pt>
    <dgm:pt modelId="{E7AB2E6A-80F0-4F30-A060-461C93D4F97D}">
      <dgm:prSet phldrT="[Text]" custT="1"/>
      <dgm:spPr/>
      <dgm:t>
        <a:bodyPr/>
        <a:lstStyle/>
        <a:p>
          <a:r>
            <a:rPr lang="en-US" sz="1400" b="1" dirty="0"/>
            <a:t>Requires much more supervision than expected for an employee at this level</a:t>
          </a:r>
        </a:p>
      </dgm:t>
    </dgm:pt>
    <dgm:pt modelId="{F6151C89-5328-4C6E-A07F-ED54E7F34C23}" type="parTrans" cxnId="{5ECCD092-065E-49C2-BC29-C9438ED616AE}">
      <dgm:prSet/>
      <dgm:spPr/>
      <dgm:t>
        <a:bodyPr/>
        <a:lstStyle/>
        <a:p>
          <a:endParaRPr lang="en-US"/>
        </a:p>
      </dgm:t>
    </dgm:pt>
    <dgm:pt modelId="{4B9D67F4-C39E-42FF-90EC-FDB678D12B5F}" type="sibTrans" cxnId="{5ECCD092-065E-49C2-BC29-C9438ED616AE}">
      <dgm:prSet/>
      <dgm:spPr/>
      <dgm:t>
        <a:bodyPr/>
        <a:lstStyle/>
        <a:p>
          <a:endParaRPr lang="en-US"/>
        </a:p>
      </dgm:t>
    </dgm:pt>
    <dgm:pt modelId="{B7FB3E68-EE35-4D2F-9D5F-5DB230BB225D}" type="pres">
      <dgm:prSet presAssocID="{EBA7E919-6197-4575-B0EF-D887ED8A1133}" presName="Name0" presStyleCnt="0">
        <dgm:presLayoutVars>
          <dgm:dir/>
          <dgm:resizeHandles val="exact"/>
        </dgm:presLayoutVars>
      </dgm:prSet>
      <dgm:spPr/>
      <dgm:t>
        <a:bodyPr/>
        <a:lstStyle/>
        <a:p>
          <a:endParaRPr lang="en-US"/>
        </a:p>
      </dgm:t>
    </dgm:pt>
    <dgm:pt modelId="{6011FDE8-9AFB-4A80-9CFC-F942DE21F54F}" type="pres">
      <dgm:prSet presAssocID="{14A5A62D-830D-4868-B87E-9E9C7029C493}" presName="node" presStyleLbl="node1" presStyleIdx="0" presStyleCnt="3" custScaleX="105977">
        <dgm:presLayoutVars>
          <dgm:bulletEnabled val="1"/>
        </dgm:presLayoutVars>
      </dgm:prSet>
      <dgm:spPr/>
      <dgm:t>
        <a:bodyPr/>
        <a:lstStyle/>
        <a:p>
          <a:endParaRPr lang="en-US"/>
        </a:p>
      </dgm:t>
    </dgm:pt>
    <dgm:pt modelId="{3FB49A18-63B3-43DC-AD85-DAF3CB42DF33}" type="pres">
      <dgm:prSet presAssocID="{6AF18FC1-FB95-4F41-A0B2-E72279B6ECC2}" presName="sibTrans" presStyleCnt="0"/>
      <dgm:spPr/>
    </dgm:pt>
    <dgm:pt modelId="{06FC3E2B-081F-401F-8F95-FB22C29A9036}" type="pres">
      <dgm:prSet presAssocID="{27545624-8644-42DB-9CDA-D2E7F2AE0F8C}" presName="node" presStyleLbl="node1" presStyleIdx="1" presStyleCnt="3" custScaleX="107507">
        <dgm:presLayoutVars>
          <dgm:bulletEnabled val="1"/>
        </dgm:presLayoutVars>
      </dgm:prSet>
      <dgm:spPr/>
      <dgm:t>
        <a:bodyPr/>
        <a:lstStyle/>
        <a:p>
          <a:endParaRPr lang="en-US"/>
        </a:p>
      </dgm:t>
    </dgm:pt>
    <dgm:pt modelId="{3E331103-8EAD-4570-BABD-597DE7E6A17E}" type="pres">
      <dgm:prSet presAssocID="{EA44E0D5-136E-492C-8EDD-F499499E56B0}" presName="sibTrans" presStyleCnt="0"/>
      <dgm:spPr/>
    </dgm:pt>
    <dgm:pt modelId="{D8A9721C-DE6E-4E12-AD5F-039905471166}" type="pres">
      <dgm:prSet presAssocID="{856F9D87-936A-466C-9878-EF83C5850ECB}" presName="node" presStyleLbl="node1" presStyleIdx="2" presStyleCnt="3">
        <dgm:presLayoutVars>
          <dgm:bulletEnabled val="1"/>
        </dgm:presLayoutVars>
      </dgm:prSet>
      <dgm:spPr/>
      <dgm:t>
        <a:bodyPr/>
        <a:lstStyle/>
        <a:p>
          <a:endParaRPr lang="en-US"/>
        </a:p>
      </dgm:t>
    </dgm:pt>
  </dgm:ptLst>
  <dgm:cxnLst>
    <dgm:cxn modelId="{30DD3C5D-24DE-4018-8F03-D5976A0F87C4}" srcId="{EBA7E919-6197-4575-B0EF-D887ED8A1133}" destId="{27545624-8644-42DB-9CDA-D2E7F2AE0F8C}" srcOrd="1" destOrd="0" parTransId="{C37FEE1E-E623-4DEE-BE55-8E82A8CE1852}" sibTransId="{EA44E0D5-136E-492C-8EDD-F499499E56B0}"/>
    <dgm:cxn modelId="{91DCC7D1-DF17-44D6-A2E6-5C21C2AD8E3C}" srcId="{27545624-8644-42DB-9CDA-D2E7F2AE0F8C}" destId="{ED03E70E-2E72-4630-89BE-F15378D9EFB3}" srcOrd="2" destOrd="0" parTransId="{D49B9E98-3EFF-411D-9BEB-DA36819D20EF}" sibTransId="{0E3685E7-6514-47EB-888B-EDE2F85FAA17}"/>
    <dgm:cxn modelId="{E59E0891-5913-4216-BD71-4640292FEA63}" srcId="{856F9D87-936A-466C-9878-EF83C5850ECB}" destId="{FCE5A7B5-F4F9-4192-9407-BDDAB4B5D4E2}" srcOrd="2" destOrd="0" parTransId="{D1E9F485-1D64-41E4-BCEE-D8468603F6FA}" sibTransId="{BE83DA37-57D7-40D8-98DE-7D955B79CCF7}"/>
    <dgm:cxn modelId="{0BC9966A-AC17-4A9A-B9E1-F970E3BC4A48}" type="presOf" srcId="{6EDD62E8-ADC3-4C26-9698-2912B3A679E8}" destId="{D8A9721C-DE6E-4E12-AD5F-039905471166}" srcOrd="0" destOrd="5" presId="urn:microsoft.com/office/officeart/2005/8/layout/hList6"/>
    <dgm:cxn modelId="{F79CC4CB-5CCA-4902-9AB1-376FB31495A3}" type="presOf" srcId="{B3FEC0E1-90F2-4B07-A6B6-F327134C41A4}" destId="{6011FDE8-9AFB-4A80-9CFC-F942DE21F54F}" srcOrd="0" destOrd="5" presId="urn:microsoft.com/office/officeart/2005/8/layout/hList6"/>
    <dgm:cxn modelId="{71455346-E76C-476A-BA97-C3758C4F06F9}" srcId="{14A5A62D-830D-4868-B87E-9E9C7029C493}" destId="{A59C7CF8-CA1D-4123-B36B-FC87B9C7DC55}" srcOrd="0" destOrd="0" parTransId="{42E25530-468D-43B6-B827-892F1141E3D1}" sibTransId="{56B81DD0-FD83-4D49-A49D-865824DB3116}"/>
    <dgm:cxn modelId="{B794EFF0-207E-4DDA-AAF7-85A0A5224F76}" type="presOf" srcId="{856F9D87-936A-466C-9878-EF83C5850ECB}" destId="{D8A9721C-DE6E-4E12-AD5F-039905471166}" srcOrd="0" destOrd="0" presId="urn:microsoft.com/office/officeart/2005/8/layout/hList6"/>
    <dgm:cxn modelId="{5ECCD092-065E-49C2-BC29-C9438ED616AE}" srcId="{856F9D87-936A-466C-9878-EF83C5850ECB}" destId="{E7AB2E6A-80F0-4F30-A060-461C93D4F97D}" srcOrd="3" destOrd="0" parTransId="{F6151C89-5328-4C6E-A07F-ED54E7F34C23}" sibTransId="{4B9D67F4-C39E-42FF-90EC-FDB678D12B5F}"/>
    <dgm:cxn modelId="{D023CB30-F7E0-438C-86FA-8740E58AB2D6}" srcId="{14A5A62D-830D-4868-B87E-9E9C7029C493}" destId="{937A3796-6045-4597-AE2F-89215EF8EA26}" srcOrd="1" destOrd="0" parTransId="{4465C57D-B7CA-4A5B-AEE8-96708D1A298C}" sibTransId="{003D3D31-D753-46E7-999C-1F6BCBB3DC38}"/>
    <dgm:cxn modelId="{105F1087-E07F-4D53-BFB0-B6C0DADF3ECA}" type="presOf" srcId="{14A5A62D-830D-4868-B87E-9E9C7029C493}" destId="{6011FDE8-9AFB-4A80-9CFC-F942DE21F54F}" srcOrd="0" destOrd="0" presId="urn:microsoft.com/office/officeart/2005/8/layout/hList6"/>
    <dgm:cxn modelId="{86A9908A-D799-4553-9135-163DE27DA1DB}" type="presOf" srcId="{A59C7CF8-CA1D-4123-B36B-FC87B9C7DC55}" destId="{6011FDE8-9AFB-4A80-9CFC-F942DE21F54F}" srcOrd="0" destOrd="1" presId="urn:microsoft.com/office/officeart/2005/8/layout/hList6"/>
    <dgm:cxn modelId="{2AF477D6-0A25-45B4-9AB7-93F6AE000F8B}" type="presOf" srcId="{9E96AD65-DD41-4312-A1CA-3514A008119A}" destId="{06FC3E2B-081F-401F-8F95-FB22C29A9036}" srcOrd="0" destOrd="1" presId="urn:microsoft.com/office/officeart/2005/8/layout/hList6"/>
    <dgm:cxn modelId="{CFD8F608-0219-4CFC-BA94-A15B2325FC45}" srcId="{856F9D87-936A-466C-9878-EF83C5850ECB}" destId="{05ECBAA2-2DF2-40B9-B2D9-951987DF159C}" srcOrd="1" destOrd="0" parTransId="{EBC486ED-60FB-400C-8EE7-68FD4AE3BB93}" sibTransId="{0ABDE1F9-CF37-41C1-9F05-E65A27596D77}"/>
    <dgm:cxn modelId="{5609E0A9-D20A-4373-84BF-52D35E0A805D}" type="presOf" srcId="{E4E51F11-47AB-4C2F-B910-87F6DE6A4DFB}" destId="{D8A9721C-DE6E-4E12-AD5F-039905471166}" srcOrd="0" destOrd="1" presId="urn:microsoft.com/office/officeart/2005/8/layout/hList6"/>
    <dgm:cxn modelId="{72B597F7-A0D8-4185-9899-92D4C08CD440}" type="presOf" srcId="{EBA7E919-6197-4575-B0EF-D887ED8A1133}" destId="{B7FB3E68-EE35-4D2F-9D5F-5DB230BB225D}" srcOrd="0" destOrd="0" presId="urn:microsoft.com/office/officeart/2005/8/layout/hList6"/>
    <dgm:cxn modelId="{1CB9D15B-A008-49E4-ACD2-4040D2AA4095}" srcId="{14A5A62D-830D-4868-B87E-9E9C7029C493}" destId="{55470817-9979-43E7-A74B-C914C96AA23F}" srcOrd="2" destOrd="0" parTransId="{83999BB8-BB93-4905-B393-42DF70786CEF}" sibTransId="{A4E07CFF-F961-4B84-8B94-6427495572A7}"/>
    <dgm:cxn modelId="{4E9AA1DB-7ADB-4913-A1C9-2E95949E1400}" srcId="{856F9D87-936A-466C-9878-EF83C5850ECB}" destId="{E4E51F11-47AB-4C2F-B910-87F6DE6A4DFB}" srcOrd="0" destOrd="0" parTransId="{F79DB5B3-28F1-4D24-94B0-B9668A170038}" sibTransId="{5884DF3F-7488-4EB4-B0B6-F8C0783FAD14}"/>
    <dgm:cxn modelId="{4159B822-C7B8-4492-9E95-A9FAA8347E2E}" type="presOf" srcId="{C58AF9E5-E5CE-4A0A-B453-924349FBF05D}" destId="{6011FDE8-9AFB-4A80-9CFC-F942DE21F54F}" srcOrd="0" destOrd="4" presId="urn:microsoft.com/office/officeart/2005/8/layout/hList6"/>
    <dgm:cxn modelId="{E6625686-BAAD-457A-9D96-59D0CEE12941}" type="presOf" srcId="{27545624-8644-42DB-9CDA-D2E7F2AE0F8C}" destId="{06FC3E2B-081F-401F-8F95-FB22C29A9036}" srcOrd="0" destOrd="0" presId="urn:microsoft.com/office/officeart/2005/8/layout/hList6"/>
    <dgm:cxn modelId="{4178C645-ADED-475B-A02A-50735505052D}" srcId="{14A5A62D-830D-4868-B87E-9E9C7029C493}" destId="{C58AF9E5-E5CE-4A0A-B453-924349FBF05D}" srcOrd="3" destOrd="0" parTransId="{108F5D3E-184F-44C9-9140-FC30BD2AE437}" sibTransId="{0B016CCD-ABF6-440E-96A6-01C268853427}"/>
    <dgm:cxn modelId="{C33FB539-EF49-4B07-8D0A-5EC699F5EBA9}" type="presOf" srcId="{E7AB2E6A-80F0-4F30-A060-461C93D4F97D}" destId="{D8A9721C-DE6E-4E12-AD5F-039905471166}" srcOrd="0" destOrd="4" presId="urn:microsoft.com/office/officeart/2005/8/layout/hList6"/>
    <dgm:cxn modelId="{B4EB9F42-6169-4140-8627-094951E951E8}" type="presOf" srcId="{937A3796-6045-4597-AE2F-89215EF8EA26}" destId="{6011FDE8-9AFB-4A80-9CFC-F942DE21F54F}" srcOrd="0" destOrd="2" presId="urn:microsoft.com/office/officeart/2005/8/layout/hList6"/>
    <dgm:cxn modelId="{3FCA46F7-23DD-4629-801D-790B66C0FE16}" srcId="{856F9D87-936A-466C-9878-EF83C5850ECB}" destId="{6EDD62E8-ADC3-4C26-9698-2912B3A679E8}" srcOrd="4" destOrd="0" parTransId="{DAF00F78-9E6A-46B0-82C6-3A3E08A4F0C9}" sibTransId="{5F6014FC-3D79-423F-8299-98EBF0E450AD}"/>
    <dgm:cxn modelId="{098117BA-9772-4D31-92BB-64CF1F459CCE}" type="presOf" srcId="{25BE374B-9B33-423D-8F39-06D45FDB5BD9}" destId="{6011FDE8-9AFB-4A80-9CFC-F942DE21F54F}" srcOrd="0" destOrd="6" presId="urn:microsoft.com/office/officeart/2005/8/layout/hList6"/>
    <dgm:cxn modelId="{89D64B48-9971-419C-9427-C95C88264322}" srcId="{14A5A62D-830D-4868-B87E-9E9C7029C493}" destId="{B3FEC0E1-90F2-4B07-A6B6-F327134C41A4}" srcOrd="4" destOrd="0" parTransId="{E634FC60-ED49-4A34-8C2C-CBAE84A219CF}" sibTransId="{9FA153EC-FDCA-46BC-8706-E0138C8458DC}"/>
    <dgm:cxn modelId="{5B4779C5-8E67-4F5A-BF9C-BD7820D414B7}" srcId="{27545624-8644-42DB-9CDA-D2E7F2AE0F8C}" destId="{9E96AD65-DD41-4312-A1CA-3514A008119A}" srcOrd="0" destOrd="0" parTransId="{A15CDA9A-A545-46DE-9B87-E6559095D803}" sibTransId="{14C2DB25-0103-4A21-9C68-1171C5110B2F}"/>
    <dgm:cxn modelId="{4D28F720-0549-4F9B-BBDF-119AF3CAAEBE}" type="presOf" srcId="{55470817-9979-43E7-A74B-C914C96AA23F}" destId="{6011FDE8-9AFB-4A80-9CFC-F942DE21F54F}" srcOrd="0" destOrd="3" presId="urn:microsoft.com/office/officeart/2005/8/layout/hList6"/>
    <dgm:cxn modelId="{E895AC57-BDAF-4C71-9C31-F77B75BEAB7F}" type="presOf" srcId="{ED03E70E-2E72-4630-89BE-F15378D9EFB3}" destId="{06FC3E2B-081F-401F-8F95-FB22C29A9036}" srcOrd="0" destOrd="3" presId="urn:microsoft.com/office/officeart/2005/8/layout/hList6"/>
    <dgm:cxn modelId="{1BF32A06-405F-4220-9DE7-413A27FFB695}" type="presOf" srcId="{FCE5A7B5-F4F9-4192-9407-BDDAB4B5D4E2}" destId="{D8A9721C-DE6E-4E12-AD5F-039905471166}" srcOrd="0" destOrd="3" presId="urn:microsoft.com/office/officeart/2005/8/layout/hList6"/>
    <dgm:cxn modelId="{CD072BE4-57DF-4DF5-8833-8A27AB72AA74}" srcId="{27545624-8644-42DB-9CDA-D2E7F2AE0F8C}" destId="{68E97E9F-DF28-41B1-9461-FA0AC7344F92}" srcOrd="3" destOrd="0" parTransId="{59D002FB-2CE1-49BA-96C5-E3E833F92909}" sibTransId="{6DC6CF90-016A-475E-9288-0D550B009086}"/>
    <dgm:cxn modelId="{D2B3EBB3-272F-4D4F-BF7E-B8F287CD0DCB}" type="presOf" srcId="{05ECBAA2-2DF2-40B9-B2D9-951987DF159C}" destId="{D8A9721C-DE6E-4E12-AD5F-039905471166}" srcOrd="0" destOrd="2" presId="urn:microsoft.com/office/officeart/2005/8/layout/hList6"/>
    <dgm:cxn modelId="{6D491E74-267B-4730-9990-E85BD71640ED}" srcId="{14A5A62D-830D-4868-B87E-9E9C7029C493}" destId="{25BE374B-9B33-423D-8F39-06D45FDB5BD9}" srcOrd="5" destOrd="0" parTransId="{EF9DF3B3-1F6D-4A3B-BA60-1E4520A81AC3}" sibTransId="{8C4AAA4F-EC3B-4216-B8F1-F8F8EDA1D62A}"/>
    <dgm:cxn modelId="{EF90A84A-2AD4-41F5-96C2-CB1E0C0A1ADA}" srcId="{EBA7E919-6197-4575-B0EF-D887ED8A1133}" destId="{856F9D87-936A-466C-9878-EF83C5850ECB}" srcOrd="2" destOrd="0" parTransId="{60E9F077-68B8-4AD5-86E2-DDA8CE02CF3E}" sibTransId="{672DF346-D0AC-460D-9399-B94E383B095C}"/>
    <dgm:cxn modelId="{A0D4E81F-81B8-4C8B-BECE-8ADC7283E87C}" type="presOf" srcId="{68E97E9F-DF28-41B1-9461-FA0AC7344F92}" destId="{06FC3E2B-081F-401F-8F95-FB22C29A9036}" srcOrd="0" destOrd="4" presId="urn:microsoft.com/office/officeart/2005/8/layout/hList6"/>
    <dgm:cxn modelId="{E7A3EA1B-8BCA-4778-8762-E2DF0DE8BB10}" type="presOf" srcId="{1CFDAB1F-7215-4DAC-9872-11915F8AB14E}" destId="{06FC3E2B-081F-401F-8F95-FB22C29A9036}" srcOrd="0" destOrd="2" presId="urn:microsoft.com/office/officeart/2005/8/layout/hList6"/>
    <dgm:cxn modelId="{EA4E535A-B466-4B4A-BE73-693B3DEE2566}" srcId="{27545624-8644-42DB-9CDA-D2E7F2AE0F8C}" destId="{1CFDAB1F-7215-4DAC-9872-11915F8AB14E}" srcOrd="1" destOrd="0" parTransId="{D24CD0DB-988E-4A00-AD65-C39C0B0C43E7}" sibTransId="{E7B442D6-FF38-4421-A526-BA44DB6DAC27}"/>
    <dgm:cxn modelId="{C4DF4551-A539-4E98-B6E6-0895386EDEC2}" srcId="{EBA7E919-6197-4575-B0EF-D887ED8A1133}" destId="{14A5A62D-830D-4868-B87E-9E9C7029C493}" srcOrd="0" destOrd="0" parTransId="{E400F1FA-3527-4108-9C1F-9C813DFD161E}" sibTransId="{6AF18FC1-FB95-4F41-A0B2-E72279B6ECC2}"/>
    <dgm:cxn modelId="{78029C77-54E8-4A42-AA9E-EEA8BE081CD9}" type="presParOf" srcId="{B7FB3E68-EE35-4D2F-9D5F-5DB230BB225D}" destId="{6011FDE8-9AFB-4A80-9CFC-F942DE21F54F}" srcOrd="0" destOrd="0" presId="urn:microsoft.com/office/officeart/2005/8/layout/hList6"/>
    <dgm:cxn modelId="{07D589AB-3525-470A-B9EA-338725C68009}" type="presParOf" srcId="{B7FB3E68-EE35-4D2F-9D5F-5DB230BB225D}" destId="{3FB49A18-63B3-43DC-AD85-DAF3CB42DF33}" srcOrd="1" destOrd="0" presId="urn:microsoft.com/office/officeart/2005/8/layout/hList6"/>
    <dgm:cxn modelId="{488FFA0B-85A0-40A0-A1A9-618E5C6D3672}" type="presParOf" srcId="{B7FB3E68-EE35-4D2F-9D5F-5DB230BB225D}" destId="{06FC3E2B-081F-401F-8F95-FB22C29A9036}" srcOrd="2" destOrd="0" presId="urn:microsoft.com/office/officeart/2005/8/layout/hList6"/>
    <dgm:cxn modelId="{154CD5F6-000F-4322-BE66-77278C5809DE}" type="presParOf" srcId="{B7FB3E68-EE35-4D2F-9D5F-5DB230BB225D}" destId="{3E331103-8EAD-4570-BABD-597DE7E6A17E}" srcOrd="3" destOrd="0" presId="urn:microsoft.com/office/officeart/2005/8/layout/hList6"/>
    <dgm:cxn modelId="{4459F980-DAAA-48F5-8E44-917F06BB2E50}" type="presParOf" srcId="{B7FB3E68-EE35-4D2F-9D5F-5DB230BB225D}" destId="{D8A9721C-DE6E-4E12-AD5F-039905471166}"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21D28C0-7C74-4229-A152-6BD1A6FCA3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004E4C-3339-4274-B5B1-A0349ED30FBB}">
      <dgm:prSet phldrT="[Text]" custT="1"/>
      <dgm:spPr/>
      <dgm:t>
        <a:bodyPr/>
        <a:lstStyle/>
        <a:p>
          <a:pPr algn="ctr"/>
          <a:r>
            <a:rPr lang="en-US" sz="2800" b="1" dirty="0"/>
            <a:t>(5) OUTSTANDING</a:t>
          </a:r>
        </a:p>
      </dgm:t>
    </dgm:pt>
    <dgm:pt modelId="{5C4486F1-97AB-4540-9BA5-CC90400CC4C3}" type="parTrans" cxnId="{C799C3F3-B101-4907-B76C-D37CA4C1491A}">
      <dgm:prSet/>
      <dgm:spPr/>
      <dgm:t>
        <a:bodyPr/>
        <a:lstStyle/>
        <a:p>
          <a:endParaRPr lang="en-US"/>
        </a:p>
      </dgm:t>
    </dgm:pt>
    <dgm:pt modelId="{9414E365-6888-427E-89AF-00B958775771}" type="sibTrans" cxnId="{C799C3F3-B101-4907-B76C-D37CA4C1491A}">
      <dgm:prSet/>
      <dgm:spPr/>
      <dgm:t>
        <a:bodyPr/>
        <a:lstStyle/>
        <a:p>
          <a:endParaRPr lang="en-US"/>
        </a:p>
      </dgm:t>
    </dgm:pt>
    <dgm:pt modelId="{4F3B2678-3FA8-4856-A00D-96CE896E67D8}">
      <dgm:prSet phldrT="[Text]" custT="1"/>
      <dgm:spPr/>
      <dgm:t>
        <a:bodyPr/>
        <a:lstStyle/>
        <a:p>
          <a:r>
            <a:rPr lang="en-US" sz="1800" b="1" dirty="0">
              <a:effectLst/>
              <a:latin typeface="+mn-lt"/>
              <a:ea typeface="Calibri" panose="020F0502020204030204" pitchFamily="34" charset="0"/>
              <a:cs typeface="Times New Roman" panose="02020603050405020304" pitchFamily="18" charset="0"/>
            </a:rPr>
            <a:t>The average score of all performance element ratings is 4.3 or greater, with no element being rated a “1”, resulting in an overall rating of record that is a “5”.</a:t>
          </a:r>
          <a:endParaRPr lang="en-US" sz="1800" dirty="0"/>
        </a:p>
      </dgm:t>
    </dgm:pt>
    <dgm:pt modelId="{02B7A860-1A8B-48A4-A76A-B3183518C4D8}" type="parTrans" cxnId="{8C6657D7-1BFF-48CD-A654-E1DDB153021F}">
      <dgm:prSet/>
      <dgm:spPr/>
      <dgm:t>
        <a:bodyPr/>
        <a:lstStyle/>
        <a:p>
          <a:endParaRPr lang="en-US"/>
        </a:p>
      </dgm:t>
    </dgm:pt>
    <dgm:pt modelId="{2C729559-3C31-4717-BD17-C37AB57B22D8}" type="sibTrans" cxnId="{8C6657D7-1BFF-48CD-A654-E1DDB153021F}">
      <dgm:prSet/>
      <dgm:spPr/>
      <dgm:t>
        <a:bodyPr/>
        <a:lstStyle/>
        <a:p>
          <a:endParaRPr lang="en-US"/>
        </a:p>
      </dgm:t>
    </dgm:pt>
    <dgm:pt modelId="{A7E1BBDF-94FE-463B-9C5E-A41FEA9A0BF1}">
      <dgm:prSet phldrT="[Text]" custT="1"/>
      <dgm:spPr/>
      <dgm:t>
        <a:bodyPr/>
        <a:lstStyle/>
        <a:p>
          <a:pPr algn="ctr"/>
          <a:r>
            <a:rPr lang="en-US" sz="2800" b="1" dirty="0"/>
            <a:t>(3) FULLY SUCCESSFUL</a:t>
          </a:r>
        </a:p>
      </dgm:t>
    </dgm:pt>
    <dgm:pt modelId="{C64BB500-7655-48B0-BD9C-6F4343682FD4}" type="parTrans" cxnId="{71CDE9AF-DDF7-436B-9A8E-0BDB45F89EB0}">
      <dgm:prSet/>
      <dgm:spPr/>
      <dgm:t>
        <a:bodyPr/>
        <a:lstStyle/>
        <a:p>
          <a:endParaRPr lang="en-US"/>
        </a:p>
      </dgm:t>
    </dgm:pt>
    <dgm:pt modelId="{FB551816-5780-47CD-8117-09AB0EF97B0D}" type="sibTrans" cxnId="{71CDE9AF-DDF7-436B-9A8E-0BDB45F89EB0}">
      <dgm:prSet/>
      <dgm:spPr/>
      <dgm:t>
        <a:bodyPr/>
        <a:lstStyle/>
        <a:p>
          <a:endParaRPr lang="en-US"/>
        </a:p>
      </dgm:t>
    </dgm:pt>
    <dgm:pt modelId="{A7528391-5E63-4FB7-81D2-A6CB712D322F}">
      <dgm:prSet phldrT="[Text]" custT="1"/>
      <dgm:spPr/>
      <dgm:t>
        <a:bodyPr/>
        <a:lstStyle/>
        <a:p>
          <a:r>
            <a:rPr lang="en-US" sz="1800" b="1" dirty="0">
              <a:solidFill>
                <a:schemeClr val="dk1"/>
              </a:solidFill>
              <a:effectLst/>
              <a:latin typeface="+mn-lt"/>
              <a:ea typeface="+mn-ea"/>
              <a:cs typeface="+mn-cs"/>
            </a:rPr>
            <a:t>The average score of all performance element ratings is less than 4.3, with no element being rated a “1”, resulting in an overall rating of record that is a “3”.</a:t>
          </a:r>
          <a:endParaRPr lang="en-US" sz="1800" dirty="0"/>
        </a:p>
      </dgm:t>
    </dgm:pt>
    <dgm:pt modelId="{80D860AB-3C0D-4D29-B60E-3594B279A1C6}" type="parTrans" cxnId="{9B479D0C-B419-4D6B-BEE1-DC400C06E8DF}">
      <dgm:prSet/>
      <dgm:spPr/>
      <dgm:t>
        <a:bodyPr/>
        <a:lstStyle/>
        <a:p>
          <a:endParaRPr lang="en-US"/>
        </a:p>
      </dgm:t>
    </dgm:pt>
    <dgm:pt modelId="{93F74513-55ED-4AE3-A381-CEA72E15E3B5}" type="sibTrans" cxnId="{9B479D0C-B419-4D6B-BEE1-DC400C06E8DF}">
      <dgm:prSet/>
      <dgm:spPr/>
      <dgm:t>
        <a:bodyPr/>
        <a:lstStyle/>
        <a:p>
          <a:endParaRPr lang="en-US"/>
        </a:p>
      </dgm:t>
    </dgm:pt>
    <dgm:pt modelId="{E213B78D-F01B-4083-9DCF-0DD1D30567DB}">
      <dgm:prSet custT="1"/>
      <dgm:spPr/>
      <dgm:t>
        <a:bodyPr/>
        <a:lstStyle/>
        <a:p>
          <a:pPr algn="ctr"/>
          <a:r>
            <a:rPr lang="en-US" sz="2800" b="1" dirty="0">
              <a:solidFill>
                <a:schemeClr val="bg1"/>
              </a:solidFill>
              <a:effectLst/>
              <a:latin typeface="+mn-lt"/>
              <a:ea typeface="Times New Roman" panose="02020603050405020304" pitchFamily="18" charset="0"/>
              <a:cs typeface="DBPCO D+ Sabon"/>
            </a:rPr>
            <a:t>(1) UNACCEPTABLE</a:t>
          </a:r>
        </a:p>
      </dgm:t>
    </dgm:pt>
    <dgm:pt modelId="{65ABFD68-A5FA-4ECA-BB77-E22D4C22BDBD}" type="parTrans" cxnId="{5F7464D2-BA69-4689-BDC7-51B65BB17401}">
      <dgm:prSet/>
      <dgm:spPr/>
      <dgm:t>
        <a:bodyPr/>
        <a:lstStyle/>
        <a:p>
          <a:endParaRPr lang="en-US"/>
        </a:p>
      </dgm:t>
    </dgm:pt>
    <dgm:pt modelId="{A12CA65C-C073-49E0-98AD-C63474AAD99A}" type="sibTrans" cxnId="{5F7464D2-BA69-4689-BDC7-51B65BB17401}">
      <dgm:prSet/>
      <dgm:spPr/>
      <dgm:t>
        <a:bodyPr/>
        <a:lstStyle/>
        <a:p>
          <a:endParaRPr lang="en-US"/>
        </a:p>
      </dgm:t>
    </dgm:pt>
    <dgm:pt modelId="{EC116108-8A47-4FAB-9683-4901E7DBA85F}">
      <dgm:prSet custT="1"/>
      <dgm:spPr/>
      <dgm:t>
        <a:bodyPr/>
        <a:lstStyle/>
        <a:p>
          <a:r>
            <a:rPr lang="en-US" sz="1800" b="1" dirty="0">
              <a:solidFill>
                <a:schemeClr val="dk1"/>
              </a:solidFill>
              <a:effectLst/>
              <a:latin typeface="+mn-lt"/>
              <a:ea typeface="+mn-ea"/>
              <a:cs typeface="+mn-cs"/>
            </a:rPr>
            <a:t>Any performance element rated as a “1”.</a:t>
          </a:r>
          <a:endParaRPr lang="en-US" sz="1800" b="1" dirty="0">
            <a:solidFill>
              <a:schemeClr val="bg1"/>
            </a:solidFill>
            <a:effectLst/>
            <a:latin typeface="+mn-lt"/>
            <a:ea typeface="Times New Roman" panose="02020603050405020304" pitchFamily="18" charset="0"/>
            <a:cs typeface="DBPCO D+ Sabon"/>
          </a:endParaRPr>
        </a:p>
      </dgm:t>
    </dgm:pt>
    <dgm:pt modelId="{8F4A537D-5662-4D62-BF99-31A39E839DB5}" type="parTrans" cxnId="{9ADFF463-6F87-4850-999D-9C47707B06FD}">
      <dgm:prSet/>
      <dgm:spPr/>
      <dgm:t>
        <a:bodyPr/>
        <a:lstStyle/>
        <a:p>
          <a:endParaRPr lang="en-US"/>
        </a:p>
      </dgm:t>
    </dgm:pt>
    <dgm:pt modelId="{6D1F820A-C401-4612-A503-0FC370975FB3}" type="sibTrans" cxnId="{9ADFF463-6F87-4850-999D-9C47707B06FD}">
      <dgm:prSet/>
      <dgm:spPr/>
      <dgm:t>
        <a:bodyPr/>
        <a:lstStyle/>
        <a:p>
          <a:endParaRPr lang="en-US"/>
        </a:p>
      </dgm:t>
    </dgm:pt>
    <dgm:pt modelId="{34ECC39B-FEFE-481D-86DD-5D17630D83DD}" type="pres">
      <dgm:prSet presAssocID="{721D28C0-7C74-4229-A152-6BD1A6FCA3D4}" presName="linear" presStyleCnt="0">
        <dgm:presLayoutVars>
          <dgm:animLvl val="lvl"/>
          <dgm:resizeHandles val="exact"/>
        </dgm:presLayoutVars>
      </dgm:prSet>
      <dgm:spPr/>
      <dgm:t>
        <a:bodyPr/>
        <a:lstStyle/>
        <a:p>
          <a:endParaRPr lang="en-US"/>
        </a:p>
      </dgm:t>
    </dgm:pt>
    <dgm:pt modelId="{D10A4BEA-7677-4FD8-99B0-C08D4C251C7E}" type="pres">
      <dgm:prSet presAssocID="{A9004E4C-3339-4274-B5B1-A0349ED30FBB}" presName="parentText" presStyleLbl="node1" presStyleIdx="0" presStyleCnt="3" custLinFactNeighborX="-9355" custLinFactNeighborY="-4376">
        <dgm:presLayoutVars>
          <dgm:chMax val="0"/>
          <dgm:bulletEnabled val="1"/>
        </dgm:presLayoutVars>
      </dgm:prSet>
      <dgm:spPr/>
      <dgm:t>
        <a:bodyPr/>
        <a:lstStyle/>
        <a:p>
          <a:endParaRPr lang="en-US"/>
        </a:p>
      </dgm:t>
    </dgm:pt>
    <dgm:pt modelId="{41BC12BD-5E1E-475A-8B0B-C88229401B29}" type="pres">
      <dgm:prSet presAssocID="{A9004E4C-3339-4274-B5B1-A0349ED30FBB}" presName="childText" presStyleLbl="revTx" presStyleIdx="0" presStyleCnt="3">
        <dgm:presLayoutVars>
          <dgm:bulletEnabled val="1"/>
        </dgm:presLayoutVars>
      </dgm:prSet>
      <dgm:spPr/>
      <dgm:t>
        <a:bodyPr/>
        <a:lstStyle/>
        <a:p>
          <a:endParaRPr lang="en-US"/>
        </a:p>
      </dgm:t>
    </dgm:pt>
    <dgm:pt modelId="{3B6E05BE-2D46-4DCF-998F-3691B4350141}" type="pres">
      <dgm:prSet presAssocID="{A7E1BBDF-94FE-463B-9C5E-A41FEA9A0BF1}" presName="parentText" presStyleLbl="node1" presStyleIdx="1" presStyleCnt="3" custScaleY="85733" custLinFactNeighborX="-2407" custLinFactNeighborY="4604">
        <dgm:presLayoutVars>
          <dgm:chMax val="0"/>
          <dgm:bulletEnabled val="1"/>
        </dgm:presLayoutVars>
      </dgm:prSet>
      <dgm:spPr/>
      <dgm:t>
        <a:bodyPr/>
        <a:lstStyle/>
        <a:p>
          <a:endParaRPr lang="en-US"/>
        </a:p>
      </dgm:t>
    </dgm:pt>
    <dgm:pt modelId="{F1546AD8-8E71-4834-8C7D-143EAE56F27A}" type="pres">
      <dgm:prSet presAssocID="{A7E1BBDF-94FE-463B-9C5E-A41FEA9A0BF1}" presName="childText" presStyleLbl="revTx" presStyleIdx="1" presStyleCnt="3">
        <dgm:presLayoutVars>
          <dgm:bulletEnabled val="1"/>
        </dgm:presLayoutVars>
      </dgm:prSet>
      <dgm:spPr/>
      <dgm:t>
        <a:bodyPr/>
        <a:lstStyle/>
        <a:p>
          <a:endParaRPr lang="en-US"/>
        </a:p>
      </dgm:t>
    </dgm:pt>
    <dgm:pt modelId="{94AEC500-2C13-41A5-8F0D-2365FDEEA70E}" type="pres">
      <dgm:prSet presAssocID="{E213B78D-F01B-4083-9DCF-0DD1D30567DB}" presName="parentText" presStyleLbl="node1" presStyleIdx="2" presStyleCnt="3" custScaleY="82905" custLinFactNeighborY="9452">
        <dgm:presLayoutVars>
          <dgm:chMax val="0"/>
          <dgm:bulletEnabled val="1"/>
        </dgm:presLayoutVars>
      </dgm:prSet>
      <dgm:spPr/>
      <dgm:t>
        <a:bodyPr/>
        <a:lstStyle/>
        <a:p>
          <a:endParaRPr lang="en-US"/>
        </a:p>
      </dgm:t>
    </dgm:pt>
    <dgm:pt modelId="{6FC642D3-6BBD-45B0-A350-DCE6CA65BAE4}" type="pres">
      <dgm:prSet presAssocID="{E213B78D-F01B-4083-9DCF-0DD1D30567DB}" presName="childText" presStyleLbl="revTx" presStyleIdx="2" presStyleCnt="3" custScaleY="80449" custLinFactNeighborY="12414">
        <dgm:presLayoutVars>
          <dgm:bulletEnabled val="1"/>
        </dgm:presLayoutVars>
      </dgm:prSet>
      <dgm:spPr/>
      <dgm:t>
        <a:bodyPr/>
        <a:lstStyle/>
        <a:p>
          <a:endParaRPr lang="en-US"/>
        </a:p>
      </dgm:t>
    </dgm:pt>
  </dgm:ptLst>
  <dgm:cxnLst>
    <dgm:cxn modelId="{E14F4361-D1FD-4B18-9D3A-EF404A5509C3}" type="presOf" srcId="{4F3B2678-3FA8-4856-A00D-96CE896E67D8}" destId="{41BC12BD-5E1E-475A-8B0B-C88229401B29}" srcOrd="0" destOrd="0" presId="urn:microsoft.com/office/officeart/2005/8/layout/vList2"/>
    <dgm:cxn modelId="{0ED0309E-6492-43F5-8A9A-5DC196191998}" type="presOf" srcId="{A7528391-5E63-4FB7-81D2-A6CB712D322F}" destId="{F1546AD8-8E71-4834-8C7D-143EAE56F27A}" srcOrd="0" destOrd="0" presId="urn:microsoft.com/office/officeart/2005/8/layout/vList2"/>
    <dgm:cxn modelId="{24A1A94E-5337-493C-B10A-CD7A5A7F51B1}" type="presOf" srcId="{E213B78D-F01B-4083-9DCF-0DD1D30567DB}" destId="{94AEC500-2C13-41A5-8F0D-2365FDEEA70E}" srcOrd="0" destOrd="0" presId="urn:microsoft.com/office/officeart/2005/8/layout/vList2"/>
    <dgm:cxn modelId="{E7351502-4EC9-403E-B98F-F0F53A530139}" type="presOf" srcId="{A9004E4C-3339-4274-B5B1-A0349ED30FBB}" destId="{D10A4BEA-7677-4FD8-99B0-C08D4C251C7E}" srcOrd="0" destOrd="0" presId="urn:microsoft.com/office/officeart/2005/8/layout/vList2"/>
    <dgm:cxn modelId="{9B479D0C-B419-4D6B-BEE1-DC400C06E8DF}" srcId="{A7E1BBDF-94FE-463B-9C5E-A41FEA9A0BF1}" destId="{A7528391-5E63-4FB7-81D2-A6CB712D322F}" srcOrd="0" destOrd="0" parTransId="{80D860AB-3C0D-4D29-B60E-3594B279A1C6}" sibTransId="{93F74513-55ED-4AE3-A381-CEA72E15E3B5}"/>
    <dgm:cxn modelId="{DB805C55-6B66-4893-A44C-3334B54BE08B}" type="presOf" srcId="{EC116108-8A47-4FAB-9683-4901E7DBA85F}" destId="{6FC642D3-6BBD-45B0-A350-DCE6CA65BAE4}" srcOrd="0" destOrd="0" presId="urn:microsoft.com/office/officeart/2005/8/layout/vList2"/>
    <dgm:cxn modelId="{71CDE9AF-DDF7-436B-9A8E-0BDB45F89EB0}" srcId="{721D28C0-7C74-4229-A152-6BD1A6FCA3D4}" destId="{A7E1BBDF-94FE-463B-9C5E-A41FEA9A0BF1}" srcOrd="1" destOrd="0" parTransId="{C64BB500-7655-48B0-BD9C-6F4343682FD4}" sibTransId="{FB551816-5780-47CD-8117-09AB0EF97B0D}"/>
    <dgm:cxn modelId="{5F7464D2-BA69-4689-BDC7-51B65BB17401}" srcId="{721D28C0-7C74-4229-A152-6BD1A6FCA3D4}" destId="{E213B78D-F01B-4083-9DCF-0DD1D30567DB}" srcOrd="2" destOrd="0" parTransId="{65ABFD68-A5FA-4ECA-BB77-E22D4C22BDBD}" sibTransId="{A12CA65C-C073-49E0-98AD-C63474AAD99A}"/>
    <dgm:cxn modelId="{5F1B1408-E0A5-4C77-B1BC-06D644FEB31B}" type="presOf" srcId="{A7E1BBDF-94FE-463B-9C5E-A41FEA9A0BF1}" destId="{3B6E05BE-2D46-4DCF-998F-3691B4350141}" srcOrd="0" destOrd="0" presId="urn:microsoft.com/office/officeart/2005/8/layout/vList2"/>
    <dgm:cxn modelId="{9ADFF463-6F87-4850-999D-9C47707B06FD}" srcId="{E213B78D-F01B-4083-9DCF-0DD1D30567DB}" destId="{EC116108-8A47-4FAB-9683-4901E7DBA85F}" srcOrd="0" destOrd="0" parTransId="{8F4A537D-5662-4D62-BF99-31A39E839DB5}" sibTransId="{6D1F820A-C401-4612-A503-0FC370975FB3}"/>
    <dgm:cxn modelId="{C799C3F3-B101-4907-B76C-D37CA4C1491A}" srcId="{721D28C0-7C74-4229-A152-6BD1A6FCA3D4}" destId="{A9004E4C-3339-4274-B5B1-A0349ED30FBB}" srcOrd="0" destOrd="0" parTransId="{5C4486F1-97AB-4540-9BA5-CC90400CC4C3}" sibTransId="{9414E365-6888-427E-89AF-00B958775771}"/>
    <dgm:cxn modelId="{8C6657D7-1BFF-48CD-A654-E1DDB153021F}" srcId="{A9004E4C-3339-4274-B5B1-A0349ED30FBB}" destId="{4F3B2678-3FA8-4856-A00D-96CE896E67D8}" srcOrd="0" destOrd="0" parTransId="{02B7A860-1A8B-48A4-A76A-B3183518C4D8}" sibTransId="{2C729559-3C31-4717-BD17-C37AB57B22D8}"/>
    <dgm:cxn modelId="{C1CCAEAE-67F5-462C-B135-C27B1F929165}" type="presOf" srcId="{721D28C0-7C74-4229-A152-6BD1A6FCA3D4}" destId="{34ECC39B-FEFE-481D-86DD-5D17630D83DD}" srcOrd="0" destOrd="0" presId="urn:microsoft.com/office/officeart/2005/8/layout/vList2"/>
    <dgm:cxn modelId="{4C144694-267E-4C14-B70C-614F36A9F963}" type="presParOf" srcId="{34ECC39B-FEFE-481D-86DD-5D17630D83DD}" destId="{D10A4BEA-7677-4FD8-99B0-C08D4C251C7E}" srcOrd="0" destOrd="0" presId="urn:microsoft.com/office/officeart/2005/8/layout/vList2"/>
    <dgm:cxn modelId="{A8E2F515-756B-4855-9F7D-010D2A45FEE5}" type="presParOf" srcId="{34ECC39B-FEFE-481D-86DD-5D17630D83DD}" destId="{41BC12BD-5E1E-475A-8B0B-C88229401B29}" srcOrd="1" destOrd="0" presId="urn:microsoft.com/office/officeart/2005/8/layout/vList2"/>
    <dgm:cxn modelId="{7BB471D4-C260-431B-A8D4-0D0B5254FF9A}" type="presParOf" srcId="{34ECC39B-FEFE-481D-86DD-5D17630D83DD}" destId="{3B6E05BE-2D46-4DCF-998F-3691B4350141}" srcOrd="2" destOrd="0" presId="urn:microsoft.com/office/officeart/2005/8/layout/vList2"/>
    <dgm:cxn modelId="{7EB86D47-3E24-48EC-AC17-29A4E48ED4B9}" type="presParOf" srcId="{34ECC39B-FEFE-481D-86DD-5D17630D83DD}" destId="{F1546AD8-8E71-4834-8C7D-143EAE56F27A}" srcOrd="3" destOrd="0" presId="urn:microsoft.com/office/officeart/2005/8/layout/vList2"/>
    <dgm:cxn modelId="{3AC5BD3E-54A9-4652-8D03-0E305A85C186}" type="presParOf" srcId="{34ECC39B-FEFE-481D-86DD-5D17630D83DD}" destId="{94AEC500-2C13-41A5-8F0D-2365FDEEA70E}" srcOrd="4" destOrd="0" presId="urn:microsoft.com/office/officeart/2005/8/layout/vList2"/>
    <dgm:cxn modelId="{86DAFFD9-CC8D-4752-9964-C9AB7C21ED39}" type="presParOf" srcId="{34ECC39B-FEFE-481D-86DD-5D17630D83DD}" destId="{6FC642D3-6BBD-45B0-A350-DCE6CA65BAE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73871C-92D0-46B1-B8EC-F030BC3B0A27}"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en-US"/>
        </a:p>
      </dgm:t>
    </dgm:pt>
    <dgm:pt modelId="{07BFB044-3098-4D7A-AA98-7C2B4B4356DA}">
      <dgm:prSet phldrT="[Text]" custT="1"/>
      <dgm:spPr>
        <a:solidFill>
          <a:srgbClr val="FFC000"/>
        </a:solidFill>
        <a:ln w="76200">
          <a:solidFill>
            <a:schemeClr val="accent1"/>
          </a:solidFill>
        </a:ln>
      </dgm:spPr>
      <dgm:t>
        <a:bodyPr tIns="365760"/>
        <a:lstStyle/>
        <a:p>
          <a:r>
            <a:rPr lang="en-US" sz="2400" b="1" dirty="0" smtClean="0">
              <a:solidFill>
                <a:sysClr val="windowText" lastClr="000000"/>
              </a:solidFill>
            </a:rPr>
            <a:t>Performance Appraisal Cycle </a:t>
          </a:r>
        </a:p>
        <a:p>
          <a:r>
            <a:rPr lang="en-US" sz="2400" b="1" dirty="0" smtClean="0">
              <a:solidFill>
                <a:sysClr val="windowText" lastClr="000000"/>
              </a:solidFill>
            </a:rPr>
            <a:t/>
          </a:r>
          <a:br>
            <a:rPr lang="en-US" sz="2400" b="1" dirty="0" smtClean="0">
              <a:solidFill>
                <a:sysClr val="windowText" lastClr="000000"/>
              </a:solidFill>
            </a:rPr>
          </a:br>
          <a:r>
            <a:rPr lang="en-US" sz="2400" b="1" dirty="0" smtClean="0">
              <a:solidFill>
                <a:sysClr val="windowText" lastClr="000000"/>
              </a:solidFill>
            </a:rPr>
            <a:t>April 01 </a:t>
          </a:r>
        </a:p>
        <a:p>
          <a:r>
            <a:rPr lang="en-US" sz="2400" b="1" dirty="0" smtClean="0">
              <a:solidFill>
                <a:sysClr val="windowText" lastClr="000000"/>
              </a:solidFill>
            </a:rPr>
            <a:t>through </a:t>
          </a:r>
        </a:p>
        <a:p>
          <a:r>
            <a:rPr lang="en-US" sz="2400" b="1" dirty="0" smtClean="0">
              <a:solidFill>
                <a:sysClr val="windowText" lastClr="000000"/>
              </a:solidFill>
            </a:rPr>
            <a:t>March 31</a:t>
          </a:r>
          <a:endParaRPr lang="en-US" sz="2400" b="1" dirty="0">
            <a:solidFill>
              <a:sysClr val="windowText" lastClr="000000"/>
            </a:solidFill>
          </a:endParaRPr>
        </a:p>
      </dgm:t>
    </dgm:pt>
    <dgm:pt modelId="{15C1878F-1FB3-40A2-A8B6-AA73CD9D77FF}" type="parTrans" cxnId="{6EBD689D-9D59-4B40-B731-7AA454FCE225}">
      <dgm:prSet/>
      <dgm:spPr/>
      <dgm:t>
        <a:bodyPr/>
        <a:lstStyle/>
        <a:p>
          <a:endParaRPr lang="en-US"/>
        </a:p>
      </dgm:t>
    </dgm:pt>
    <dgm:pt modelId="{A7CC86F2-7D21-434F-B58D-26E803F7797F}" type="sibTrans" cxnId="{6EBD689D-9D59-4B40-B731-7AA454FCE225}">
      <dgm:prSet/>
      <dgm:spPr/>
      <dgm:t>
        <a:bodyPr/>
        <a:lstStyle/>
        <a:p>
          <a:endParaRPr lang="en-US"/>
        </a:p>
      </dgm:t>
    </dgm:pt>
    <dgm:pt modelId="{6E3DCB72-0F0E-4A5D-B695-5B6DB614DC76}">
      <dgm:prSet phldrT="[Text]" custT="1"/>
      <dgm:spPr>
        <a:solidFill>
          <a:srgbClr val="FFC000"/>
        </a:solidFill>
        <a:ln w="76200">
          <a:solidFill>
            <a:schemeClr val="accent1"/>
          </a:solidFill>
        </a:ln>
      </dgm:spPr>
      <dgm:t>
        <a:bodyPr tIns="365760"/>
        <a:lstStyle/>
        <a:p>
          <a:r>
            <a:rPr lang="en-US" sz="2000" b="1" dirty="0" smtClean="0">
              <a:solidFill>
                <a:sysClr val="windowText" lastClr="000000"/>
              </a:solidFill>
            </a:rPr>
            <a:t>Minimum of </a:t>
          </a:r>
        </a:p>
        <a:p>
          <a:r>
            <a:rPr lang="en-US" sz="2000" b="1" dirty="0" smtClean="0">
              <a:solidFill>
                <a:sysClr val="windowText" lastClr="000000"/>
              </a:solidFill>
            </a:rPr>
            <a:t>THREE</a:t>
          </a:r>
        </a:p>
        <a:p>
          <a:r>
            <a:rPr lang="en-US" sz="2000" b="1" dirty="0" smtClean="0">
              <a:solidFill>
                <a:sysClr val="windowText" lastClr="000000"/>
              </a:solidFill>
            </a:rPr>
            <a:t> Performance Discussions are</a:t>
          </a:r>
        </a:p>
        <a:p>
          <a:r>
            <a:rPr lang="en-US" sz="2000" b="1" dirty="0" smtClean="0">
              <a:solidFill>
                <a:sysClr val="windowText" lastClr="000000"/>
              </a:solidFill>
            </a:rPr>
            <a:t> </a:t>
          </a:r>
          <a:r>
            <a:rPr lang="en-US" sz="2000" b="1" i="1" dirty="0" smtClean="0">
              <a:solidFill>
                <a:sysClr val="windowText" lastClr="000000"/>
              </a:solidFill>
            </a:rPr>
            <a:t>Required </a:t>
          </a:r>
        </a:p>
        <a:p>
          <a:r>
            <a:rPr lang="en-US" sz="2000" b="1" dirty="0" smtClean="0">
              <a:solidFill>
                <a:sysClr val="windowText" lastClr="000000"/>
              </a:solidFill>
            </a:rPr>
            <a:t>BUT MORE RECOMMENDED</a:t>
          </a:r>
          <a:endParaRPr lang="en-US" sz="2000" b="1" dirty="0">
            <a:solidFill>
              <a:sysClr val="windowText" lastClr="000000"/>
            </a:solidFill>
          </a:endParaRPr>
        </a:p>
      </dgm:t>
    </dgm:pt>
    <dgm:pt modelId="{B097B6BD-A366-4319-86CA-A7233161808F}" type="parTrans" cxnId="{3535038A-D859-4306-B665-D70379365E8B}">
      <dgm:prSet/>
      <dgm:spPr/>
      <dgm:t>
        <a:bodyPr/>
        <a:lstStyle/>
        <a:p>
          <a:endParaRPr lang="en-US"/>
        </a:p>
      </dgm:t>
    </dgm:pt>
    <dgm:pt modelId="{6CE4943A-E4C6-4AA6-9ABA-8654E66F8446}" type="sibTrans" cxnId="{3535038A-D859-4306-B665-D70379365E8B}">
      <dgm:prSet/>
      <dgm:spPr/>
      <dgm:t>
        <a:bodyPr/>
        <a:lstStyle/>
        <a:p>
          <a:endParaRPr lang="en-US"/>
        </a:p>
      </dgm:t>
    </dgm:pt>
    <dgm:pt modelId="{19331519-7896-4451-9AFF-A77E64381509}">
      <dgm:prSet phldrT="[Text]" custT="1"/>
      <dgm:spPr>
        <a:solidFill>
          <a:srgbClr val="FFC000"/>
        </a:solidFill>
        <a:ln w="76200">
          <a:solidFill>
            <a:schemeClr val="accent1"/>
          </a:solidFill>
        </a:ln>
      </dgm:spPr>
      <dgm:t>
        <a:bodyPr tIns="365760"/>
        <a:lstStyle/>
        <a:p>
          <a:r>
            <a:rPr lang="en-US" sz="2400" b="1" dirty="0" smtClean="0">
              <a:solidFill>
                <a:sysClr val="windowText" lastClr="000000"/>
              </a:solidFill>
            </a:rPr>
            <a:t>Three-Level Rating Pattern</a:t>
          </a:r>
          <a:endParaRPr lang="en-US" sz="2400" b="1" dirty="0">
            <a:solidFill>
              <a:sysClr val="windowText" lastClr="000000"/>
            </a:solidFill>
          </a:endParaRPr>
        </a:p>
      </dgm:t>
    </dgm:pt>
    <dgm:pt modelId="{EBC35A99-69EA-4196-9D8A-93D90F31FED9}" type="sibTrans" cxnId="{AB7D127E-95B8-4DC5-AAEB-880A5F34B4DA}">
      <dgm:prSet/>
      <dgm:spPr/>
      <dgm:t>
        <a:bodyPr/>
        <a:lstStyle/>
        <a:p>
          <a:endParaRPr lang="en-US"/>
        </a:p>
      </dgm:t>
    </dgm:pt>
    <dgm:pt modelId="{BDE53A36-06FB-4E84-8151-8AAD7089B400}" type="parTrans" cxnId="{AB7D127E-95B8-4DC5-AAEB-880A5F34B4DA}">
      <dgm:prSet/>
      <dgm:spPr/>
      <dgm:t>
        <a:bodyPr/>
        <a:lstStyle/>
        <a:p>
          <a:endParaRPr lang="en-US"/>
        </a:p>
      </dgm:t>
    </dgm:pt>
    <dgm:pt modelId="{475DB308-419F-467A-84E9-BEC849F5F6E2}" type="pres">
      <dgm:prSet presAssocID="{4A73871C-92D0-46B1-B8EC-F030BC3B0A27}" presName="Name0" presStyleCnt="0">
        <dgm:presLayoutVars>
          <dgm:dir/>
          <dgm:resizeHandles val="exact"/>
        </dgm:presLayoutVars>
      </dgm:prSet>
      <dgm:spPr/>
      <dgm:t>
        <a:bodyPr/>
        <a:lstStyle/>
        <a:p>
          <a:endParaRPr lang="en-US"/>
        </a:p>
      </dgm:t>
    </dgm:pt>
    <dgm:pt modelId="{257A89AC-3CBD-4673-958F-1E7A45A2BAA7}" type="pres">
      <dgm:prSet presAssocID="{4A73871C-92D0-46B1-B8EC-F030BC3B0A27}" presName="bkgdShp" presStyleLbl="alignAccFollowNode1" presStyleIdx="0" presStyleCnt="1" custScaleY="88552" custLinFactNeighborY="-6539"/>
      <dgm:spPr>
        <a:solidFill>
          <a:schemeClr val="bg1">
            <a:alpha val="90000"/>
          </a:schemeClr>
        </a:solidFill>
      </dgm:spPr>
      <dgm:t>
        <a:bodyPr/>
        <a:lstStyle/>
        <a:p>
          <a:endParaRPr lang="en-US"/>
        </a:p>
      </dgm:t>
    </dgm:pt>
    <dgm:pt modelId="{44730DF6-3637-4F7C-A8BF-027A40351226}" type="pres">
      <dgm:prSet presAssocID="{4A73871C-92D0-46B1-B8EC-F030BC3B0A27}" presName="linComp" presStyleCnt="0"/>
      <dgm:spPr/>
      <dgm:t>
        <a:bodyPr/>
        <a:lstStyle/>
        <a:p>
          <a:endParaRPr lang="en-US"/>
        </a:p>
      </dgm:t>
    </dgm:pt>
    <dgm:pt modelId="{070552FA-93C8-40C0-986C-D1A78A5A0D4B}" type="pres">
      <dgm:prSet presAssocID="{07BFB044-3098-4D7A-AA98-7C2B4B4356DA}" presName="compNode" presStyleCnt="0"/>
      <dgm:spPr/>
      <dgm:t>
        <a:bodyPr/>
        <a:lstStyle/>
        <a:p>
          <a:endParaRPr lang="en-US"/>
        </a:p>
      </dgm:t>
    </dgm:pt>
    <dgm:pt modelId="{31B13068-0E93-4D16-B6BD-FC6A30FD53CF}" type="pres">
      <dgm:prSet presAssocID="{07BFB044-3098-4D7A-AA98-7C2B4B4356DA}" presName="node" presStyleLbl="node1" presStyleIdx="0" presStyleCnt="3" custScaleY="100816">
        <dgm:presLayoutVars>
          <dgm:bulletEnabled val="1"/>
        </dgm:presLayoutVars>
      </dgm:prSet>
      <dgm:spPr/>
      <dgm:t>
        <a:bodyPr/>
        <a:lstStyle/>
        <a:p>
          <a:endParaRPr lang="en-US"/>
        </a:p>
      </dgm:t>
    </dgm:pt>
    <dgm:pt modelId="{2E501134-A648-4BDC-A0A7-F47CFD034B13}" type="pres">
      <dgm:prSet presAssocID="{07BFB044-3098-4D7A-AA98-7C2B4B4356DA}" presName="invisiNode" presStyleLbl="node1" presStyleIdx="0" presStyleCnt="3"/>
      <dgm:spPr/>
      <dgm:t>
        <a:bodyPr/>
        <a:lstStyle/>
        <a:p>
          <a:endParaRPr lang="en-US"/>
        </a:p>
      </dgm:t>
    </dgm:pt>
    <dgm:pt modelId="{3713BFE6-E1B5-41F8-A7F8-FCA427B4B1A1}" type="pres">
      <dgm:prSet presAssocID="{07BFB044-3098-4D7A-AA98-7C2B4B4356DA}" presName="imagNode" presStyleLbl="fgImgPlace1" presStyleIdx="0" presStyleCnt="3"/>
      <dgm:spPr>
        <a:blipFill dpi="0" rotWithShape="1">
          <a:blip xmlns:r="http://schemas.openxmlformats.org/officeDocument/2006/relationships" r:embed="rId1"/>
          <a:srcRect/>
          <a:stretch>
            <a:fillRect l="9527" t="25" r="9527" b="25"/>
          </a:stretch>
        </a:blipFill>
      </dgm:spPr>
      <dgm:t>
        <a:bodyPr/>
        <a:lstStyle/>
        <a:p>
          <a:endParaRPr lang="en-US"/>
        </a:p>
      </dgm:t>
    </dgm:pt>
    <dgm:pt modelId="{DE911C0B-67A9-4AD6-922C-4D6D209D881E}" type="pres">
      <dgm:prSet presAssocID="{A7CC86F2-7D21-434F-B58D-26E803F7797F}" presName="sibTrans" presStyleLbl="sibTrans2D1" presStyleIdx="0" presStyleCnt="0"/>
      <dgm:spPr/>
      <dgm:t>
        <a:bodyPr/>
        <a:lstStyle/>
        <a:p>
          <a:endParaRPr lang="en-US"/>
        </a:p>
      </dgm:t>
    </dgm:pt>
    <dgm:pt modelId="{6047A5A9-7E41-4774-B30F-8422761D7311}" type="pres">
      <dgm:prSet presAssocID="{6E3DCB72-0F0E-4A5D-B695-5B6DB614DC76}" presName="compNode" presStyleCnt="0"/>
      <dgm:spPr/>
      <dgm:t>
        <a:bodyPr/>
        <a:lstStyle/>
        <a:p>
          <a:endParaRPr lang="en-US"/>
        </a:p>
      </dgm:t>
    </dgm:pt>
    <dgm:pt modelId="{C47C6B6D-3D92-47A7-AE4C-FCEE6E139BE4}" type="pres">
      <dgm:prSet presAssocID="{6E3DCB72-0F0E-4A5D-B695-5B6DB614DC76}" presName="node" presStyleLbl="node1" presStyleIdx="1" presStyleCnt="3" custScaleY="98876" custLinFactNeighborX="-483" custLinFactNeighborY="-810">
        <dgm:presLayoutVars>
          <dgm:bulletEnabled val="1"/>
        </dgm:presLayoutVars>
      </dgm:prSet>
      <dgm:spPr/>
      <dgm:t>
        <a:bodyPr/>
        <a:lstStyle/>
        <a:p>
          <a:endParaRPr lang="en-US"/>
        </a:p>
      </dgm:t>
    </dgm:pt>
    <dgm:pt modelId="{AA37CFBB-57E0-4624-BD5E-C3A6AA0F8571}" type="pres">
      <dgm:prSet presAssocID="{6E3DCB72-0F0E-4A5D-B695-5B6DB614DC76}" presName="invisiNode" presStyleLbl="node1" presStyleIdx="1" presStyleCnt="3"/>
      <dgm:spPr/>
      <dgm:t>
        <a:bodyPr/>
        <a:lstStyle/>
        <a:p>
          <a:endParaRPr lang="en-US"/>
        </a:p>
      </dgm:t>
    </dgm:pt>
    <dgm:pt modelId="{346CC3C2-A19A-481F-AB7E-13EBC5E35AA6}" type="pres">
      <dgm:prSet presAssocID="{6E3DCB72-0F0E-4A5D-B695-5B6DB614DC76}" presName="imagNode" presStyleLbl="fgImgPlace1" presStyleIdx="1" presStyleCnt="3" custScaleX="94563" custScaleY="118232"/>
      <dgm:spPr>
        <a:blipFill rotWithShape="1">
          <a:blip xmlns:r="http://schemas.openxmlformats.org/officeDocument/2006/relationships" r:embed="rId2"/>
          <a:stretch>
            <a:fillRect/>
          </a:stretch>
        </a:blipFill>
      </dgm:spPr>
      <dgm:t>
        <a:bodyPr/>
        <a:lstStyle/>
        <a:p>
          <a:endParaRPr lang="en-US"/>
        </a:p>
      </dgm:t>
    </dgm:pt>
    <dgm:pt modelId="{F02D5BCD-4FAC-449A-9C7F-B2760300189E}" type="pres">
      <dgm:prSet presAssocID="{6CE4943A-E4C6-4AA6-9ABA-8654E66F8446}" presName="sibTrans" presStyleLbl="sibTrans2D1" presStyleIdx="0" presStyleCnt="0"/>
      <dgm:spPr/>
      <dgm:t>
        <a:bodyPr/>
        <a:lstStyle/>
        <a:p>
          <a:endParaRPr lang="en-US"/>
        </a:p>
      </dgm:t>
    </dgm:pt>
    <dgm:pt modelId="{2AB5B0B2-B5CF-4682-AA20-A3FFCF19D12C}" type="pres">
      <dgm:prSet presAssocID="{19331519-7896-4451-9AFF-A77E64381509}" presName="compNode" presStyleCnt="0"/>
      <dgm:spPr/>
      <dgm:t>
        <a:bodyPr/>
        <a:lstStyle/>
        <a:p>
          <a:endParaRPr lang="en-US"/>
        </a:p>
      </dgm:t>
    </dgm:pt>
    <dgm:pt modelId="{A87C1C64-D7D5-420B-AC85-5132E9ACFD37}" type="pres">
      <dgm:prSet presAssocID="{19331519-7896-4451-9AFF-A77E64381509}" presName="node" presStyleLbl="node1" presStyleIdx="2" presStyleCnt="3" custScaleY="99293" custLinFactNeighborX="209" custLinFactNeighborY="-168">
        <dgm:presLayoutVars>
          <dgm:bulletEnabled val="1"/>
        </dgm:presLayoutVars>
      </dgm:prSet>
      <dgm:spPr/>
      <dgm:t>
        <a:bodyPr/>
        <a:lstStyle/>
        <a:p>
          <a:endParaRPr lang="en-US"/>
        </a:p>
      </dgm:t>
    </dgm:pt>
    <dgm:pt modelId="{BF7CF578-0CCA-4486-9CAF-3DA35289C9A8}" type="pres">
      <dgm:prSet presAssocID="{19331519-7896-4451-9AFF-A77E64381509}" presName="invisiNode" presStyleLbl="node1" presStyleIdx="2" presStyleCnt="3"/>
      <dgm:spPr/>
      <dgm:t>
        <a:bodyPr/>
        <a:lstStyle/>
        <a:p>
          <a:endParaRPr lang="en-US"/>
        </a:p>
      </dgm:t>
    </dgm:pt>
    <dgm:pt modelId="{E0395240-7C24-40E3-8B77-BBA39F082F85}" type="pres">
      <dgm:prSet presAssocID="{19331519-7896-4451-9AFF-A77E64381509}" presName="imagNode" presStyleLbl="fgImgPlace1" presStyleIdx="2" presStyleCnt="3" custAng="0" custScaleY="113528" custLinFactNeighborX="71" custLinFactNeighborY="-2926"/>
      <dgm:spPr>
        <a:blipFill rotWithShape="1">
          <a:blip xmlns:r="http://schemas.openxmlformats.org/officeDocument/2006/relationships" r:embed="rId3"/>
          <a:stretch>
            <a:fillRect/>
          </a:stretch>
        </a:blipFill>
      </dgm:spPr>
      <dgm:t>
        <a:bodyPr/>
        <a:lstStyle/>
        <a:p>
          <a:endParaRPr lang="en-US"/>
        </a:p>
      </dgm:t>
    </dgm:pt>
  </dgm:ptLst>
  <dgm:cxnLst>
    <dgm:cxn modelId="{97998079-F88B-4F95-80D0-8A40A3B1D638}" type="presOf" srcId="{A7CC86F2-7D21-434F-B58D-26E803F7797F}" destId="{DE911C0B-67A9-4AD6-922C-4D6D209D881E}" srcOrd="0" destOrd="0" presId="urn:microsoft.com/office/officeart/2005/8/layout/pList2"/>
    <dgm:cxn modelId="{3535038A-D859-4306-B665-D70379365E8B}" srcId="{4A73871C-92D0-46B1-B8EC-F030BC3B0A27}" destId="{6E3DCB72-0F0E-4A5D-B695-5B6DB614DC76}" srcOrd="1" destOrd="0" parTransId="{B097B6BD-A366-4319-86CA-A7233161808F}" sibTransId="{6CE4943A-E4C6-4AA6-9ABA-8654E66F8446}"/>
    <dgm:cxn modelId="{34085583-FD86-4BA8-B9E8-7282932593FD}" type="presOf" srcId="{4A73871C-92D0-46B1-B8EC-F030BC3B0A27}" destId="{475DB308-419F-467A-84E9-BEC849F5F6E2}" srcOrd="0" destOrd="0" presId="urn:microsoft.com/office/officeart/2005/8/layout/pList2"/>
    <dgm:cxn modelId="{92C5E52A-6BDE-49D7-84FA-182B18BA447E}" type="presOf" srcId="{6E3DCB72-0F0E-4A5D-B695-5B6DB614DC76}" destId="{C47C6B6D-3D92-47A7-AE4C-FCEE6E139BE4}" srcOrd="0" destOrd="0" presId="urn:microsoft.com/office/officeart/2005/8/layout/pList2"/>
    <dgm:cxn modelId="{3EE6B6B8-CE51-4A98-A70B-1DBE91DEC682}" type="presOf" srcId="{07BFB044-3098-4D7A-AA98-7C2B4B4356DA}" destId="{31B13068-0E93-4D16-B6BD-FC6A30FD53CF}" srcOrd="0" destOrd="0" presId="urn:microsoft.com/office/officeart/2005/8/layout/pList2"/>
    <dgm:cxn modelId="{58AAC817-CBA4-4EC1-AE72-BD0FFEED9CEF}" type="presOf" srcId="{6CE4943A-E4C6-4AA6-9ABA-8654E66F8446}" destId="{F02D5BCD-4FAC-449A-9C7F-B2760300189E}" srcOrd="0" destOrd="0" presId="urn:microsoft.com/office/officeart/2005/8/layout/pList2"/>
    <dgm:cxn modelId="{10B89C7E-28D9-4502-B121-1E40C423B724}" type="presOf" srcId="{19331519-7896-4451-9AFF-A77E64381509}" destId="{A87C1C64-D7D5-420B-AC85-5132E9ACFD37}" srcOrd="0" destOrd="0" presId="urn:microsoft.com/office/officeart/2005/8/layout/pList2"/>
    <dgm:cxn modelId="{AB7D127E-95B8-4DC5-AAEB-880A5F34B4DA}" srcId="{4A73871C-92D0-46B1-B8EC-F030BC3B0A27}" destId="{19331519-7896-4451-9AFF-A77E64381509}" srcOrd="2" destOrd="0" parTransId="{BDE53A36-06FB-4E84-8151-8AAD7089B400}" sibTransId="{EBC35A99-69EA-4196-9D8A-93D90F31FED9}"/>
    <dgm:cxn modelId="{6EBD689D-9D59-4B40-B731-7AA454FCE225}" srcId="{4A73871C-92D0-46B1-B8EC-F030BC3B0A27}" destId="{07BFB044-3098-4D7A-AA98-7C2B4B4356DA}" srcOrd="0" destOrd="0" parTransId="{15C1878F-1FB3-40A2-A8B6-AA73CD9D77FF}" sibTransId="{A7CC86F2-7D21-434F-B58D-26E803F7797F}"/>
    <dgm:cxn modelId="{195B4224-9415-40CB-84DD-0B5446F9317B}" type="presParOf" srcId="{475DB308-419F-467A-84E9-BEC849F5F6E2}" destId="{257A89AC-3CBD-4673-958F-1E7A45A2BAA7}" srcOrd="0" destOrd="0" presId="urn:microsoft.com/office/officeart/2005/8/layout/pList2"/>
    <dgm:cxn modelId="{6E884361-E04D-4204-B03F-CFB47857686D}" type="presParOf" srcId="{475DB308-419F-467A-84E9-BEC849F5F6E2}" destId="{44730DF6-3637-4F7C-A8BF-027A40351226}" srcOrd="1" destOrd="0" presId="urn:microsoft.com/office/officeart/2005/8/layout/pList2"/>
    <dgm:cxn modelId="{D7E2D837-5A88-40DC-968A-43E7F8B64AE9}" type="presParOf" srcId="{44730DF6-3637-4F7C-A8BF-027A40351226}" destId="{070552FA-93C8-40C0-986C-D1A78A5A0D4B}" srcOrd="0" destOrd="0" presId="urn:microsoft.com/office/officeart/2005/8/layout/pList2"/>
    <dgm:cxn modelId="{8D790C5D-0166-4900-849B-C1F4C22A3488}" type="presParOf" srcId="{070552FA-93C8-40C0-986C-D1A78A5A0D4B}" destId="{31B13068-0E93-4D16-B6BD-FC6A30FD53CF}" srcOrd="0" destOrd="0" presId="urn:microsoft.com/office/officeart/2005/8/layout/pList2"/>
    <dgm:cxn modelId="{FE3C10A9-28AE-4FE3-B853-FB03461B5208}" type="presParOf" srcId="{070552FA-93C8-40C0-986C-D1A78A5A0D4B}" destId="{2E501134-A648-4BDC-A0A7-F47CFD034B13}" srcOrd="1" destOrd="0" presId="urn:microsoft.com/office/officeart/2005/8/layout/pList2"/>
    <dgm:cxn modelId="{98BA5045-228D-4A11-91DC-DDB9F7031C10}" type="presParOf" srcId="{070552FA-93C8-40C0-986C-D1A78A5A0D4B}" destId="{3713BFE6-E1B5-41F8-A7F8-FCA427B4B1A1}" srcOrd="2" destOrd="0" presId="urn:microsoft.com/office/officeart/2005/8/layout/pList2"/>
    <dgm:cxn modelId="{F8174730-1019-465C-A14C-EF4FA0B3B2B6}" type="presParOf" srcId="{44730DF6-3637-4F7C-A8BF-027A40351226}" destId="{DE911C0B-67A9-4AD6-922C-4D6D209D881E}" srcOrd="1" destOrd="0" presId="urn:microsoft.com/office/officeart/2005/8/layout/pList2"/>
    <dgm:cxn modelId="{15EC9711-652B-4275-9461-ED1968F39931}" type="presParOf" srcId="{44730DF6-3637-4F7C-A8BF-027A40351226}" destId="{6047A5A9-7E41-4774-B30F-8422761D7311}" srcOrd="2" destOrd="0" presId="urn:microsoft.com/office/officeart/2005/8/layout/pList2"/>
    <dgm:cxn modelId="{02168B99-03C4-44ED-BA39-98655D73BA2D}" type="presParOf" srcId="{6047A5A9-7E41-4774-B30F-8422761D7311}" destId="{C47C6B6D-3D92-47A7-AE4C-FCEE6E139BE4}" srcOrd="0" destOrd="0" presId="urn:microsoft.com/office/officeart/2005/8/layout/pList2"/>
    <dgm:cxn modelId="{1C1CC6AC-1E2D-464E-B9B6-3C7FF5A21236}" type="presParOf" srcId="{6047A5A9-7E41-4774-B30F-8422761D7311}" destId="{AA37CFBB-57E0-4624-BD5E-C3A6AA0F8571}" srcOrd="1" destOrd="0" presId="urn:microsoft.com/office/officeart/2005/8/layout/pList2"/>
    <dgm:cxn modelId="{871D064A-C186-48AF-AF7A-08DD89978E0E}" type="presParOf" srcId="{6047A5A9-7E41-4774-B30F-8422761D7311}" destId="{346CC3C2-A19A-481F-AB7E-13EBC5E35AA6}" srcOrd="2" destOrd="0" presId="urn:microsoft.com/office/officeart/2005/8/layout/pList2"/>
    <dgm:cxn modelId="{35DF1ADE-092A-4185-A35D-C7D5AB738E90}" type="presParOf" srcId="{44730DF6-3637-4F7C-A8BF-027A40351226}" destId="{F02D5BCD-4FAC-449A-9C7F-B2760300189E}" srcOrd="3" destOrd="0" presId="urn:microsoft.com/office/officeart/2005/8/layout/pList2"/>
    <dgm:cxn modelId="{A6D9BED0-088C-4549-AB0B-0DDF96C4D740}" type="presParOf" srcId="{44730DF6-3637-4F7C-A8BF-027A40351226}" destId="{2AB5B0B2-B5CF-4682-AA20-A3FFCF19D12C}" srcOrd="4" destOrd="0" presId="urn:microsoft.com/office/officeart/2005/8/layout/pList2"/>
    <dgm:cxn modelId="{3486816E-4E21-4151-B3E2-647CB4025621}" type="presParOf" srcId="{2AB5B0B2-B5CF-4682-AA20-A3FFCF19D12C}" destId="{A87C1C64-D7D5-420B-AC85-5132E9ACFD37}" srcOrd="0" destOrd="0" presId="urn:microsoft.com/office/officeart/2005/8/layout/pList2"/>
    <dgm:cxn modelId="{F3BE9B89-6354-4071-85B0-CD61FC883AA2}" type="presParOf" srcId="{2AB5B0B2-B5CF-4682-AA20-A3FFCF19D12C}" destId="{BF7CF578-0CCA-4486-9CAF-3DA35289C9A8}" srcOrd="1" destOrd="0" presId="urn:microsoft.com/office/officeart/2005/8/layout/pList2"/>
    <dgm:cxn modelId="{E27D2DCA-9D8F-4783-8E11-3709DFEFA665}" type="presParOf" srcId="{2AB5B0B2-B5CF-4682-AA20-A3FFCF19D12C}" destId="{E0395240-7C24-40E3-8B77-BBA39F082F85}"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7A6FDFB-5857-4F57-882D-B19CA6802C6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D11447EB-F5FD-4FC6-845A-3A4F68B61F4A}">
      <dgm:prSet phldrT="[Text]" custT="1"/>
      <dgm:spPr/>
      <dgm:t>
        <a:bodyPr/>
        <a:lstStyle/>
        <a:p>
          <a:r>
            <a:rPr lang="en-US" sz="3200" dirty="0" smtClean="0"/>
            <a:t>Monetary</a:t>
          </a:r>
          <a:endParaRPr lang="en-US" sz="3200" dirty="0"/>
        </a:p>
      </dgm:t>
    </dgm:pt>
    <dgm:pt modelId="{6BAE11D8-6700-4F44-9415-71E73C263267}" type="parTrans" cxnId="{C20C15DB-6C1B-48CC-92E1-E6247C8DC413}">
      <dgm:prSet/>
      <dgm:spPr/>
      <dgm:t>
        <a:bodyPr/>
        <a:lstStyle/>
        <a:p>
          <a:endParaRPr lang="en-US"/>
        </a:p>
      </dgm:t>
    </dgm:pt>
    <dgm:pt modelId="{53116374-0613-42C6-BC1C-9154FF1D5396}" type="sibTrans" cxnId="{C20C15DB-6C1B-48CC-92E1-E6247C8DC413}">
      <dgm:prSet/>
      <dgm:spPr/>
      <dgm:t>
        <a:bodyPr/>
        <a:lstStyle/>
        <a:p>
          <a:endParaRPr lang="en-US"/>
        </a:p>
      </dgm:t>
    </dgm:pt>
    <dgm:pt modelId="{ABE7C1A2-8B68-4F62-91AF-E647A415C30B}">
      <dgm:prSet phldrT="[Text]"/>
      <dgm:spPr/>
      <dgm:t>
        <a:bodyPr/>
        <a:lstStyle/>
        <a:p>
          <a:r>
            <a:rPr lang="en-US" sz="1800" dirty="0" smtClean="0"/>
            <a:t>One-Time cash award</a:t>
          </a:r>
          <a:endParaRPr lang="en-US" sz="1800" dirty="0"/>
        </a:p>
      </dgm:t>
    </dgm:pt>
    <dgm:pt modelId="{8BFE94C6-D985-4439-AAC0-B54808926675}" type="parTrans" cxnId="{1135F4CD-6640-48EB-AC84-D2D91F533B2D}">
      <dgm:prSet/>
      <dgm:spPr/>
      <dgm:t>
        <a:bodyPr/>
        <a:lstStyle/>
        <a:p>
          <a:endParaRPr lang="en-US"/>
        </a:p>
      </dgm:t>
    </dgm:pt>
    <dgm:pt modelId="{ED8E2EB7-32C0-496F-A61E-005938CAFEF7}" type="sibTrans" cxnId="{1135F4CD-6640-48EB-AC84-D2D91F533B2D}">
      <dgm:prSet/>
      <dgm:spPr/>
      <dgm:t>
        <a:bodyPr/>
        <a:lstStyle/>
        <a:p>
          <a:endParaRPr lang="en-US"/>
        </a:p>
      </dgm:t>
    </dgm:pt>
    <dgm:pt modelId="{3E261725-5FAC-4DD2-A546-58C45903B20D}">
      <dgm:prSet phldrT="[Text]"/>
      <dgm:spPr/>
      <dgm:t>
        <a:bodyPr/>
        <a:lstStyle/>
        <a:p>
          <a:r>
            <a:rPr lang="en-US" sz="1800" dirty="0" smtClean="0"/>
            <a:t>Salary Increase</a:t>
          </a:r>
          <a:endParaRPr lang="en-US" sz="1800" dirty="0"/>
        </a:p>
      </dgm:t>
    </dgm:pt>
    <dgm:pt modelId="{B8E9B4B8-C3F5-462C-AE2E-4A183BE8249B}" type="parTrans" cxnId="{18C4B4AB-ACF3-4F1A-9312-E167FAFA95D5}">
      <dgm:prSet/>
      <dgm:spPr/>
      <dgm:t>
        <a:bodyPr/>
        <a:lstStyle/>
        <a:p>
          <a:endParaRPr lang="en-US"/>
        </a:p>
      </dgm:t>
    </dgm:pt>
    <dgm:pt modelId="{48FDD8FB-1BCC-4B47-A6C8-1743C447C99C}" type="sibTrans" cxnId="{18C4B4AB-ACF3-4F1A-9312-E167FAFA95D5}">
      <dgm:prSet/>
      <dgm:spPr/>
      <dgm:t>
        <a:bodyPr/>
        <a:lstStyle/>
        <a:p>
          <a:endParaRPr lang="en-US"/>
        </a:p>
      </dgm:t>
    </dgm:pt>
    <dgm:pt modelId="{F714471C-2ACE-4DD2-8E41-1440DEA36678}">
      <dgm:prSet phldrT="[Text]" custT="1"/>
      <dgm:spPr>
        <a:solidFill>
          <a:srgbClr val="002060"/>
        </a:solidFill>
      </dgm:spPr>
      <dgm:t>
        <a:bodyPr/>
        <a:lstStyle/>
        <a:p>
          <a:r>
            <a:rPr lang="en-US" sz="3200" dirty="0" smtClean="0"/>
            <a:t>Non-Monetary</a:t>
          </a:r>
          <a:endParaRPr lang="en-US" sz="3200" dirty="0"/>
        </a:p>
      </dgm:t>
    </dgm:pt>
    <dgm:pt modelId="{525342E5-831A-4979-A9A0-16A457EBF118}" type="parTrans" cxnId="{FB84A23C-85BB-4090-8736-069A95A9972C}">
      <dgm:prSet/>
      <dgm:spPr/>
      <dgm:t>
        <a:bodyPr/>
        <a:lstStyle/>
        <a:p>
          <a:endParaRPr lang="en-US"/>
        </a:p>
      </dgm:t>
    </dgm:pt>
    <dgm:pt modelId="{BC90FE8F-C723-4DA7-8230-0FF327BA4C7A}" type="sibTrans" cxnId="{FB84A23C-85BB-4090-8736-069A95A9972C}">
      <dgm:prSet/>
      <dgm:spPr/>
      <dgm:t>
        <a:bodyPr/>
        <a:lstStyle/>
        <a:p>
          <a:endParaRPr lang="en-US"/>
        </a:p>
      </dgm:t>
    </dgm:pt>
    <dgm:pt modelId="{10A44476-1E13-4AD3-BA06-D0B8F9BF8899}">
      <dgm:prSet phldrT="[Text]"/>
      <dgm:spPr>
        <a:solidFill>
          <a:srgbClr val="002060"/>
        </a:solidFill>
      </dgm:spPr>
      <dgm:t>
        <a:bodyPr/>
        <a:lstStyle/>
        <a:p>
          <a:r>
            <a:rPr lang="en-US" sz="1800" dirty="0" smtClean="0"/>
            <a:t>Award plaque</a:t>
          </a:r>
          <a:endParaRPr lang="en-US" sz="1800" dirty="0"/>
        </a:p>
      </dgm:t>
    </dgm:pt>
    <dgm:pt modelId="{290FD0BA-C030-43A9-BA11-117E05643455}" type="parTrans" cxnId="{5895BE7F-8E30-40F7-AFF6-F6F3D4423804}">
      <dgm:prSet/>
      <dgm:spPr/>
      <dgm:t>
        <a:bodyPr/>
        <a:lstStyle/>
        <a:p>
          <a:endParaRPr lang="en-US"/>
        </a:p>
      </dgm:t>
    </dgm:pt>
    <dgm:pt modelId="{914C3366-3BA4-4308-98F2-1B8AC825B315}" type="sibTrans" cxnId="{5895BE7F-8E30-40F7-AFF6-F6F3D4423804}">
      <dgm:prSet/>
      <dgm:spPr/>
      <dgm:t>
        <a:bodyPr/>
        <a:lstStyle/>
        <a:p>
          <a:endParaRPr lang="en-US"/>
        </a:p>
      </dgm:t>
    </dgm:pt>
    <dgm:pt modelId="{467D9A54-5C5E-4BCA-B56B-7F4971A58191}">
      <dgm:prSet phldrT="[Text]"/>
      <dgm:spPr>
        <a:solidFill>
          <a:srgbClr val="002060"/>
        </a:solidFill>
      </dgm:spPr>
      <dgm:t>
        <a:bodyPr/>
        <a:lstStyle/>
        <a:p>
          <a:r>
            <a:rPr lang="en-US" sz="1800" dirty="0" smtClean="0"/>
            <a:t>Simple “Thank you” or other way to show employee performance was observed and recognized</a:t>
          </a:r>
          <a:endParaRPr lang="en-US" sz="1800" dirty="0"/>
        </a:p>
      </dgm:t>
    </dgm:pt>
    <dgm:pt modelId="{AAC4CC82-27AE-4B21-82F8-3093E1A036AE}" type="parTrans" cxnId="{4784B144-3837-4DED-9E28-70B84344EB34}">
      <dgm:prSet/>
      <dgm:spPr/>
      <dgm:t>
        <a:bodyPr/>
        <a:lstStyle/>
        <a:p>
          <a:endParaRPr lang="en-US"/>
        </a:p>
      </dgm:t>
    </dgm:pt>
    <dgm:pt modelId="{A744B6C8-4C0F-4157-873D-2F31E06EB80F}" type="sibTrans" cxnId="{4784B144-3837-4DED-9E28-70B84344EB34}">
      <dgm:prSet/>
      <dgm:spPr/>
      <dgm:t>
        <a:bodyPr/>
        <a:lstStyle/>
        <a:p>
          <a:endParaRPr lang="en-US"/>
        </a:p>
      </dgm:t>
    </dgm:pt>
    <dgm:pt modelId="{3E91CE26-9560-41B3-8C47-3E8E0C30A7A5}">
      <dgm:prSet phldrT="[Text]"/>
      <dgm:spPr/>
      <dgm:t>
        <a:bodyPr/>
        <a:lstStyle/>
        <a:p>
          <a:r>
            <a:rPr lang="en-US" sz="1800" dirty="0" smtClean="0"/>
            <a:t>Time-Off Award</a:t>
          </a:r>
          <a:endParaRPr lang="en-US" sz="1800" dirty="0"/>
        </a:p>
      </dgm:t>
    </dgm:pt>
    <dgm:pt modelId="{78E28E2E-CF1C-4A8C-A9CE-47E0CEA5B400}" type="parTrans" cxnId="{6FCDCCF5-6FD6-467A-93B9-FDD75140E8D8}">
      <dgm:prSet/>
      <dgm:spPr/>
      <dgm:t>
        <a:bodyPr/>
        <a:lstStyle/>
        <a:p>
          <a:endParaRPr lang="en-US"/>
        </a:p>
      </dgm:t>
    </dgm:pt>
    <dgm:pt modelId="{E957C49F-D57C-4034-8F37-1BFF21D0952E}" type="sibTrans" cxnId="{6FCDCCF5-6FD6-467A-93B9-FDD75140E8D8}">
      <dgm:prSet/>
      <dgm:spPr/>
      <dgm:t>
        <a:bodyPr/>
        <a:lstStyle/>
        <a:p>
          <a:endParaRPr lang="en-US"/>
        </a:p>
      </dgm:t>
    </dgm:pt>
    <dgm:pt modelId="{7454CDBA-DDA8-4637-8C4C-F5C60BAACD50}">
      <dgm:prSet phldrT="[Text]"/>
      <dgm:spPr>
        <a:solidFill>
          <a:srgbClr val="002060"/>
        </a:solidFill>
      </dgm:spPr>
      <dgm:t>
        <a:bodyPr/>
        <a:lstStyle/>
        <a:p>
          <a:r>
            <a:rPr lang="en-US" sz="1800" dirty="0" smtClean="0"/>
            <a:t>Challenge Coin</a:t>
          </a:r>
          <a:endParaRPr lang="en-US" sz="1800" dirty="0"/>
        </a:p>
      </dgm:t>
    </dgm:pt>
    <dgm:pt modelId="{17752352-5057-4A2B-97C0-FFF598B2AB45}" type="parTrans" cxnId="{3E62E772-A0AA-4B2E-A69F-2B77AEEF2E2E}">
      <dgm:prSet/>
      <dgm:spPr/>
      <dgm:t>
        <a:bodyPr/>
        <a:lstStyle/>
        <a:p>
          <a:endParaRPr lang="en-US"/>
        </a:p>
      </dgm:t>
    </dgm:pt>
    <dgm:pt modelId="{63FE7343-512B-4975-A8C8-F12A6BB8F920}" type="sibTrans" cxnId="{3E62E772-A0AA-4B2E-A69F-2B77AEEF2E2E}">
      <dgm:prSet/>
      <dgm:spPr/>
      <dgm:t>
        <a:bodyPr/>
        <a:lstStyle/>
        <a:p>
          <a:endParaRPr lang="en-US"/>
        </a:p>
      </dgm:t>
    </dgm:pt>
    <dgm:pt modelId="{D15664B5-93BA-4A5E-B977-B95A4DEBF369}">
      <dgm:prSet phldrT="[Text]"/>
      <dgm:spPr>
        <a:solidFill>
          <a:srgbClr val="002060"/>
        </a:solidFill>
      </dgm:spPr>
      <dgm:t>
        <a:bodyPr/>
        <a:lstStyle/>
        <a:p>
          <a:r>
            <a:rPr lang="en-US" sz="1800" dirty="0" smtClean="0"/>
            <a:t>Public acknowledgement at meeting</a:t>
          </a:r>
          <a:endParaRPr lang="en-US" sz="1800" dirty="0"/>
        </a:p>
      </dgm:t>
    </dgm:pt>
    <dgm:pt modelId="{5307A13F-A424-4D39-AE9E-1CCA8CC12043}" type="parTrans" cxnId="{05D291F0-B54A-442B-AEAA-07F0A36C13B1}">
      <dgm:prSet/>
      <dgm:spPr/>
      <dgm:t>
        <a:bodyPr/>
        <a:lstStyle/>
        <a:p>
          <a:endParaRPr lang="en-US"/>
        </a:p>
      </dgm:t>
    </dgm:pt>
    <dgm:pt modelId="{4D0B4998-42E6-4B95-8367-42CEADC92DF1}" type="sibTrans" cxnId="{05D291F0-B54A-442B-AEAA-07F0A36C13B1}">
      <dgm:prSet/>
      <dgm:spPr/>
      <dgm:t>
        <a:bodyPr/>
        <a:lstStyle/>
        <a:p>
          <a:endParaRPr lang="en-US"/>
        </a:p>
      </dgm:t>
    </dgm:pt>
    <dgm:pt modelId="{5EB48321-06E4-4CC0-824A-77A779AA37C1}">
      <dgm:prSet phldrT="[Text]"/>
      <dgm:spPr/>
      <dgm:t>
        <a:bodyPr/>
        <a:lstStyle/>
        <a:p>
          <a:endParaRPr lang="en-US" sz="1800" dirty="0"/>
        </a:p>
      </dgm:t>
    </dgm:pt>
    <dgm:pt modelId="{8D9E10D5-8359-400F-9E14-7B0170E35DF7}" type="parTrans" cxnId="{4C5B5B6C-02A0-4D96-B900-187AB47948C7}">
      <dgm:prSet/>
      <dgm:spPr/>
      <dgm:t>
        <a:bodyPr/>
        <a:lstStyle/>
        <a:p>
          <a:endParaRPr lang="en-US"/>
        </a:p>
      </dgm:t>
    </dgm:pt>
    <dgm:pt modelId="{582A3C25-D1EA-443C-B45F-D09B72F2D27E}" type="sibTrans" cxnId="{4C5B5B6C-02A0-4D96-B900-187AB47948C7}">
      <dgm:prSet/>
      <dgm:spPr/>
      <dgm:t>
        <a:bodyPr/>
        <a:lstStyle/>
        <a:p>
          <a:endParaRPr lang="en-US"/>
        </a:p>
      </dgm:t>
    </dgm:pt>
    <dgm:pt modelId="{D2349DDB-7858-477E-8E0F-AEA5B38C0D32}" type="pres">
      <dgm:prSet presAssocID="{27A6FDFB-5857-4F57-882D-B19CA6802C6A}" presName="Name0" presStyleCnt="0">
        <dgm:presLayoutVars>
          <dgm:dir/>
          <dgm:resizeHandles val="exact"/>
        </dgm:presLayoutVars>
      </dgm:prSet>
      <dgm:spPr/>
      <dgm:t>
        <a:bodyPr/>
        <a:lstStyle/>
        <a:p>
          <a:endParaRPr lang="en-US"/>
        </a:p>
      </dgm:t>
    </dgm:pt>
    <dgm:pt modelId="{11AA82BE-C51D-4E11-BA1B-791CF8800681}" type="pres">
      <dgm:prSet presAssocID="{D11447EB-F5FD-4FC6-845A-3A4F68B61F4A}" presName="node" presStyleLbl="node1" presStyleIdx="0" presStyleCnt="2" custScaleX="109304">
        <dgm:presLayoutVars>
          <dgm:bulletEnabled val="1"/>
        </dgm:presLayoutVars>
      </dgm:prSet>
      <dgm:spPr/>
      <dgm:t>
        <a:bodyPr/>
        <a:lstStyle/>
        <a:p>
          <a:endParaRPr lang="en-US"/>
        </a:p>
      </dgm:t>
    </dgm:pt>
    <dgm:pt modelId="{013BDC41-AF2A-44CB-8EC2-19C618ACD329}" type="pres">
      <dgm:prSet presAssocID="{53116374-0613-42C6-BC1C-9154FF1D5396}" presName="sibTrans" presStyleCnt="0"/>
      <dgm:spPr/>
    </dgm:pt>
    <dgm:pt modelId="{9D1B372E-C822-4427-A0EC-FE14C4711849}" type="pres">
      <dgm:prSet presAssocID="{F714471C-2ACE-4DD2-8E41-1440DEA36678}" presName="node" presStyleLbl="node1" presStyleIdx="1" presStyleCnt="2" custScaleX="111495">
        <dgm:presLayoutVars>
          <dgm:bulletEnabled val="1"/>
        </dgm:presLayoutVars>
      </dgm:prSet>
      <dgm:spPr/>
      <dgm:t>
        <a:bodyPr/>
        <a:lstStyle/>
        <a:p>
          <a:endParaRPr lang="en-US"/>
        </a:p>
      </dgm:t>
    </dgm:pt>
  </dgm:ptLst>
  <dgm:cxnLst>
    <dgm:cxn modelId="{6517B98C-8458-405F-9A42-FBC3B547089D}" type="presOf" srcId="{ABE7C1A2-8B68-4F62-91AF-E647A415C30B}" destId="{11AA82BE-C51D-4E11-BA1B-791CF8800681}" srcOrd="0" destOrd="1" presId="urn:microsoft.com/office/officeart/2005/8/layout/hList6"/>
    <dgm:cxn modelId="{C20C15DB-6C1B-48CC-92E1-E6247C8DC413}" srcId="{27A6FDFB-5857-4F57-882D-B19CA6802C6A}" destId="{D11447EB-F5FD-4FC6-845A-3A4F68B61F4A}" srcOrd="0" destOrd="0" parTransId="{6BAE11D8-6700-4F44-9415-71E73C263267}" sibTransId="{53116374-0613-42C6-BC1C-9154FF1D5396}"/>
    <dgm:cxn modelId="{1B38D09D-6686-45BA-B366-16A61741F164}" type="presOf" srcId="{467D9A54-5C5E-4BCA-B56B-7F4971A58191}" destId="{9D1B372E-C822-4427-A0EC-FE14C4711849}" srcOrd="0" destOrd="4" presId="urn:microsoft.com/office/officeart/2005/8/layout/hList6"/>
    <dgm:cxn modelId="{1135F4CD-6640-48EB-AC84-D2D91F533B2D}" srcId="{D11447EB-F5FD-4FC6-845A-3A4F68B61F4A}" destId="{ABE7C1A2-8B68-4F62-91AF-E647A415C30B}" srcOrd="0" destOrd="0" parTransId="{8BFE94C6-D985-4439-AAC0-B54808926675}" sibTransId="{ED8E2EB7-32C0-496F-A61E-005938CAFEF7}"/>
    <dgm:cxn modelId="{5D395286-1275-48A1-B37E-BFC1FD1C753D}" type="presOf" srcId="{27A6FDFB-5857-4F57-882D-B19CA6802C6A}" destId="{D2349DDB-7858-477E-8E0F-AEA5B38C0D32}" srcOrd="0" destOrd="0" presId="urn:microsoft.com/office/officeart/2005/8/layout/hList6"/>
    <dgm:cxn modelId="{18C4B4AB-ACF3-4F1A-9312-E167FAFA95D5}" srcId="{D11447EB-F5FD-4FC6-845A-3A4F68B61F4A}" destId="{3E261725-5FAC-4DD2-A546-58C45903B20D}" srcOrd="1" destOrd="0" parTransId="{B8E9B4B8-C3F5-462C-AE2E-4A183BE8249B}" sibTransId="{48FDD8FB-1BCC-4B47-A6C8-1743C447C99C}"/>
    <dgm:cxn modelId="{DFB2A0F9-2188-479F-A0CF-268F6254F38A}" type="presOf" srcId="{10A44476-1E13-4AD3-BA06-D0B8F9BF8899}" destId="{9D1B372E-C822-4427-A0EC-FE14C4711849}" srcOrd="0" destOrd="1" presId="urn:microsoft.com/office/officeart/2005/8/layout/hList6"/>
    <dgm:cxn modelId="{4784B144-3837-4DED-9E28-70B84344EB34}" srcId="{F714471C-2ACE-4DD2-8E41-1440DEA36678}" destId="{467D9A54-5C5E-4BCA-B56B-7F4971A58191}" srcOrd="3" destOrd="0" parTransId="{AAC4CC82-27AE-4B21-82F8-3093E1A036AE}" sibTransId="{A744B6C8-4C0F-4157-873D-2F31E06EB80F}"/>
    <dgm:cxn modelId="{FB84A23C-85BB-4090-8736-069A95A9972C}" srcId="{27A6FDFB-5857-4F57-882D-B19CA6802C6A}" destId="{F714471C-2ACE-4DD2-8E41-1440DEA36678}" srcOrd="1" destOrd="0" parTransId="{525342E5-831A-4979-A9A0-16A457EBF118}" sibTransId="{BC90FE8F-C723-4DA7-8230-0FF327BA4C7A}"/>
    <dgm:cxn modelId="{05D291F0-B54A-442B-AEAA-07F0A36C13B1}" srcId="{F714471C-2ACE-4DD2-8E41-1440DEA36678}" destId="{D15664B5-93BA-4A5E-B977-B95A4DEBF369}" srcOrd="2" destOrd="0" parTransId="{5307A13F-A424-4D39-AE9E-1CCA8CC12043}" sibTransId="{4D0B4998-42E6-4B95-8367-42CEADC92DF1}"/>
    <dgm:cxn modelId="{DCDF4652-1E0C-47A1-B8B2-4C6C8256E5AA}" type="presOf" srcId="{F714471C-2ACE-4DD2-8E41-1440DEA36678}" destId="{9D1B372E-C822-4427-A0EC-FE14C4711849}" srcOrd="0" destOrd="0" presId="urn:microsoft.com/office/officeart/2005/8/layout/hList6"/>
    <dgm:cxn modelId="{3E62E772-A0AA-4B2E-A69F-2B77AEEF2E2E}" srcId="{F714471C-2ACE-4DD2-8E41-1440DEA36678}" destId="{7454CDBA-DDA8-4637-8C4C-F5C60BAACD50}" srcOrd="1" destOrd="0" parTransId="{17752352-5057-4A2B-97C0-FFF598B2AB45}" sibTransId="{63FE7343-512B-4975-A8C8-F12A6BB8F920}"/>
    <dgm:cxn modelId="{149C7838-3F9D-476C-8278-681A2E3B7E9B}" type="presOf" srcId="{D11447EB-F5FD-4FC6-845A-3A4F68B61F4A}" destId="{11AA82BE-C51D-4E11-BA1B-791CF8800681}" srcOrd="0" destOrd="0" presId="urn:microsoft.com/office/officeart/2005/8/layout/hList6"/>
    <dgm:cxn modelId="{498749D7-8714-4B90-A09B-E9571CCE73D6}" type="presOf" srcId="{D15664B5-93BA-4A5E-B977-B95A4DEBF369}" destId="{9D1B372E-C822-4427-A0EC-FE14C4711849}" srcOrd="0" destOrd="3" presId="urn:microsoft.com/office/officeart/2005/8/layout/hList6"/>
    <dgm:cxn modelId="{5895BE7F-8E30-40F7-AFF6-F6F3D4423804}" srcId="{F714471C-2ACE-4DD2-8E41-1440DEA36678}" destId="{10A44476-1E13-4AD3-BA06-D0B8F9BF8899}" srcOrd="0" destOrd="0" parTransId="{290FD0BA-C030-43A9-BA11-117E05643455}" sibTransId="{914C3366-3BA4-4308-98F2-1B8AC825B315}"/>
    <dgm:cxn modelId="{4C5B5B6C-02A0-4D96-B900-187AB47948C7}" srcId="{D11447EB-F5FD-4FC6-845A-3A4F68B61F4A}" destId="{5EB48321-06E4-4CC0-824A-77A779AA37C1}" srcOrd="3" destOrd="0" parTransId="{8D9E10D5-8359-400F-9E14-7B0170E35DF7}" sibTransId="{582A3C25-D1EA-443C-B45F-D09B72F2D27E}"/>
    <dgm:cxn modelId="{6FCDCCF5-6FD6-467A-93B9-FDD75140E8D8}" srcId="{D11447EB-F5FD-4FC6-845A-3A4F68B61F4A}" destId="{3E91CE26-9560-41B3-8C47-3E8E0C30A7A5}" srcOrd="2" destOrd="0" parTransId="{78E28E2E-CF1C-4A8C-A9CE-47E0CEA5B400}" sibTransId="{E957C49F-D57C-4034-8F37-1BFF21D0952E}"/>
    <dgm:cxn modelId="{BD945A63-3B9C-4554-836D-A6B924CDF272}" type="presOf" srcId="{3E91CE26-9560-41B3-8C47-3E8E0C30A7A5}" destId="{11AA82BE-C51D-4E11-BA1B-791CF8800681}" srcOrd="0" destOrd="3" presId="urn:microsoft.com/office/officeart/2005/8/layout/hList6"/>
    <dgm:cxn modelId="{59D699C1-50C4-4361-921D-2CC55CE80D76}" type="presOf" srcId="{5EB48321-06E4-4CC0-824A-77A779AA37C1}" destId="{11AA82BE-C51D-4E11-BA1B-791CF8800681}" srcOrd="0" destOrd="4" presId="urn:microsoft.com/office/officeart/2005/8/layout/hList6"/>
    <dgm:cxn modelId="{15D9D9C4-51D5-44E1-908D-097DD8C6AB99}" type="presOf" srcId="{7454CDBA-DDA8-4637-8C4C-F5C60BAACD50}" destId="{9D1B372E-C822-4427-A0EC-FE14C4711849}" srcOrd="0" destOrd="2" presId="urn:microsoft.com/office/officeart/2005/8/layout/hList6"/>
    <dgm:cxn modelId="{6D851BB1-CFE9-4CB8-9530-37DF5F038F05}" type="presOf" srcId="{3E261725-5FAC-4DD2-A546-58C45903B20D}" destId="{11AA82BE-C51D-4E11-BA1B-791CF8800681}" srcOrd="0" destOrd="2" presId="urn:microsoft.com/office/officeart/2005/8/layout/hList6"/>
    <dgm:cxn modelId="{F112E60F-F3FF-47C9-9413-521FB9416302}" type="presParOf" srcId="{D2349DDB-7858-477E-8E0F-AEA5B38C0D32}" destId="{11AA82BE-C51D-4E11-BA1B-791CF8800681}" srcOrd="0" destOrd="0" presId="urn:microsoft.com/office/officeart/2005/8/layout/hList6"/>
    <dgm:cxn modelId="{7A841212-37F5-4167-92DF-C4CB61209242}" type="presParOf" srcId="{D2349DDB-7858-477E-8E0F-AEA5B38C0D32}" destId="{013BDC41-AF2A-44CB-8EC2-19C618ACD329}" srcOrd="1" destOrd="0" presId="urn:microsoft.com/office/officeart/2005/8/layout/hList6"/>
    <dgm:cxn modelId="{D1187BFE-7615-47C8-A482-2B15F88D1C57}" type="presParOf" srcId="{D2349DDB-7858-477E-8E0F-AEA5B38C0D32}" destId="{9D1B372E-C822-4427-A0EC-FE14C4711849}"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4183FE6-EC33-4FB9-9681-99A6AE0D4A6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9F45646-7F94-4955-A2FB-A60E9E410396}">
      <dgm:prSet phldrT="[Text]" custT="1"/>
      <dgm:spPr>
        <a:solidFill>
          <a:srgbClr val="002060"/>
        </a:solidFill>
      </dgm:spPr>
      <dgm:t>
        <a:bodyPr/>
        <a:lstStyle/>
        <a:p>
          <a:r>
            <a:rPr lang="en-US" sz="2300" b="1" dirty="0" smtClean="0"/>
            <a:t>PERFORMANCE</a:t>
          </a:r>
        </a:p>
        <a:p>
          <a:r>
            <a:rPr lang="en-US" sz="2300" b="1" dirty="0" smtClean="0"/>
            <a:t>MANAGEMENT</a:t>
          </a:r>
          <a:endParaRPr lang="en-US" sz="2300" b="1" dirty="0"/>
        </a:p>
      </dgm:t>
    </dgm:pt>
    <dgm:pt modelId="{F7976ECB-9120-4E53-A478-230D59936390}" type="parTrans" cxnId="{5778F41C-D8E0-499C-B612-22E25378B0B5}">
      <dgm:prSet/>
      <dgm:spPr/>
      <dgm:t>
        <a:bodyPr/>
        <a:lstStyle/>
        <a:p>
          <a:endParaRPr lang="en-US"/>
        </a:p>
      </dgm:t>
    </dgm:pt>
    <dgm:pt modelId="{04E1BB58-DB31-476A-A223-AD9B17A107F6}" type="sibTrans" cxnId="{5778F41C-D8E0-499C-B612-22E25378B0B5}">
      <dgm:prSet/>
      <dgm:spPr/>
      <dgm:t>
        <a:bodyPr/>
        <a:lstStyle/>
        <a:p>
          <a:endParaRPr lang="en-US"/>
        </a:p>
      </dgm:t>
    </dgm:pt>
    <dgm:pt modelId="{6E3D3E39-7FF7-4723-9549-AB47420FDE4C}">
      <dgm:prSet phldrT="[Text]" custT="1"/>
      <dgm:spPr/>
      <dgm:t>
        <a:bodyPr/>
        <a:lstStyle/>
        <a:p>
          <a:r>
            <a:rPr lang="en-US" sz="1400" b="1" dirty="0" smtClean="0"/>
            <a:t>PLANNING</a:t>
          </a:r>
          <a:endParaRPr lang="en-US" sz="1400" b="1" dirty="0"/>
        </a:p>
      </dgm:t>
    </dgm:pt>
    <dgm:pt modelId="{A4782F38-8EB5-460B-9713-6463A92D04BA}" type="parTrans" cxnId="{0C278725-84CB-45F0-81A0-BA0A1BBC8826}">
      <dgm:prSet/>
      <dgm:spPr/>
      <dgm:t>
        <a:bodyPr/>
        <a:lstStyle/>
        <a:p>
          <a:endParaRPr lang="en-US"/>
        </a:p>
      </dgm:t>
    </dgm:pt>
    <dgm:pt modelId="{FBD61E36-CDAC-476A-83E1-6B66FE63A3BD}" type="sibTrans" cxnId="{0C278725-84CB-45F0-81A0-BA0A1BBC8826}">
      <dgm:prSet/>
      <dgm:spPr/>
      <dgm:t>
        <a:bodyPr/>
        <a:lstStyle/>
        <a:p>
          <a:endParaRPr lang="en-US"/>
        </a:p>
      </dgm:t>
    </dgm:pt>
    <dgm:pt modelId="{1D795F92-9DAF-4878-9A7B-DF518EFAAF15}">
      <dgm:prSet phldrT="[Text]" custT="1"/>
      <dgm:spPr/>
      <dgm:t>
        <a:bodyPr/>
        <a:lstStyle/>
        <a:p>
          <a:r>
            <a:rPr lang="en-US" sz="1400" b="1" dirty="0" smtClean="0"/>
            <a:t>MONITORING</a:t>
          </a:r>
          <a:endParaRPr lang="en-US" sz="1400" b="1" dirty="0"/>
        </a:p>
      </dgm:t>
    </dgm:pt>
    <dgm:pt modelId="{C912DF91-DA06-4391-B84F-CC6C82519D65}" type="parTrans" cxnId="{AAF47577-D407-4807-A353-ECC718A36FD1}">
      <dgm:prSet/>
      <dgm:spPr/>
      <dgm:t>
        <a:bodyPr/>
        <a:lstStyle/>
        <a:p>
          <a:endParaRPr lang="en-US"/>
        </a:p>
      </dgm:t>
    </dgm:pt>
    <dgm:pt modelId="{FAA4C6CA-5C47-4054-87CF-2DBD4CAC7800}" type="sibTrans" cxnId="{AAF47577-D407-4807-A353-ECC718A36FD1}">
      <dgm:prSet/>
      <dgm:spPr/>
      <dgm:t>
        <a:bodyPr/>
        <a:lstStyle/>
        <a:p>
          <a:endParaRPr lang="en-US"/>
        </a:p>
      </dgm:t>
    </dgm:pt>
    <dgm:pt modelId="{5A47DEB4-19E1-4224-B889-3FC5A0DDF407}">
      <dgm:prSet phldrT="[Text]" custT="1"/>
      <dgm:spPr/>
      <dgm:t>
        <a:bodyPr/>
        <a:lstStyle/>
        <a:p>
          <a:r>
            <a:rPr lang="en-US" sz="1400" b="1" dirty="0" smtClean="0"/>
            <a:t>RECOGNIZING</a:t>
          </a:r>
        </a:p>
        <a:p>
          <a:r>
            <a:rPr lang="en-US" sz="1400" b="1" dirty="0" smtClean="0"/>
            <a:t>AND </a:t>
          </a:r>
        </a:p>
        <a:p>
          <a:r>
            <a:rPr lang="en-US" sz="1400" b="1" dirty="0" smtClean="0"/>
            <a:t>REWARDING</a:t>
          </a:r>
          <a:endParaRPr lang="en-US" sz="1400" b="1" dirty="0"/>
        </a:p>
      </dgm:t>
    </dgm:pt>
    <dgm:pt modelId="{58F3BE7F-27ED-451D-B2DC-BB42B408184A}" type="parTrans" cxnId="{FE5B14BF-D8CA-49AF-9802-2D9C59D2E236}">
      <dgm:prSet/>
      <dgm:spPr/>
      <dgm:t>
        <a:bodyPr/>
        <a:lstStyle/>
        <a:p>
          <a:endParaRPr lang="en-US"/>
        </a:p>
      </dgm:t>
    </dgm:pt>
    <dgm:pt modelId="{C389F5AA-98B2-4402-8CE9-597198B37D6C}" type="sibTrans" cxnId="{FE5B14BF-D8CA-49AF-9802-2D9C59D2E236}">
      <dgm:prSet/>
      <dgm:spPr/>
      <dgm:t>
        <a:bodyPr/>
        <a:lstStyle/>
        <a:p>
          <a:endParaRPr lang="en-US"/>
        </a:p>
      </dgm:t>
    </dgm:pt>
    <dgm:pt modelId="{8638E7E1-2991-4FF0-B5E2-135E27235485}">
      <dgm:prSet phldrT="[Text]" custT="1"/>
      <dgm:spPr/>
      <dgm:t>
        <a:bodyPr/>
        <a:lstStyle/>
        <a:p>
          <a:r>
            <a:rPr lang="en-US" sz="1400" b="1" dirty="0" smtClean="0"/>
            <a:t>EVALUATING</a:t>
          </a:r>
          <a:endParaRPr lang="en-US" sz="1400" b="1" dirty="0"/>
        </a:p>
      </dgm:t>
    </dgm:pt>
    <dgm:pt modelId="{9A3803C1-BFE2-4EA4-9810-B572E49E0B94}" type="parTrans" cxnId="{8177B186-8E96-4C51-B283-BC8E661EBFFE}">
      <dgm:prSet/>
      <dgm:spPr/>
      <dgm:t>
        <a:bodyPr/>
        <a:lstStyle/>
        <a:p>
          <a:endParaRPr lang="en-US"/>
        </a:p>
      </dgm:t>
    </dgm:pt>
    <dgm:pt modelId="{EDE213A8-F89A-4772-A3D5-A5E90D473E77}" type="sibTrans" cxnId="{8177B186-8E96-4C51-B283-BC8E661EBFFE}">
      <dgm:prSet/>
      <dgm:spPr/>
      <dgm:t>
        <a:bodyPr/>
        <a:lstStyle/>
        <a:p>
          <a:endParaRPr lang="en-US"/>
        </a:p>
      </dgm:t>
    </dgm:pt>
    <dgm:pt modelId="{185EF27B-A48C-49E9-8396-1E564EEEEB4B}" type="pres">
      <dgm:prSet presAssocID="{24183FE6-EC33-4FB9-9681-99A6AE0D4A67}" presName="Name0" presStyleCnt="0">
        <dgm:presLayoutVars>
          <dgm:chMax val="1"/>
          <dgm:dir/>
          <dgm:animLvl val="ctr"/>
          <dgm:resizeHandles val="exact"/>
        </dgm:presLayoutVars>
      </dgm:prSet>
      <dgm:spPr/>
      <dgm:t>
        <a:bodyPr/>
        <a:lstStyle/>
        <a:p>
          <a:endParaRPr lang="en-US"/>
        </a:p>
      </dgm:t>
    </dgm:pt>
    <dgm:pt modelId="{82B77F4D-B62E-423A-B5AD-D63B3ACD1FDC}" type="pres">
      <dgm:prSet presAssocID="{39F45646-7F94-4955-A2FB-A60E9E410396}" presName="centerShape" presStyleLbl="node0" presStyleIdx="0" presStyleCnt="1" custScaleX="175434" custScaleY="168796"/>
      <dgm:spPr/>
      <dgm:t>
        <a:bodyPr/>
        <a:lstStyle/>
        <a:p>
          <a:endParaRPr lang="en-US"/>
        </a:p>
      </dgm:t>
    </dgm:pt>
    <dgm:pt modelId="{A0ABFEA2-D092-48F1-886C-3B8842206477}" type="pres">
      <dgm:prSet presAssocID="{6E3D3E39-7FF7-4723-9549-AB47420FDE4C}" presName="node" presStyleLbl="node1" presStyleIdx="0" presStyleCnt="4" custScaleX="126539" custScaleY="121660">
        <dgm:presLayoutVars>
          <dgm:bulletEnabled val="1"/>
        </dgm:presLayoutVars>
      </dgm:prSet>
      <dgm:spPr/>
      <dgm:t>
        <a:bodyPr/>
        <a:lstStyle/>
        <a:p>
          <a:endParaRPr lang="en-US"/>
        </a:p>
      </dgm:t>
    </dgm:pt>
    <dgm:pt modelId="{4B08AD8F-FB67-4682-ACF7-2A0772FC61FD}" type="pres">
      <dgm:prSet presAssocID="{6E3D3E39-7FF7-4723-9549-AB47420FDE4C}" presName="dummy" presStyleCnt="0"/>
      <dgm:spPr/>
    </dgm:pt>
    <dgm:pt modelId="{6F444311-8C48-4CA7-86F0-CF7462D7CE25}" type="pres">
      <dgm:prSet presAssocID="{FBD61E36-CDAC-476A-83E1-6B66FE63A3BD}" presName="sibTrans" presStyleLbl="sibTrans2D1" presStyleIdx="0" presStyleCnt="4" custLinFactNeighborX="-1199" custLinFactNeighborY="-1199"/>
      <dgm:spPr/>
      <dgm:t>
        <a:bodyPr/>
        <a:lstStyle/>
        <a:p>
          <a:endParaRPr lang="en-US"/>
        </a:p>
      </dgm:t>
    </dgm:pt>
    <dgm:pt modelId="{9E9F1134-BB9F-48F1-86D9-93CF0884ECB0}" type="pres">
      <dgm:prSet presAssocID="{1D795F92-9DAF-4878-9A7B-DF518EFAAF15}" presName="node" presStyleLbl="node1" presStyleIdx="1" presStyleCnt="4" custScaleX="130563" custScaleY="129584">
        <dgm:presLayoutVars>
          <dgm:bulletEnabled val="1"/>
        </dgm:presLayoutVars>
      </dgm:prSet>
      <dgm:spPr/>
      <dgm:t>
        <a:bodyPr/>
        <a:lstStyle/>
        <a:p>
          <a:endParaRPr lang="en-US"/>
        </a:p>
      </dgm:t>
    </dgm:pt>
    <dgm:pt modelId="{C79E4364-D38E-4496-A1E7-788AAEAC6E01}" type="pres">
      <dgm:prSet presAssocID="{1D795F92-9DAF-4878-9A7B-DF518EFAAF15}" presName="dummy" presStyleCnt="0"/>
      <dgm:spPr/>
    </dgm:pt>
    <dgm:pt modelId="{1D75C506-3FE6-48A2-9F1F-B4C02136B803}" type="pres">
      <dgm:prSet presAssocID="{FAA4C6CA-5C47-4054-87CF-2DBD4CAC7800}" presName="sibTrans" presStyleLbl="sibTrans2D1" presStyleIdx="1" presStyleCnt="4"/>
      <dgm:spPr/>
      <dgm:t>
        <a:bodyPr/>
        <a:lstStyle/>
        <a:p>
          <a:endParaRPr lang="en-US"/>
        </a:p>
      </dgm:t>
    </dgm:pt>
    <dgm:pt modelId="{A6035267-C73A-4BFA-A278-CD92DA72C8E6}" type="pres">
      <dgm:prSet presAssocID="{5A47DEB4-19E1-4224-B889-3FC5A0DDF407}" presName="node" presStyleLbl="node1" presStyleIdx="2" presStyleCnt="4" custScaleX="146577" custScaleY="133595">
        <dgm:presLayoutVars>
          <dgm:bulletEnabled val="1"/>
        </dgm:presLayoutVars>
      </dgm:prSet>
      <dgm:spPr/>
      <dgm:t>
        <a:bodyPr/>
        <a:lstStyle/>
        <a:p>
          <a:endParaRPr lang="en-US"/>
        </a:p>
      </dgm:t>
    </dgm:pt>
    <dgm:pt modelId="{AC4D93D9-993A-4C36-8EF9-06C8076F15B6}" type="pres">
      <dgm:prSet presAssocID="{5A47DEB4-19E1-4224-B889-3FC5A0DDF407}" presName="dummy" presStyleCnt="0"/>
      <dgm:spPr/>
    </dgm:pt>
    <dgm:pt modelId="{D422ABB6-FE22-4E53-A9B5-0992EA8C284A}" type="pres">
      <dgm:prSet presAssocID="{C389F5AA-98B2-4402-8CE9-597198B37D6C}" presName="sibTrans" presStyleLbl="sibTrans2D1" presStyleIdx="2" presStyleCnt="4"/>
      <dgm:spPr/>
      <dgm:t>
        <a:bodyPr/>
        <a:lstStyle/>
        <a:p>
          <a:endParaRPr lang="en-US"/>
        </a:p>
      </dgm:t>
    </dgm:pt>
    <dgm:pt modelId="{5303CCF8-9E4A-45FD-953D-A10F448FBD0D}" type="pres">
      <dgm:prSet presAssocID="{8638E7E1-2991-4FF0-B5E2-135E27235485}" presName="node" presStyleLbl="node1" presStyleIdx="3" presStyleCnt="4" custScaleX="123531" custScaleY="129584">
        <dgm:presLayoutVars>
          <dgm:bulletEnabled val="1"/>
        </dgm:presLayoutVars>
      </dgm:prSet>
      <dgm:spPr/>
      <dgm:t>
        <a:bodyPr/>
        <a:lstStyle/>
        <a:p>
          <a:endParaRPr lang="en-US"/>
        </a:p>
      </dgm:t>
    </dgm:pt>
    <dgm:pt modelId="{5C0668D2-42C5-4E90-90DF-4B12ED349946}" type="pres">
      <dgm:prSet presAssocID="{8638E7E1-2991-4FF0-B5E2-135E27235485}" presName="dummy" presStyleCnt="0"/>
      <dgm:spPr/>
    </dgm:pt>
    <dgm:pt modelId="{685A38FA-E664-47C0-93F1-07B35A46A4FA}" type="pres">
      <dgm:prSet presAssocID="{EDE213A8-F89A-4772-A3D5-A5E90D473E77}" presName="sibTrans" presStyleLbl="sibTrans2D1" presStyleIdx="3" presStyleCnt="4"/>
      <dgm:spPr/>
      <dgm:t>
        <a:bodyPr/>
        <a:lstStyle/>
        <a:p>
          <a:endParaRPr lang="en-US"/>
        </a:p>
      </dgm:t>
    </dgm:pt>
  </dgm:ptLst>
  <dgm:cxnLst>
    <dgm:cxn modelId="{5A42EE4C-2F40-42B0-82FE-F01A7A0E3280}" type="presOf" srcId="{FBD61E36-CDAC-476A-83E1-6B66FE63A3BD}" destId="{6F444311-8C48-4CA7-86F0-CF7462D7CE25}" srcOrd="0" destOrd="0" presId="urn:microsoft.com/office/officeart/2005/8/layout/radial6"/>
    <dgm:cxn modelId="{3E026838-BFDC-4950-B725-19054101FCC1}" type="presOf" srcId="{EDE213A8-F89A-4772-A3D5-A5E90D473E77}" destId="{685A38FA-E664-47C0-93F1-07B35A46A4FA}" srcOrd="0" destOrd="0" presId="urn:microsoft.com/office/officeart/2005/8/layout/radial6"/>
    <dgm:cxn modelId="{DD19C22A-09A6-4051-8955-1F3EB72C0471}" type="presOf" srcId="{1D795F92-9DAF-4878-9A7B-DF518EFAAF15}" destId="{9E9F1134-BB9F-48F1-86D9-93CF0884ECB0}" srcOrd="0" destOrd="0" presId="urn:microsoft.com/office/officeart/2005/8/layout/radial6"/>
    <dgm:cxn modelId="{5778F41C-D8E0-499C-B612-22E25378B0B5}" srcId="{24183FE6-EC33-4FB9-9681-99A6AE0D4A67}" destId="{39F45646-7F94-4955-A2FB-A60E9E410396}" srcOrd="0" destOrd="0" parTransId="{F7976ECB-9120-4E53-A478-230D59936390}" sibTransId="{04E1BB58-DB31-476A-A223-AD9B17A107F6}"/>
    <dgm:cxn modelId="{4A9CF72C-8B13-46E1-9B4B-451F6328D4E3}" type="presOf" srcId="{39F45646-7F94-4955-A2FB-A60E9E410396}" destId="{82B77F4D-B62E-423A-B5AD-D63B3ACD1FDC}" srcOrd="0" destOrd="0" presId="urn:microsoft.com/office/officeart/2005/8/layout/radial6"/>
    <dgm:cxn modelId="{CA8C4402-E09D-4DC0-84A5-6CCC8965101F}" type="presOf" srcId="{24183FE6-EC33-4FB9-9681-99A6AE0D4A67}" destId="{185EF27B-A48C-49E9-8396-1E564EEEEB4B}" srcOrd="0" destOrd="0" presId="urn:microsoft.com/office/officeart/2005/8/layout/radial6"/>
    <dgm:cxn modelId="{AAF47577-D407-4807-A353-ECC718A36FD1}" srcId="{39F45646-7F94-4955-A2FB-A60E9E410396}" destId="{1D795F92-9DAF-4878-9A7B-DF518EFAAF15}" srcOrd="1" destOrd="0" parTransId="{C912DF91-DA06-4391-B84F-CC6C82519D65}" sibTransId="{FAA4C6CA-5C47-4054-87CF-2DBD4CAC7800}"/>
    <dgm:cxn modelId="{5439FBC8-C05A-4CD9-897B-20AB963807FD}" type="presOf" srcId="{FAA4C6CA-5C47-4054-87CF-2DBD4CAC7800}" destId="{1D75C506-3FE6-48A2-9F1F-B4C02136B803}" srcOrd="0" destOrd="0" presId="urn:microsoft.com/office/officeart/2005/8/layout/radial6"/>
    <dgm:cxn modelId="{0356604B-2AB2-45E9-A285-4F4B899C7E92}" type="presOf" srcId="{5A47DEB4-19E1-4224-B889-3FC5A0DDF407}" destId="{A6035267-C73A-4BFA-A278-CD92DA72C8E6}" srcOrd="0" destOrd="0" presId="urn:microsoft.com/office/officeart/2005/8/layout/radial6"/>
    <dgm:cxn modelId="{FE5B14BF-D8CA-49AF-9802-2D9C59D2E236}" srcId="{39F45646-7F94-4955-A2FB-A60E9E410396}" destId="{5A47DEB4-19E1-4224-B889-3FC5A0DDF407}" srcOrd="2" destOrd="0" parTransId="{58F3BE7F-27ED-451D-B2DC-BB42B408184A}" sibTransId="{C389F5AA-98B2-4402-8CE9-597198B37D6C}"/>
    <dgm:cxn modelId="{EA2119C3-761F-4109-BF91-098CD1EA1E5A}" type="presOf" srcId="{C389F5AA-98B2-4402-8CE9-597198B37D6C}" destId="{D422ABB6-FE22-4E53-A9B5-0992EA8C284A}" srcOrd="0" destOrd="0" presId="urn:microsoft.com/office/officeart/2005/8/layout/radial6"/>
    <dgm:cxn modelId="{CA8DC416-148D-47A5-9A46-D9203F5E365F}" type="presOf" srcId="{6E3D3E39-7FF7-4723-9549-AB47420FDE4C}" destId="{A0ABFEA2-D092-48F1-886C-3B8842206477}" srcOrd="0" destOrd="0" presId="urn:microsoft.com/office/officeart/2005/8/layout/radial6"/>
    <dgm:cxn modelId="{8177B186-8E96-4C51-B283-BC8E661EBFFE}" srcId="{39F45646-7F94-4955-A2FB-A60E9E410396}" destId="{8638E7E1-2991-4FF0-B5E2-135E27235485}" srcOrd="3" destOrd="0" parTransId="{9A3803C1-BFE2-4EA4-9810-B572E49E0B94}" sibTransId="{EDE213A8-F89A-4772-A3D5-A5E90D473E77}"/>
    <dgm:cxn modelId="{B218F765-4296-4FE7-9CCE-5EA39E0BD5EB}" type="presOf" srcId="{8638E7E1-2991-4FF0-B5E2-135E27235485}" destId="{5303CCF8-9E4A-45FD-953D-A10F448FBD0D}" srcOrd="0" destOrd="0" presId="urn:microsoft.com/office/officeart/2005/8/layout/radial6"/>
    <dgm:cxn modelId="{0C278725-84CB-45F0-81A0-BA0A1BBC8826}" srcId="{39F45646-7F94-4955-A2FB-A60E9E410396}" destId="{6E3D3E39-7FF7-4723-9549-AB47420FDE4C}" srcOrd="0" destOrd="0" parTransId="{A4782F38-8EB5-460B-9713-6463A92D04BA}" sibTransId="{FBD61E36-CDAC-476A-83E1-6B66FE63A3BD}"/>
    <dgm:cxn modelId="{8526FEAE-CD29-44B0-9D70-6CDD27BB063B}" type="presParOf" srcId="{185EF27B-A48C-49E9-8396-1E564EEEEB4B}" destId="{82B77F4D-B62E-423A-B5AD-D63B3ACD1FDC}" srcOrd="0" destOrd="0" presId="urn:microsoft.com/office/officeart/2005/8/layout/radial6"/>
    <dgm:cxn modelId="{25C3C3F5-6D23-4D97-A0FD-8D47B1B909DC}" type="presParOf" srcId="{185EF27B-A48C-49E9-8396-1E564EEEEB4B}" destId="{A0ABFEA2-D092-48F1-886C-3B8842206477}" srcOrd="1" destOrd="0" presId="urn:microsoft.com/office/officeart/2005/8/layout/radial6"/>
    <dgm:cxn modelId="{C5861EEA-DDFD-40C6-A454-C509640D4E2D}" type="presParOf" srcId="{185EF27B-A48C-49E9-8396-1E564EEEEB4B}" destId="{4B08AD8F-FB67-4682-ACF7-2A0772FC61FD}" srcOrd="2" destOrd="0" presId="urn:microsoft.com/office/officeart/2005/8/layout/radial6"/>
    <dgm:cxn modelId="{A1B3ACAE-9AF5-4C1A-BBD9-23CC6C061401}" type="presParOf" srcId="{185EF27B-A48C-49E9-8396-1E564EEEEB4B}" destId="{6F444311-8C48-4CA7-86F0-CF7462D7CE25}" srcOrd="3" destOrd="0" presId="urn:microsoft.com/office/officeart/2005/8/layout/radial6"/>
    <dgm:cxn modelId="{4BC1F160-67CE-47ED-BF8D-9C151A002258}" type="presParOf" srcId="{185EF27B-A48C-49E9-8396-1E564EEEEB4B}" destId="{9E9F1134-BB9F-48F1-86D9-93CF0884ECB0}" srcOrd="4" destOrd="0" presId="urn:microsoft.com/office/officeart/2005/8/layout/radial6"/>
    <dgm:cxn modelId="{2B48E1A6-632E-496F-8C2C-BD1F92058F1B}" type="presParOf" srcId="{185EF27B-A48C-49E9-8396-1E564EEEEB4B}" destId="{C79E4364-D38E-4496-A1E7-788AAEAC6E01}" srcOrd="5" destOrd="0" presId="urn:microsoft.com/office/officeart/2005/8/layout/radial6"/>
    <dgm:cxn modelId="{218AF681-EC44-4D38-909A-F9DA5D0C6830}" type="presParOf" srcId="{185EF27B-A48C-49E9-8396-1E564EEEEB4B}" destId="{1D75C506-3FE6-48A2-9F1F-B4C02136B803}" srcOrd="6" destOrd="0" presId="urn:microsoft.com/office/officeart/2005/8/layout/radial6"/>
    <dgm:cxn modelId="{E5004FED-4E13-4554-A2D2-034FEA96BAB3}" type="presParOf" srcId="{185EF27B-A48C-49E9-8396-1E564EEEEB4B}" destId="{A6035267-C73A-4BFA-A278-CD92DA72C8E6}" srcOrd="7" destOrd="0" presId="urn:microsoft.com/office/officeart/2005/8/layout/radial6"/>
    <dgm:cxn modelId="{C6E6F693-D16B-45F9-813A-BA9F3462B1B6}" type="presParOf" srcId="{185EF27B-A48C-49E9-8396-1E564EEEEB4B}" destId="{AC4D93D9-993A-4C36-8EF9-06C8076F15B6}" srcOrd="8" destOrd="0" presId="urn:microsoft.com/office/officeart/2005/8/layout/radial6"/>
    <dgm:cxn modelId="{E43C1EF6-2A72-43C7-9B2F-167E5F2AD7D0}" type="presParOf" srcId="{185EF27B-A48C-49E9-8396-1E564EEEEB4B}" destId="{D422ABB6-FE22-4E53-A9B5-0992EA8C284A}" srcOrd="9" destOrd="0" presId="urn:microsoft.com/office/officeart/2005/8/layout/radial6"/>
    <dgm:cxn modelId="{CCC9780B-D95B-4FA3-9BD5-A5980472F873}" type="presParOf" srcId="{185EF27B-A48C-49E9-8396-1E564EEEEB4B}" destId="{5303CCF8-9E4A-45FD-953D-A10F448FBD0D}" srcOrd="10" destOrd="0" presId="urn:microsoft.com/office/officeart/2005/8/layout/radial6"/>
    <dgm:cxn modelId="{770A03F4-4066-4B7A-8A0F-31F73D537616}" type="presParOf" srcId="{185EF27B-A48C-49E9-8396-1E564EEEEB4B}" destId="{5C0668D2-42C5-4E90-90DF-4B12ED349946}" srcOrd="11" destOrd="0" presId="urn:microsoft.com/office/officeart/2005/8/layout/radial6"/>
    <dgm:cxn modelId="{06E65B1B-7A75-49DC-96F1-DA6BA7AF6973}" type="presParOf" srcId="{185EF27B-A48C-49E9-8396-1E564EEEEB4B}" destId="{685A38FA-E664-47C0-93F1-07B35A46A4F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F48F03-2E94-40C5-8C3D-F5BE19C0531E}" type="doc">
      <dgm:prSet loTypeId="urn:microsoft.com/office/officeart/2005/8/layout/pList2" loCatId="picture" qsTypeId="urn:microsoft.com/office/officeart/2005/8/quickstyle/simple1" qsCatId="simple" csTypeId="urn:microsoft.com/office/officeart/2005/8/colors/accent1_2" csCatId="accent1" phldr="1"/>
      <dgm:spPr/>
    </dgm:pt>
    <dgm:pt modelId="{68812E05-DD83-455A-BFA1-17F53961505A}">
      <dgm:prSet phldrT="[Text]" custT="1"/>
      <dgm:spPr>
        <a:solidFill>
          <a:srgbClr val="FFC000"/>
        </a:solidFill>
        <a:ln w="76200">
          <a:solidFill>
            <a:schemeClr val="accent1"/>
          </a:solidFill>
        </a:ln>
      </dgm:spPr>
      <dgm:t>
        <a:bodyPr tIns="365760"/>
        <a:lstStyle/>
        <a:p>
          <a:r>
            <a:rPr lang="en-US" sz="2400" dirty="0" smtClean="0">
              <a:solidFill>
                <a:sysClr val="windowText" lastClr="000000"/>
              </a:solidFill>
            </a:rPr>
            <a:t>Continuous Recognition and Rewards</a:t>
          </a:r>
          <a:endParaRPr lang="en-US" sz="2400" dirty="0">
            <a:solidFill>
              <a:sysClr val="windowText" lastClr="000000"/>
            </a:solidFill>
          </a:endParaRPr>
        </a:p>
      </dgm:t>
    </dgm:pt>
    <dgm:pt modelId="{42DB117E-979E-4F47-9ADB-7FFF1D2F0B13}" type="parTrans" cxnId="{615BF54E-732D-407B-9CC7-3A1252AE3D94}">
      <dgm:prSet/>
      <dgm:spPr/>
      <dgm:t>
        <a:bodyPr/>
        <a:lstStyle/>
        <a:p>
          <a:endParaRPr lang="en-US"/>
        </a:p>
      </dgm:t>
    </dgm:pt>
    <dgm:pt modelId="{040500E0-2B81-4DCE-9BC4-F0640E69D4F4}" type="sibTrans" cxnId="{615BF54E-732D-407B-9CC7-3A1252AE3D94}">
      <dgm:prSet/>
      <dgm:spPr/>
      <dgm:t>
        <a:bodyPr/>
        <a:lstStyle/>
        <a:p>
          <a:endParaRPr lang="en-US"/>
        </a:p>
      </dgm:t>
    </dgm:pt>
    <dgm:pt modelId="{19A0F57B-CC1A-43F2-AB4B-1840B76DC3F6}">
      <dgm:prSet phldrT="[Text]" custT="1"/>
      <dgm:spPr>
        <a:solidFill>
          <a:srgbClr val="FFC000"/>
        </a:solidFill>
        <a:ln w="76200">
          <a:solidFill>
            <a:schemeClr val="accent1"/>
          </a:solidFill>
        </a:ln>
      </dgm:spPr>
      <dgm:t>
        <a:bodyPr tIns="365760"/>
        <a:lstStyle/>
        <a:p>
          <a:r>
            <a:rPr lang="en-US" sz="2400" dirty="0" smtClean="0">
              <a:solidFill>
                <a:sysClr val="windowText" lastClr="000000"/>
              </a:solidFill>
            </a:rPr>
            <a:t>Fosters Cultural and Attitudinal Change</a:t>
          </a:r>
          <a:endParaRPr lang="en-US" sz="2400" dirty="0">
            <a:solidFill>
              <a:sysClr val="windowText" lastClr="000000"/>
            </a:solidFill>
          </a:endParaRPr>
        </a:p>
      </dgm:t>
    </dgm:pt>
    <dgm:pt modelId="{D6404C60-3F46-4765-9299-020B23E0E961}" type="parTrans" cxnId="{05261E50-5725-4F93-BB70-BB1D5FDE0DEB}">
      <dgm:prSet/>
      <dgm:spPr/>
      <dgm:t>
        <a:bodyPr/>
        <a:lstStyle/>
        <a:p>
          <a:endParaRPr lang="en-US"/>
        </a:p>
      </dgm:t>
    </dgm:pt>
    <dgm:pt modelId="{E72EBAE3-220D-405B-83E7-0473D41716F2}" type="sibTrans" cxnId="{05261E50-5725-4F93-BB70-BB1D5FDE0DEB}">
      <dgm:prSet/>
      <dgm:spPr/>
      <dgm:t>
        <a:bodyPr/>
        <a:lstStyle/>
        <a:p>
          <a:endParaRPr lang="en-US"/>
        </a:p>
      </dgm:t>
    </dgm:pt>
    <dgm:pt modelId="{739A690A-A49C-4479-8B84-A3512EE080EC}">
      <dgm:prSet phldrT="[Text]" custT="1"/>
      <dgm:spPr>
        <a:solidFill>
          <a:srgbClr val="FFC000"/>
        </a:solidFill>
        <a:ln w="76200">
          <a:solidFill>
            <a:schemeClr val="accent1"/>
          </a:solidFill>
        </a:ln>
      </dgm:spPr>
      <dgm:t>
        <a:bodyPr tIns="365760"/>
        <a:lstStyle/>
        <a:p>
          <a:r>
            <a:rPr lang="en-US" sz="2400" smtClean="0">
              <a:solidFill>
                <a:sysClr val="windowText" lastClr="000000"/>
              </a:solidFill>
            </a:rPr>
            <a:t>Automated Performance Appraisal Tool</a:t>
          </a:r>
          <a:endParaRPr lang="en-US" sz="2400" dirty="0">
            <a:solidFill>
              <a:sysClr val="windowText" lastClr="000000"/>
            </a:solidFill>
          </a:endParaRPr>
        </a:p>
      </dgm:t>
    </dgm:pt>
    <dgm:pt modelId="{2124F2D6-E2C1-459C-BFA0-77F13F40EC4A}" type="parTrans" cxnId="{D0C323B0-5F8A-49EB-A8BF-E9EF167230EA}">
      <dgm:prSet/>
      <dgm:spPr/>
      <dgm:t>
        <a:bodyPr/>
        <a:lstStyle/>
        <a:p>
          <a:endParaRPr lang="en-US"/>
        </a:p>
      </dgm:t>
    </dgm:pt>
    <dgm:pt modelId="{A71CAED7-BA2E-4E6B-AF16-4A951EA3FBE0}" type="sibTrans" cxnId="{D0C323B0-5F8A-49EB-A8BF-E9EF167230EA}">
      <dgm:prSet/>
      <dgm:spPr/>
      <dgm:t>
        <a:bodyPr/>
        <a:lstStyle/>
        <a:p>
          <a:endParaRPr lang="en-US"/>
        </a:p>
      </dgm:t>
    </dgm:pt>
    <dgm:pt modelId="{E830DF13-F873-4523-B4E5-3B41220A5383}" type="pres">
      <dgm:prSet presAssocID="{07F48F03-2E94-40C5-8C3D-F5BE19C0531E}" presName="Name0" presStyleCnt="0">
        <dgm:presLayoutVars>
          <dgm:dir/>
          <dgm:resizeHandles val="exact"/>
        </dgm:presLayoutVars>
      </dgm:prSet>
      <dgm:spPr/>
    </dgm:pt>
    <dgm:pt modelId="{D46F1CA9-33C5-4DCC-9515-670D31087694}" type="pres">
      <dgm:prSet presAssocID="{07F48F03-2E94-40C5-8C3D-F5BE19C0531E}" presName="bkgdShp" presStyleLbl="alignAccFollowNode1" presStyleIdx="0" presStyleCnt="1"/>
      <dgm:spPr>
        <a:solidFill>
          <a:schemeClr val="bg1">
            <a:alpha val="90000"/>
          </a:schemeClr>
        </a:solidFill>
      </dgm:spPr>
    </dgm:pt>
    <dgm:pt modelId="{E0345196-1E6A-4F43-B4AC-8EB821AC7695}" type="pres">
      <dgm:prSet presAssocID="{07F48F03-2E94-40C5-8C3D-F5BE19C0531E}" presName="linComp" presStyleCnt="0"/>
      <dgm:spPr/>
    </dgm:pt>
    <dgm:pt modelId="{C090F787-A15A-441D-8E50-DAEFAE1A75CC}" type="pres">
      <dgm:prSet presAssocID="{68812E05-DD83-455A-BFA1-17F53961505A}" presName="compNode" presStyleCnt="0"/>
      <dgm:spPr/>
    </dgm:pt>
    <dgm:pt modelId="{E2FDF405-6CC0-439A-BE60-9A2EAD737EA7}" type="pres">
      <dgm:prSet presAssocID="{68812E05-DD83-455A-BFA1-17F53961505A}" presName="node" presStyleLbl="node1" presStyleIdx="0" presStyleCnt="3">
        <dgm:presLayoutVars>
          <dgm:bulletEnabled val="1"/>
        </dgm:presLayoutVars>
      </dgm:prSet>
      <dgm:spPr/>
      <dgm:t>
        <a:bodyPr/>
        <a:lstStyle/>
        <a:p>
          <a:endParaRPr lang="en-US"/>
        </a:p>
      </dgm:t>
    </dgm:pt>
    <dgm:pt modelId="{D85B5E9B-93CA-4430-A1FA-7D3EFC74111C}" type="pres">
      <dgm:prSet presAssocID="{68812E05-DD83-455A-BFA1-17F53961505A}" presName="invisiNode" presStyleLbl="node1" presStyleIdx="0" presStyleCnt="3"/>
      <dgm:spPr/>
    </dgm:pt>
    <dgm:pt modelId="{09020F18-03D9-46E8-B319-F1FE9565123C}" type="pres">
      <dgm:prSet presAssocID="{68812E05-DD83-455A-BFA1-17F53961505A}" presName="imagNode" presStyleLbl="fgImgPlace1" presStyleIdx="0" presStyleCnt="3" custScaleX="99858" custScaleY="99950" custLinFactNeighborY="-112"/>
      <dgm:spPr>
        <a:blipFill dpi="0" rotWithShape="1">
          <a:blip xmlns:r="http://schemas.openxmlformats.org/officeDocument/2006/relationships" r:embed="rId1"/>
          <a:srcRect/>
          <a:stretch>
            <a:fillRect l="18940" r="18940"/>
          </a:stretch>
        </a:blipFill>
      </dgm:spPr>
    </dgm:pt>
    <dgm:pt modelId="{83758C48-B8DD-4750-9E64-15233493CD44}" type="pres">
      <dgm:prSet presAssocID="{040500E0-2B81-4DCE-9BC4-F0640E69D4F4}" presName="sibTrans" presStyleLbl="sibTrans2D1" presStyleIdx="0" presStyleCnt="0"/>
      <dgm:spPr/>
      <dgm:t>
        <a:bodyPr/>
        <a:lstStyle/>
        <a:p>
          <a:endParaRPr lang="en-US"/>
        </a:p>
      </dgm:t>
    </dgm:pt>
    <dgm:pt modelId="{4F1D5845-45A1-4CD3-98E8-2B467D52F0DF}" type="pres">
      <dgm:prSet presAssocID="{19A0F57B-CC1A-43F2-AB4B-1840B76DC3F6}" presName="compNode" presStyleCnt="0"/>
      <dgm:spPr/>
    </dgm:pt>
    <dgm:pt modelId="{74A4A42B-7223-4803-B103-73505950AB05}" type="pres">
      <dgm:prSet presAssocID="{19A0F57B-CC1A-43F2-AB4B-1840B76DC3F6}" presName="node" presStyleLbl="node1" presStyleIdx="1" presStyleCnt="3">
        <dgm:presLayoutVars>
          <dgm:bulletEnabled val="1"/>
        </dgm:presLayoutVars>
      </dgm:prSet>
      <dgm:spPr/>
      <dgm:t>
        <a:bodyPr/>
        <a:lstStyle/>
        <a:p>
          <a:endParaRPr lang="en-US"/>
        </a:p>
      </dgm:t>
    </dgm:pt>
    <dgm:pt modelId="{54864B49-556A-4545-B6A5-C7DBC58F973B}" type="pres">
      <dgm:prSet presAssocID="{19A0F57B-CC1A-43F2-AB4B-1840B76DC3F6}" presName="invisiNode" presStyleLbl="node1" presStyleIdx="1" presStyleCnt="3"/>
      <dgm:spPr/>
    </dgm:pt>
    <dgm:pt modelId="{575D8A5F-AD0D-40DC-A394-BC46DAE3212B}" type="pres">
      <dgm:prSet presAssocID="{19A0F57B-CC1A-43F2-AB4B-1840B76DC3F6}" presName="imagNode" presStyleLbl="fgImgPlace1" presStyleIdx="1" presStyleCnt="3"/>
      <dgm:spPr>
        <a:blipFill dpi="0" rotWithShape="1">
          <a:blip xmlns:r="http://schemas.openxmlformats.org/officeDocument/2006/relationships" r:embed="rId2"/>
          <a:srcRect/>
          <a:stretch>
            <a:fillRect l="16903" t="25" r="16903" b="25"/>
          </a:stretch>
        </a:blipFill>
      </dgm:spPr>
    </dgm:pt>
    <dgm:pt modelId="{09AA2B44-38BD-4535-A183-2C1883E5747F}" type="pres">
      <dgm:prSet presAssocID="{E72EBAE3-220D-405B-83E7-0473D41716F2}" presName="sibTrans" presStyleLbl="sibTrans2D1" presStyleIdx="0" presStyleCnt="0"/>
      <dgm:spPr/>
      <dgm:t>
        <a:bodyPr/>
        <a:lstStyle/>
        <a:p>
          <a:endParaRPr lang="en-US"/>
        </a:p>
      </dgm:t>
    </dgm:pt>
    <dgm:pt modelId="{51843589-8B2C-444F-89CF-5E381AE57E23}" type="pres">
      <dgm:prSet presAssocID="{739A690A-A49C-4479-8B84-A3512EE080EC}" presName="compNode" presStyleCnt="0"/>
      <dgm:spPr/>
    </dgm:pt>
    <dgm:pt modelId="{013850CC-ECDB-4056-9287-DBC66AC58EF3}" type="pres">
      <dgm:prSet presAssocID="{739A690A-A49C-4479-8B84-A3512EE080EC}" presName="node" presStyleLbl="node1" presStyleIdx="2" presStyleCnt="3">
        <dgm:presLayoutVars>
          <dgm:bulletEnabled val="1"/>
        </dgm:presLayoutVars>
      </dgm:prSet>
      <dgm:spPr/>
      <dgm:t>
        <a:bodyPr/>
        <a:lstStyle/>
        <a:p>
          <a:endParaRPr lang="en-US"/>
        </a:p>
      </dgm:t>
    </dgm:pt>
    <dgm:pt modelId="{FF9C0551-D7E8-4D22-A4AC-210419C77E02}" type="pres">
      <dgm:prSet presAssocID="{739A690A-A49C-4479-8B84-A3512EE080EC}" presName="invisiNode" presStyleLbl="node1" presStyleIdx="2" presStyleCnt="3"/>
      <dgm:spPr/>
    </dgm:pt>
    <dgm:pt modelId="{58BAD667-AA1F-4372-9193-817FBC1BA1A3}" type="pres">
      <dgm:prSet presAssocID="{739A690A-A49C-4479-8B84-A3512EE080EC}" presName="imagNode" presStyleLbl="fgImgPlace1" presStyleIdx="2" presStyleCnt="3"/>
      <dgm:spPr>
        <a:blipFill dpi="0" rotWithShape="1">
          <a:blip xmlns:r="http://schemas.openxmlformats.org/officeDocument/2006/relationships" r:embed="rId3"/>
          <a:srcRect/>
          <a:stretch>
            <a:fillRect l="12175" t="11883" r="12175" b="11883"/>
          </a:stretch>
        </a:blipFill>
      </dgm:spPr>
    </dgm:pt>
  </dgm:ptLst>
  <dgm:cxnLst>
    <dgm:cxn modelId="{05261E50-5725-4F93-BB70-BB1D5FDE0DEB}" srcId="{07F48F03-2E94-40C5-8C3D-F5BE19C0531E}" destId="{19A0F57B-CC1A-43F2-AB4B-1840B76DC3F6}" srcOrd="1" destOrd="0" parTransId="{D6404C60-3F46-4765-9299-020B23E0E961}" sibTransId="{E72EBAE3-220D-405B-83E7-0473D41716F2}"/>
    <dgm:cxn modelId="{4F4582BE-BF91-41AB-8782-1E75EC8CA6B3}" type="presOf" srcId="{07F48F03-2E94-40C5-8C3D-F5BE19C0531E}" destId="{E830DF13-F873-4523-B4E5-3B41220A5383}" srcOrd="0" destOrd="0" presId="urn:microsoft.com/office/officeart/2005/8/layout/pList2"/>
    <dgm:cxn modelId="{9F73E3EF-3FFD-4877-BFF1-9124BB59E67F}" type="presOf" srcId="{19A0F57B-CC1A-43F2-AB4B-1840B76DC3F6}" destId="{74A4A42B-7223-4803-B103-73505950AB05}" srcOrd="0" destOrd="0" presId="urn:microsoft.com/office/officeart/2005/8/layout/pList2"/>
    <dgm:cxn modelId="{AF9FC0FD-F9ED-48D0-A3C9-D1D1BCCB13C1}" type="presOf" srcId="{040500E0-2B81-4DCE-9BC4-F0640E69D4F4}" destId="{83758C48-B8DD-4750-9E64-15233493CD44}" srcOrd="0" destOrd="0" presId="urn:microsoft.com/office/officeart/2005/8/layout/pList2"/>
    <dgm:cxn modelId="{2DCD4F61-CF81-4AD1-8CF3-98D69DDBF533}" type="presOf" srcId="{E72EBAE3-220D-405B-83E7-0473D41716F2}" destId="{09AA2B44-38BD-4535-A183-2C1883E5747F}" srcOrd="0" destOrd="0" presId="urn:microsoft.com/office/officeart/2005/8/layout/pList2"/>
    <dgm:cxn modelId="{AB90D525-7C1A-42B5-9D6E-4FBBE908973C}" type="presOf" srcId="{739A690A-A49C-4479-8B84-A3512EE080EC}" destId="{013850CC-ECDB-4056-9287-DBC66AC58EF3}" srcOrd="0" destOrd="0" presId="urn:microsoft.com/office/officeart/2005/8/layout/pList2"/>
    <dgm:cxn modelId="{615BF54E-732D-407B-9CC7-3A1252AE3D94}" srcId="{07F48F03-2E94-40C5-8C3D-F5BE19C0531E}" destId="{68812E05-DD83-455A-BFA1-17F53961505A}" srcOrd="0" destOrd="0" parTransId="{42DB117E-979E-4F47-9ADB-7FFF1D2F0B13}" sibTransId="{040500E0-2B81-4DCE-9BC4-F0640E69D4F4}"/>
    <dgm:cxn modelId="{D0C323B0-5F8A-49EB-A8BF-E9EF167230EA}" srcId="{07F48F03-2E94-40C5-8C3D-F5BE19C0531E}" destId="{739A690A-A49C-4479-8B84-A3512EE080EC}" srcOrd="2" destOrd="0" parTransId="{2124F2D6-E2C1-459C-BFA0-77F13F40EC4A}" sibTransId="{A71CAED7-BA2E-4E6B-AF16-4A951EA3FBE0}"/>
    <dgm:cxn modelId="{C0B19C40-AAC6-4E56-BFCB-60AB9ED2543A}" type="presOf" srcId="{68812E05-DD83-455A-BFA1-17F53961505A}" destId="{E2FDF405-6CC0-439A-BE60-9A2EAD737EA7}" srcOrd="0" destOrd="0" presId="urn:microsoft.com/office/officeart/2005/8/layout/pList2"/>
    <dgm:cxn modelId="{BC973395-5B21-4684-BC74-FE3D94EF5CD7}" type="presParOf" srcId="{E830DF13-F873-4523-B4E5-3B41220A5383}" destId="{D46F1CA9-33C5-4DCC-9515-670D31087694}" srcOrd="0" destOrd="0" presId="urn:microsoft.com/office/officeart/2005/8/layout/pList2"/>
    <dgm:cxn modelId="{C5B46293-9D69-41ED-AC70-FAC11B9E4AC1}" type="presParOf" srcId="{E830DF13-F873-4523-B4E5-3B41220A5383}" destId="{E0345196-1E6A-4F43-B4AC-8EB821AC7695}" srcOrd="1" destOrd="0" presId="urn:microsoft.com/office/officeart/2005/8/layout/pList2"/>
    <dgm:cxn modelId="{9579ECE7-3E99-4E14-8819-23F3802CB4E2}" type="presParOf" srcId="{E0345196-1E6A-4F43-B4AC-8EB821AC7695}" destId="{C090F787-A15A-441D-8E50-DAEFAE1A75CC}" srcOrd="0" destOrd="0" presId="urn:microsoft.com/office/officeart/2005/8/layout/pList2"/>
    <dgm:cxn modelId="{E522A942-7287-4D2D-B91B-2CC78F0E0EFB}" type="presParOf" srcId="{C090F787-A15A-441D-8E50-DAEFAE1A75CC}" destId="{E2FDF405-6CC0-439A-BE60-9A2EAD737EA7}" srcOrd="0" destOrd="0" presId="urn:microsoft.com/office/officeart/2005/8/layout/pList2"/>
    <dgm:cxn modelId="{7E485507-85C4-4393-A3FB-2C1F7F1E216A}" type="presParOf" srcId="{C090F787-A15A-441D-8E50-DAEFAE1A75CC}" destId="{D85B5E9B-93CA-4430-A1FA-7D3EFC74111C}" srcOrd="1" destOrd="0" presId="urn:microsoft.com/office/officeart/2005/8/layout/pList2"/>
    <dgm:cxn modelId="{35F436A1-2072-4807-865F-17828B201252}" type="presParOf" srcId="{C090F787-A15A-441D-8E50-DAEFAE1A75CC}" destId="{09020F18-03D9-46E8-B319-F1FE9565123C}" srcOrd="2" destOrd="0" presId="urn:microsoft.com/office/officeart/2005/8/layout/pList2"/>
    <dgm:cxn modelId="{2415DDB7-ED1E-449A-914F-FE390304C7A9}" type="presParOf" srcId="{E0345196-1E6A-4F43-B4AC-8EB821AC7695}" destId="{83758C48-B8DD-4750-9E64-15233493CD44}" srcOrd="1" destOrd="0" presId="urn:microsoft.com/office/officeart/2005/8/layout/pList2"/>
    <dgm:cxn modelId="{1E6E3804-2D59-4732-939B-2EC318E78B5F}" type="presParOf" srcId="{E0345196-1E6A-4F43-B4AC-8EB821AC7695}" destId="{4F1D5845-45A1-4CD3-98E8-2B467D52F0DF}" srcOrd="2" destOrd="0" presId="urn:microsoft.com/office/officeart/2005/8/layout/pList2"/>
    <dgm:cxn modelId="{9F4CD1A8-966E-4B15-A64E-28C1EA6E0D1B}" type="presParOf" srcId="{4F1D5845-45A1-4CD3-98E8-2B467D52F0DF}" destId="{74A4A42B-7223-4803-B103-73505950AB05}" srcOrd="0" destOrd="0" presId="urn:microsoft.com/office/officeart/2005/8/layout/pList2"/>
    <dgm:cxn modelId="{A09B26E8-85C6-4BB9-A2C7-4CBFFB31E096}" type="presParOf" srcId="{4F1D5845-45A1-4CD3-98E8-2B467D52F0DF}" destId="{54864B49-556A-4545-B6A5-C7DBC58F973B}" srcOrd="1" destOrd="0" presId="urn:microsoft.com/office/officeart/2005/8/layout/pList2"/>
    <dgm:cxn modelId="{44D7E12F-2C33-4630-8E12-749067DF4447}" type="presParOf" srcId="{4F1D5845-45A1-4CD3-98E8-2B467D52F0DF}" destId="{575D8A5F-AD0D-40DC-A394-BC46DAE3212B}" srcOrd="2" destOrd="0" presId="urn:microsoft.com/office/officeart/2005/8/layout/pList2"/>
    <dgm:cxn modelId="{EDF2B22A-74B9-4B42-8327-01C26D7E50FF}" type="presParOf" srcId="{E0345196-1E6A-4F43-B4AC-8EB821AC7695}" destId="{09AA2B44-38BD-4535-A183-2C1883E5747F}" srcOrd="3" destOrd="0" presId="urn:microsoft.com/office/officeart/2005/8/layout/pList2"/>
    <dgm:cxn modelId="{00181836-0BAA-4E30-B391-B4967E400A15}" type="presParOf" srcId="{E0345196-1E6A-4F43-B4AC-8EB821AC7695}" destId="{51843589-8B2C-444F-89CF-5E381AE57E23}" srcOrd="4" destOrd="0" presId="urn:microsoft.com/office/officeart/2005/8/layout/pList2"/>
    <dgm:cxn modelId="{286E3424-54A8-4B59-A42F-CE9BE7FE8270}" type="presParOf" srcId="{51843589-8B2C-444F-89CF-5E381AE57E23}" destId="{013850CC-ECDB-4056-9287-DBC66AC58EF3}" srcOrd="0" destOrd="0" presId="urn:microsoft.com/office/officeart/2005/8/layout/pList2"/>
    <dgm:cxn modelId="{410797E0-098F-4283-9F37-20FB60CBBB65}" type="presParOf" srcId="{51843589-8B2C-444F-89CF-5E381AE57E23}" destId="{FF9C0551-D7E8-4D22-A4AC-210419C77E02}" srcOrd="1" destOrd="0" presId="urn:microsoft.com/office/officeart/2005/8/layout/pList2"/>
    <dgm:cxn modelId="{A11EDCF9-3ACD-4BEB-85BB-5CB7C08941AC}" type="presParOf" srcId="{51843589-8B2C-444F-89CF-5E381AE57E23}" destId="{58BAD667-AA1F-4372-9193-817FBC1BA1A3}" srcOrd="2" destOrd="0" presId="urn:microsoft.com/office/officeart/2005/8/layout/p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F9CDE4-A9DB-4831-8ED8-BE16815C3F0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E8257B7-6840-4A62-8B30-F75D869C24C8}">
      <dgm:prSet phldrT="[Text]" custT="1"/>
      <dgm:spPr>
        <a:solidFill>
          <a:srgbClr val="002060">
            <a:alpha val="79000"/>
          </a:srgbClr>
        </a:solidFill>
      </dgm:spPr>
      <dgm:t>
        <a:bodyPr/>
        <a:lstStyle/>
        <a:p>
          <a:r>
            <a:rPr lang="en-US" sz="1200" b="1" dirty="0" smtClean="0"/>
            <a:t>Duty</a:t>
          </a:r>
          <a:endParaRPr lang="en-US" sz="1200" b="1" dirty="0"/>
        </a:p>
      </dgm:t>
    </dgm:pt>
    <dgm:pt modelId="{8DE8477A-1C66-4466-9320-F8735C2A9BCA}" type="parTrans" cxnId="{F43B56D9-4F36-4BF4-B170-22D98D01522A}">
      <dgm:prSet/>
      <dgm:spPr/>
      <dgm:t>
        <a:bodyPr/>
        <a:lstStyle/>
        <a:p>
          <a:endParaRPr lang="en-US"/>
        </a:p>
      </dgm:t>
    </dgm:pt>
    <dgm:pt modelId="{AD12BB3C-AB89-4A20-B144-E76A878264C3}" type="sibTrans" cxnId="{F43B56D9-4F36-4BF4-B170-22D98D01522A}">
      <dgm:prSet/>
      <dgm:spPr/>
      <dgm:t>
        <a:bodyPr/>
        <a:lstStyle/>
        <a:p>
          <a:endParaRPr lang="en-US"/>
        </a:p>
      </dgm:t>
    </dgm:pt>
    <dgm:pt modelId="{9D0DA03D-780B-40AB-9D42-C9FB55723A5C}">
      <dgm:prSet phldrT="[Text]" custT="1"/>
      <dgm:spPr>
        <a:solidFill>
          <a:srgbClr val="002060">
            <a:alpha val="79000"/>
          </a:srgbClr>
        </a:solidFill>
      </dgm:spPr>
      <dgm:t>
        <a:bodyPr/>
        <a:lstStyle/>
        <a:p>
          <a:r>
            <a:rPr lang="en-US" sz="1200" b="1" dirty="0" smtClean="0"/>
            <a:t>Courage</a:t>
          </a:r>
          <a:endParaRPr lang="en-US" sz="1200" b="1" dirty="0"/>
        </a:p>
      </dgm:t>
    </dgm:pt>
    <dgm:pt modelId="{56435DBA-0D50-4EC4-9A92-5A35EF0A3204}" type="parTrans" cxnId="{67B65E45-DE89-4284-BCA3-434F9C646785}">
      <dgm:prSet/>
      <dgm:spPr/>
      <dgm:t>
        <a:bodyPr/>
        <a:lstStyle/>
        <a:p>
          <a:endParaRPr lang="en-US"/>
        </a:p>
      </dgm:t>
    </dgm:pt>
    <dgm:pt modelId="{DF8292EB-FEE1-4810-9002-13907BE3C1F6}" type="sibTrans" cxnId="{67B65E45-DE89-4284-BCA3-434F9C646785}">
      <dgm:prSet/>
      <dgm:spPr/>
      <dgm:t>
        <a:bodyPr/>
        <a:lstStyle/>
        <a:p>
          <a:endParaRPr lang="en-US"/>
        </a:p>
      </dgm:t>
    </dgm:pt>
    <dgm:pt modelId="{C6302D41-B26E-4797-88D1-11AC118BDC4A}">
      <dgm:prSet phldrT="[Text]" custT="1"/>
      <dgm:spPr>
        <a:solidFill>
          <a:srgbClr val="002060">
            <a:alpha val="79000"/>
          </a:srgbClr>
        </a:solidFill>
      </dgm:spPr>
      <dgm:t>
        <a:bodyPr/>
        <a:lstStyle/>
        <a:p>
          <a:r>
            <a:rPr lang="en-US" sz="1200" b="1" dirty="0" smtClean="0"/>
            <a:t>Honor</a:t>
          </a:r>
          <a:endParaRPr lang="en-US" sz="1200" b="1" dirty="0"/>
        </a:p>
      </dgm:t>
    </dgm:pt>
    <dgm:pt modelId="{CDAAD5A8-1E8E-4B40-A6E1-F325D88049F6}" type="parTrans" cxnId="{ABAE721D-8ABF-4E2F-8FE7-C1205FC65007}">
      <dgm:prSet/>
      <dgm:spPr/>
      <dgm:t>
        <a:bodyPr/>
        <a:lstStyle/>
        <a:p>
          <a:endParaRPr lang="en-US"/>
        </a:p>
      </dgm:t>
    </dgm:pt>
    <dgm:pt modelId="{8F12C1B3-8308-4197-976C-68CCAC4F7D12}" type="sibTrans" cxnId="{ABAE721D-8ABF-4E2F-8FE7-C1205FC65007}">
      <dgm:prSet/>
      <dgm:spPr/>
      <dgm:t>
        <a:bodyPr/>
        <a:lstStyle/>
        <a:p>
          <a:endParaRPr lang="en-US"/>
        </a:p>
      </dgm:t>
    </dgm:pt>
    <dgm:pt modelId="{46A1E7FE-9621-483B-806C-782C5D9E410A}">
      <dgm:prSet phldrT="[Text]" custT="1"/>
      <dgm:spPr>
        <a:solidFill>
          <a:srgbClr val="002060">
            <a:alpha val="77000"/>
          </a:srgbClr>
        </a:solidFill>
      </dgm:spPr>
      <dgm:t>
        <a:bodyPr/>
        <a:lstStyle/>
        <a:p>
          <a:r>
            <a:rPr lang="en-US" sz="1200" b="1" dirty="0" smtClean="0"/>
            <a:t>Ethics</a:t>
          </a:r>
          <a:endParaRPr lang="en-US" sz="1200" b="1" dirty="0"/>
        </a:p>
      </dgm:t>
    </dgm:pt>
    <dgm:pt modelId="{AFA66B1C-53B8-49C0-B577-4AB08B90983F}" type="parTrans" cxnId="{8E72CD4D-99C1-49C7-8795-8E6AD15B1A53}">
      <dgm:prSet/>
      <dgm:spPr/>
      <dgm:t>
        <a:bodyPr/>
        <a:lstStyle/>
        <a:p>
          <a:endParaRPr lang="en-US"/>
        </a:p>
      </dgm:t>
    </dgm:pt>
    <dgm:pt modelId="{27F69912-CA6D-42D8-8D07-AA312552F2BE}" type="sibTrans" cxnId="{8E72CD4D-99C1-49C7-8795-8E6AD15B1A53}">
      <dgm:prSet/>
      <dgm:spPr/>
      <dgm:t>
        <a:bodyPr/>
        <a:lstStyle/>
        <a:p>
          <a:endParaRPr lang="en-US"/>
        </a:p>
      </dgm:t>
    </dgm:pt>
    <dgm:pt modelId="{46F7024E-524E-4708-8BD2-72DAD6BA7FBF}">
      <dgm:prSet phldrT="[Text]" custT="1"/>
      <dgm:spPr>
        <a:solidFill>
          <a:srgbClr val="002060">
            <a:alpha val="80000"/>
          </a:srgbClr>
        </a:solidFill>
      </dgm:spPr>
      <dgm:t>
        <a:bodyPr/>
        <a:lstStyle/>
        <a:p>
          <a:r>
            <a:rPr lang="en-US" sz="1200" b="1" dirty="0" smtClean="0"/>
            <a:t>Integrity</a:t>
          </a:r>
          <a:endParaRPr lang="en-US" sz="1200" b="1" dirty="0"/>
        </a:p>
      </dgm:t>
    </dgm:pt>
    <dgm:pt modelId="{E68246F6-11CC-437D-8CEB-C9C22DD687B5}" type="parTrans" cxnId="{0118BC4B-A1CE-4A4F-B005-40414902D09A}">
      <dgm:prSet/>
      <dgm:spPr/>
      <dgm:t>
        <a:bodyPr/>
        <a:lstStyle/>
        <a:p>
          <a:endParaRPr lang="en-US"/>
        </a:p>
      </dgm:t>
    </dgm:pt>
    <dgm:pt modelId="{A5EC302F-6B7B-463E-BF08-83F0D9668088}" type="sibTrans" cxnId="{0118BC4B-A1CE-4A4F-B005-40414902D09A}">
      <dgm:prSet/>
      <dgm:spPr/>
      <dgm:t>
        <a:bodyPr/>
        <a:lstStyle/>
        <a:p>
          <a:endParaRPr lang="en-US"/>
        </a:p>
      </dgm:t>
    </dgm:pt>
    <dgm:pt modelId="{5D03AC5F-10F2-47F2-8DCE-11D2C0505FE0}">
      <dgm:prSet phldrT="[Text]" custT="1"/>
      <dgm:spPr>
        <a:solidFill>
          <a:srgbClr val="002060">
            <a:alpha val="79000"/>
          </a:srgbClr>
        </a:solidFill>
      </dgm:spPr>
      <dgm:t>
        <a:bodyPr/>
        <a:lstStyle/>
        <a:p>
          <a:r>
            <a:rPr lang="en-US" sz="1200" b="1" dirty="0" smtClean="0"/>
            <a:t>Loyalty</a:t>
          </a:r>
          <a:endParaRPr lang="en-US" sz="1200" b="1" dirty="0"/>
        </a:p>
      </dgm:t>
    </dgm:pt>
    <dgm:pt modelId="{4E448298-046D-4B95-B281-68D1032F883A}" type="parTrans" cxnId="{0DA26D55-DEBD-4A49-A3FD-9D3E607984BD}">
      <dgm:prSet/>
      <dgm:spPr/>
      <dgm:t>
        <a:bodyPr/>
        <a:lstStyle/>
        <a:p>
          <a:endParaRPr lang="en-US"/>
        </a:p>
      </dgm:t>
    </dgm:pt>
    <dgm:pt modelId="{7FC06617-1E80-4585-B328-461FAD3E26C6}" type="sibTrans" cxnId="{0DA26D55-DEBD-4A49-A3FD-9D3E607984BD}">
      <dgm:prSet/>
      <dgm:spPr/>
      <dgm:t>
        <a:bodyPr/>
        <a:lstStyle/>
        <a:p>
          <a:endParaRPr lang="en-US"/>
        </a:p>
      </dgm:t>
    </dgm:pt>
    <dgm:pt modelId="{E6DAC864-05EA-4B89-82FC-646937954F12}" type="pres">
      <dgm:prSet presAssocID="{12F9CDE4-A9DB-4831-8ED8-BE16815C3F0D}" presName="cycle" presStyleCnt="0">
        <dgm:presLayoutVars>
          <dgm:dir/>
          <dgm:resizeHandles val="exact"/>
        </dgm:presLayoutVars>
      </dgm:prSet>
      <dgm:spPr/>
      <dgm:t>
        <a:bodyPr/>
        <a:lstStyle/>
        <a:p>
          <a:endParaRPr lang="en-US"/>
        </a:p>
      </dgm:t>
    </dgm:pt>
    <dgm:pt modelId="{317BB35E-4651-413B-8360-747619F3AEF2}" type="pres">
      <dgm:prSet presAssocID="{3E8257B7-6840-4A62-8B30-F75D869C24C8}" presName="node" presStyleLbl="node1" presStyleIdx="0" presStyleCnt="6">
        <dgm:presLayoutVars>
          <dgm:bulletEnabled val="1"/>
        </dgm:presLayoutVars>
      </dgm:prSet>
      <dgm:spPr/>
      <dgm:t>
        <a:bodyPr/>
        <a:lstStyle/>
        <a:p>
          <a:endParaRPr lang="en-US"/>
        </a:p>
      </dgm:t>
    </dgm:pt>
    <dgm:pt modelId="{13915DCB-2167-4571-A966-4F514E08A982}" type="pres">
      <dgm:prSet presAssocID="{AD12BB3C-AB89-4A20-B144-E76A878264C3}" presName="sibTrans" presStyleLbl="sibTrans2D1" presStyleIdx="0" presStyleCnt="6"/>
      <dgm:spPr/>
      <dgm:t>
        <a:bodyPr/>
        <a:lstStyle/>
        <a:p>
          <a:endParaRPr lang="en-US"/>
        </a:p>
      </dgm:t>
    </dgm:pt>
    <dgm:pt modelId="{3800BD24-0784-45C2-87C8-C97446B073AF}" type="pres">
      <dgm:prSet presAssocID="{AD12BB3C-AB89-4A20-B144-E76A878264C3}" presName="connectorText" presStyleLbl="sibTrans2D1" presStyleIdx="0" presStyleCnt="6"/>
      <dgm:spPr/>
      <dgm:t>
        <a:bodyPr/>
        <a:lstStyle/>
        <a:p>
          <a:endParaRPr lang="en-US"/>
        </a:p>
      </dgm:t>
    </dgm:pt>
    <dgm:pt modelId="{CF0A972C-30CA-43FC-87A9-4BB4FA44B2E7}" type="pres">
      <dgm:prSet presAssocID="{9D0DA03D-780B-40AB-9D42-C9FB55723A5C}" presName="node" presStyleLbl="node1" presStyleIdx="1" presStyleCnt="6">
        <dgm:presLayoutVars>
          <dgm:bulletEnabled val="1"/>
        </dgm:presLayoutVars>
      </dgm:prSet>
      <dgm:spPr/>
      <dgm:t>
        <a:bodyPr/>
        <a:lstStyle/>
        <a:p>
          <a:endParaRPr lang="en-US"/>
        </a:p>
      </dgm:t>
    </dgm:pt>
    <dgm:pt modelId="{90273E01-00F0-4914-8E78-C6459D16B979}" type="pres">
      <dgm:prSet presAssocID="{DF8292EB-FEE1-4810-9002-13907BE3C1F6}" presName="sibTrans" presStyleLbl="sibTrans2D1" presStyleIdx="1" presStyleCnt="6"/>
      <dgm:spPr/>
      <dgm:t>
        <a:bodyPr/>
        <a:lstStyle/>
        <a:p>
          <a:endParaRPr lang="en-US"/>
        </a:p>
      </dgm:t>
    </dgm:pt>
    <dgm:pt modelId="{FC254812-925D-48F4-A7B4-FF5E44D8B484}" type="pres">
      <dgm:prSet presAssocID="{DF8292EB-FEE1-4810-9002-13907BE3C1F6}" presName="connectorText" presStyleLbl="sibTrans2D1" presStyleIdx="1" presStyleCnt="6"/>
      <dgm:spPr/>
      <dgm:t>
        <a:bodyPr/>
        <a:lstStyle/>
        <a:p>
          <a:endParaRPr lang="en-US"/>
        </a:p>
      </dgm:t>
    </dgm:pt>
    <dgm:pt modelId="{9CD5FCAB-B79D-457C-9D66-F836C9A2195E}" type="pres">
      <dgm:prSet presAssocID="{C6302D41-B26E-4797-88D1-11AC118BDC4A}" presName="node" presStyleLbl="node1" presStyleIdx="2" presStyleCnt="6">
        <dgm:presLayoutVars>
          <dgm:bulletEnabled val="1"/>
        </dgm:presLayoutVars>
      </dgm:prSet>
      <dgm:spPr/>
      <dgm:t>
        <a:bodyPr/>
        <a:lstStyle/>
        <a:p>
          <a:endParaRPr lang="en-US"/>
        </a:p>
      </dgm:t>
    </dgm:pt>
    <dgm:pt modelId="{49CF3446-B9B7-4010-B1E9-12FB17CB53FA}" type="pres">
      <dgm:prSet presAssocID="{8F12C1B3-8308-4197-976C-68CCAC4F7D12}" presName="sibTrans" presStyleLbl="sibTrans2D1" presStyleIdx="2" presStyleCnt="6"/>
      <dgm:spPr/>
      <dgm:t>
        <a:bodyPr/>
        <a:lstStyle/>
        <a:p>
          <a:endParaRPr lang="en-US"/>
        </a:p>
      </dgm:t>
    </dgm:pt>
    <dgm:pt modelId="{03F6893F-BC6D-4408-851E-34DB33FB09CD}" type="pres">
      <dgm:prSet presAssocID="{8F12C1B3-8308-4197-976C-68CCAC4F7D12}" presName="connectorText" presStyleLbl="sibTrans2D1" presStyleIdx="2" presStyleCnt="6"/>
      <dgm:spPr/>
      <dgm:t>
        <a:bodyPr/>
        <a:lstStyle/>
        <a:p>
          <a:endParaRPr lang="en-US"/>
        </a:p>
      </dgm:t>
    </dgm:pt>
    <dgm:pt modelId="{FCCB2D00-9FD4-40DC-959F-5ED5CE08B283}" type="pres">
      <dgm:prSet presAssocID="{46A1E7FE-9621-483B-806C-782C5D9E410A}" presName="node" presStyleLbl="node1" presStyleIdx="3" presStyleCnt="6">
        <dgm:presLayoutVars>
          <dgm:bulletEnabled val="1"/>
        </dgm:presLayoutVars>
      </dgm:prSet>
      <dgm:spPr/>
      <dgm:t>
        <a:bodyPr/>
        <a:lstStyle/>
        <a:p>
          <a:endParaRPr lang="en-US"/>
        </a:p>
      </dgm:t>
    </dgm:pt>
    <dgm:pt modelId="{8B1D819C-E69F-4263-99BD-8D914B58D05F}" type="pres">
      <dgm:prSet presAssocID="{27F69912-CA6D-42D8-8D07-AA312552F2BE}" presName="sibTrans" presStyleLbl="sibTrans2D1" presStyleIdx="3" presStyleCnt="6"/>
      <dgm:spPr/>
      <dgm:t>
        <a:bodyPr/>
        <a:lstStyle/>
        <a:p>
          <a:endParaRPr lang="en-US"/>
        </a:p>
      </dgm:t>
    </dgm:pt>
    <dgm:pt modelId="{66267EBB-F28D-4B60-92D4-8FB306C1587A}" type="pres">
      <dgm:prSet presAssocID="{27F69912-CA6D-42D8-8D07-AA312552F2BE}" presName="connectorText" presStyleLbl="sibTrans2D1" presStyleIdx="3" presStyleCnt="6"/>
      <dgm:spPr/>
      <dgm:t>
        <a:bodyPr/>
        <a:lstStyle/>
        <a:p>
          <a:endParaRPr lang="en-US"/>
        </a:p>
      </dgm:t>
    </dgm:pt>
    <dgm:pt modelId="{E40CDE40-CB4F-42F2-BDDF-B6E97BB9A803}" type="pres">
      <dgm:prSet presAssocID="{46F7024E-524E-4708-8BD2-72DAD6BA7FBF}" presName="node" presStyleLbl="node1" presStyleIdx="4" presStyleCnt="6">
        <dgm:presLayoutVars>
          <dgm:bulletEnabled val="1"/>
        </dgm:presLayoutVars>
      </dgm:prSet>
      <dgm:spPr/>
      <dgm:t>
        <a:bodyPr/>
        <a:lstStyle/>
        <a:p>
          <a:endParaRPr lang="en-US"/>
        </a:p>
      </dgm:t>
    </dgm:pt>
    <dgm:pt modelId="{E0F64F38-BEDD-41DE-B8FF-2B60E7ADCA04}" type="pres">
      <dgm:prSet presAssocID="{A5EC302F-6B7B-463E-BF08-83F0D9668088}" presName="sibTrans" presStyleLbl="sibTrans2D1" presStyleIdx="4" presStyleCnt="6"/>
      <dgm:spPr/>
      <dgm:t>
        <a:bodyPr/>
        <a:lstStyle/>
        <a:p>
          <a:endParaRPr lang="en-US"/>
        </a:p>
      </dgm:t>
    </dgm:pt>
    <dgm:pt modelId="{E0B92579-B3BE-4484-8A01-A8A43BE625F7}" type="pres">
      <dgm:prSet presAssocID="{A5EC302F-6B7B-463E-BF08-83F0D9668088}" presName="connectorText" presStyleLbl="sibTrans2D1" presStyleIdx="4" presStyleCnt="6"/>
      <dgm:spPr/>
      <dgm:t>
        <a:bodyPr/>
        <a:lstStyle/>
        <a:p>
          <a:endParaRPr lang="en-US"/>
        </a:p>
      </dgm:t>
    </dgm:pt>
    <dgm:pt modelId="{2F52F69A-A380-4405-80E2-29C96F52D237}" type="pres">
      <dgm:prSet presAssocID="{5D03AC5F-10F2-47F2-8DCE-11D2C0505FE0}" presName="node" presStyleLbl="node1" presStyleIdx="5" presStyleCnt="6" custRadScaleRad="101152" custRadScaleInc="-4601">
        <dgm:presLayoutVars>
          <dgm:bulletEnabled val="1"/>
        </dgm:presLayoutVars>
      </dgm:prSet>
      <dgm:spPr/>
      <dgm:t>
        <a:bodyPr/>
        <a:lstStyle/>
        <a:p>
          <a:endParaRPr lang="en-US"/>
        </a:p>
      </dgm:t>
    </dgm:pt>
    <dgm:pt modelId="{7BC8AEDA-56B9-4F40-9C6A-194FF534DD3F}" type="pres">
      <dgm:prSet presAssocID="{7FC06617-1E80-4585-B328-461FAD3E26C6}" presName="sibTrans" presStyleLbl="sibTrans2D1" presStyleIdx="5" presStyleCnt="6"/>
      <dgm:spPr/>
      <dgm:t>
        <a:bodyPr/>
        <a:lstStyle/>
        <a:p>
          <a:endParaRPr lang="en-US"/>
        </a:p>
      </dgm:t>
    </dgm:pt>
    <dgm:pt modelId="{21A847FA-0186-45B3-8159-E7BE4849783F}" type="pres">
      <dgm:prSet presAssocID="{7FC06617-1E80-4585-B328-461FAD3E26C6}" presName="connectorText" presStyleLbl="sibTrans2D1" presStyleIdx="5" presStyleCnt="6"/>
      <dgm:spPr/>
      <dgm:t>
        <a:bodyPr/>
        <a:lstStyle/>
        <a:p>
          <a:endParaRPr lang="en-US"/>
        </a:p>
      </dgm:t>
    </dgm:pt>
  </dgm:ptLst>
  <dgm:cxnLst>
    <dgm:cxn modelId="{23FBAD4B-956B-4D77-ABB8-9EC327DF8949}" type="presOf" srcId="{A5EC302F-6B7B-463E-BF08-83F0D9668088}" destId="{E0F64F38-BEDD-41DE-B8FF-2B60E7ADCA04}" srcOrd="0" destOrd="0" presId="urn:microsoft.com/office/officeart/2005/8/layout/cycle2"/>
    <dgm:cxn modelId="{8E72CD4D-99C1-49C7-8795-8E6AD15B1A53}" srcId="{12F9CDE4-A9DB-4831-8ED8-BE16815C3F0D}" destId="{46A1E7FE-9621-483B-806C-782C5D9E410A}" srcOrd="3" destOrd="0" parTransId="{AFA66B1C-53B8-49C0-B577-4AB08B90983F}" sibTransId="{27F69912-CA6D-42D8-8D07-AA312552F2BE}"/>
    <dgm:cxn modelId="{BE805281-FAE3-4372-B412-C1E72E0B4288}" type="presOf" srcId="{9D0DA03D-780B-40AB-9D42-C9FB55723A5C}" destId="{CF0A972C-30CA-43FC-87A9-4BB4FA44B2E7}" srcOrd="0" destOrd="0" presId="urn:microsoft.com/office/officeart/2005/8/layout/cycle2"/>
    <dgm:cxn modelId="{EFB1740B-3A8E-4FC5-92E1-5D4CE024F9DF}" type="presOf" srcId="{46A1E7FE-9621-483B-806C-782C5D9E410A}" destId="{FCCB2D00-9FD4-40DC-959F-5ED5CE08B283}" srcOrd="0" destOrd="0" presId="urn:microsoft.com/office/officeart/2005/8/layout/cycle2"/>
    <dgm:cxn modelId="{537D73F4-A1D8-4865-AF7A-BB7C632AFC9E}" type="presOf" srcId="{7FC06617-1E80-4585-B328-461FAD3E26C6}" destId="{7BC8AEDA-56B9-4F40-9C6A-194FF534DD3F}" srcOrd="0" destOrd="0" presId="urn:microsoft.com/office/officeart/2005/8/layout/cycle2"/>
    <dgm:cxn modelId="{FC7925C7-CC25-40F5-92E6-EB33C04C6F86}" type="presOf" srcId="{12F9CDE4-A9DB-4831-8ED8-BE16815C3F0D}" destId="{E6DAC864-05EA-4B89-82FC-646937954F12}" srcOrd="0" destOrd="0" presId="urn:microsoft.com/office/officeart/2005/8/layout/cycle2"/>
    <dgm:cxn modelId="{98AE9E4C-7AA5-47AD-86CE-741E4466C470}" type="presOf" srcId="{27F69912-CA6D-42D8-8D07-AA312552F2BE}" destId="{66267EBB-F28D-4B60-92D4-8FB306C1587A}" srcOrd="1" destOrd="0" presId="urn:microsoft.com/office/officeart/2005/8/layout/cycle2"/>
    <dgm:cxn modelId="{A40A3C2A-61C1-45F5-94C0-DD147E3E536F}" type="presOf" srcId="{C6302D41-B26E-4797-88D1-11AC118BDC4A}" destId="{9CD5FCAB-B79D-457C-9D66-F836C9A2195E}" srcOrd="0" destOrd="0" presId="urn:microsoft.com/office/officeart/2005/8/layout/cycle2"/>
    <dgm:cxn modelId="{BDAB74F8-EFE4-40EB-B020-0796A40626FA}" type="presOf" srcId="{46F7024E-524E-4708-8BD2-72DAD6BA7FBF}" destId="{E40CDE40-CB4F-42F2-BDDF-B6E97BB9A803}" srcOrd="0" destOrd="0" presId="urn:microsoft.com/office/officeart/2005/8/layout/cycle2"/>
    <dgm:cxn modelId="{E2547871-7003-4D7F-A0D0-7822DBFC9CF8}" type="presOf" srcId="{8F12C1B3-8308-4197-976C-68CCAC4F7D12}" destId="{03F6893F-BC6D-4408-851E-34DB33FB09CD}" srcOrd="1" destOrd="0" presId="urn:microsoft.com/office/officeart/2005/8/layout/cycle2"/>
    <dgm:cxn modelId="{EA28A151-36E3-4DD2-A3E7-6CDD8B061A79}" type="presOf" srcId="{3E8257B7-6840-4A62-8B30-F75D869C24C8}" destId="{317BB35E-4651-413B-8360-747619F3AEF2}" srcOrd="0" destOrd="0" presId="urn:microsoft.com/office/officeart/2005/8/layout/cycle2"/>
    <dgm:cxn modelId="{ABAE721D-8ABF-4E2F-8FE7-C1205FC65007}" srcId="{12F9CDE4-A9DB-4831-8ED8-BE16815C3F0D}" destId="{C6302D41-B26E-4797-88D1-11AC118BDC4A}" srcOrd="2" destOrd="0" parTransId="{CDAAD5A8-1E8E-4B40-A6E1-F325D88049F6}" sibTransId="{8F12C1B3-8308-4197-976C-68CCAC4F7D12}"/>
    <dgm:cxn modelId="{E91D2B87-CEC3-4104-A479-BB0ADE9E6BCC}" type="presOf" srcId="{A5EC302F-6B7B-463E-BF08-83F0D9668088}" destId="{E0B92579-B3BE-4484-8A01-A8A43BE625F7}" srcOrd="1" destOrd="0" presId="urn:microsoft.com/office/officeart/2005/8/layout/cycle2"/>
    <dgm:cxn modelId="{549B5D4B-CDF6-48A2-AE8B-4603F8AA337F}" type="presOf" srcId="{AD12BB3C-AB89-4A20-B144-E76A878264C3}" destId="{13915DCB-2167-4571-A966-4F514E08A982}" srcOrd="0" destOrd="0" presId="urn:microsoft.com/office/officeart/2005/8/layout/cycle2"/>
    <dgm:cxn modelId="{0DA26D55-DEBD-4A49-A3FD-9D3E607984BD}" srcId="{12F9CDE4-A9DB-4831-8ED8-BE16815C3F0D}" destId="{5D03AC5F-10F2-47F2-8DCE-11D2C0505FE0}" srcOrd="5" destOrd="0" parTransId="{4E448298-046D-4B95-B281-68D1032F883A}" sibTransId="{7FC06617-1E80-4585-B328-461FAD3E26C6}"/>
    <dgm:cxn modelId="{AB3AAD80-C6BC-4573-87EA-40724575CDDF}" type="presOf" srcId="{27F69912-CA6D-42D8-8D07-AA312552F2BE}" destId="{8B1D819C-E69F-4263-99BD-8D914B58D05F}" srcOrd="0" destOrd="0" presId="urn:microsoft.com/office/officeart/2005/8/layout/cycle2"/>
    <dgm:cxn modelId="{67B65E45-DE89-4284-BCA3-434F9C646785}" srcId="{12F9CDE4-A9DB-4831-8ED8-BE16815C3F0D}" destId="{9D0DA03D-780B-40AB-9D42-C9FB55723A5C}" srcOrd="1" destOrd="0" parTransId="{56435DBA-0D50-4EC4-9A92-5A35EF0A3204}" sibTransId="{DF8292EB-FEE1-4810-9002-13907BE3C1F6}"/>
    <dgm:cxn modelId="{0118BC4B-A1CE-4A4F-B005-40414902D09A}" srcId="{12F9CDE4-A9DB-4831-8ED8-BE16815C3F0D}" destId="{46F7024E-524E-4708-8BD2-72DAD6BA7FBF}" srcOrd="4" destOrd="0" parTransId="{E68246F6-11CC-437D-8CEB-C9C22DD687B5}" sibTransId="{A5EC302F-6B7B-463E-BF08-83F0D9668088}"/>
    <dgm:cxn modelId="{160BA563-94F6-468E-A256-D4DF7DB09CC6}" type="presOf" srcId="{8F12C1B3-8308-4197-976C-68CCAC4F7D12}" destId="{49CF3446-B9B7-4010-B1E9-12FB17CB53FA}" srcOrd="0" destOrd="0" presId="urn:microsoft.com/office/officeart/2005/8/layout/cycle2"/>
    <dgm:cxn modelId="{32FA7E93-9847-46AA-8300-FA627919A631}" type="presOf" srcId="{DF8292EB-FEE1-4810-9002-13907BE3C1F6}" destId="{90273E01-00F0-4914-8E78-C6459D16B979}" srcOrd="0" destOrd="0" presId="urn:microsoft.com/office/officeart/2005/8/layout/cycle2"/>
    <dgm:cxn modelId="{28D12FD1-5E36-457D-907D-FD053EDE8AC8}" type="presOf" srcId="{DF8292EB-FEE1-4810-9002-13907BE3C1F6}" destId="{FC254812-925D-48F4-A7B4-FF5E44D8B484}" srcOrd="1" destOrd="0" presId="urn:microsoft.com/office/officeart/2005/8/layout/cycle2"/>
    <dgm:cxn modelId="{E25747BB-D068-45E6-B76B-E6DA334B6BB3}" type="presOf" srcId="{AD12BB3C-AB89-4A20-B144-E76A878264C3}" destId="{3800BD24-0784-45C2-87C8-C97446B073AF}" srcOrd="1" destOrd="0" presId="urn:microsoft.com/office/officeart/2005/8/layout/cycle2"/>
    <dgm:cxn modelId="{91589C5C-853C-4A62-AC70-B19C1713085C}" type="presOf" srcId="{5D03AC5F-10F2-47F2-8DCE-11D2C0505FE0}" destId="{2F52F69A-A380-4405-80E2-29C96F52D237}" srcOrd="0" destOrd="0" presId="urn:microsoft.com/office/officeart/2005/8/layout/cycle2"/>
    <dgm:cxn modelId="{F43B56D9-4F36-4BF4-B170-22D98D01522A}" srcId="{12F9CDE4-A9DB-4831-8ED8-BE16815C3F0D}" destId="{3E8257B7-6840-4A62-8B30-F75D869C24C8}" srcOrd="0" destOrd="0" parTransId="{8DE8477A-1C66-4466-9320-F8735C2A9BCA}" sibTransId="{AD12BB3C-AB89-4A20-B144-E76A878264C3}"/>
    <dgm:cxn modelId="{9CBD188F-BC98-4697-82D9-86E75AE88BE6}" type="presOf" srcId="{7FC06617-1E80-4585-B328-461FAD3E26C6}" destId="{21A847FA-0186-45B3-8159-E7BE4849783F}" srcOrd="1" destOrd="0" presId="urn:microsoft.com/office/officeart/2005/8/layout/cycle2"/>
    <dgm:cxn modelId="{79F967C8-797C-451B-8C51-0B271E603843}" type="presParOf" srcId="{E6DAC864-05EA-4B89-82FC-646937954F12}" destId="{317BB35E-4651-413B-8360-747619F3AEF2}" srcOrd="0" destOrd="0" presId="urn:microsoft.com/office/officeart/2005/8/layout/cycle2"/>
    <dgm:cxn modelId="{67A1D78C-08D3-41CB-9646-500112AA5DAE}" type="presParOf" srcId="{E6DAC864-05EA-4B89-82FC-646937954F12}" destId="{13915DCB-2167-4571-A966-4F514E08A982}" srcOrd="1" destOrd="0" presId="urn:microsoft.com/office/officeart/2005/8/layout/cycle2"/>
    <dgm:cxn modelId="{904E7FC8-FC19-4088-8A5C-F1003BCA66D3}" type="presParOf" srcId="{13915DCB-2167-4571-A966-4F514E08A982}" destId="{3800BD24-0784-45C2-87C8-C97446B073AF}" srcOrd="0" destOrd="0" presId="urn:microsoft.com/office/officeart/2005/8/layout/cycle2"/>
    <dgm:cxn modelId="{98BC82D0-41EF-4C80-BDB0-845F6548B3DF}" type="presParOf" srcId="{E6DAC864-05EA-4B89-82FC-646937954F12}" destId="{CF0A972C-30CA-43FC-87A9-4BB4FA44B2E7}" srcOrd="2" destOrd="0" presId="urn:microsoft.com/office/officeart/2005/8/layout/cycle2"/>
    <dgm:cxn modelId="{C76D6FA1-35B4-42F0-8605-4364132881DF}" type="presParOf" srcId="{E6DAC864-05EA-4B89-82FC-646937954F12}" destId="{90273E01-00F0-4914-8E78-C6459D16B979}" srcOrd="3" destOrd="0" presId="urn:microsoft.com/office/officeart/2005/8/layout/cycle2"/>
    <dgm:cxn modelId="{61F8DBA9-C27D-4565-96BA-8573E359E6C6}" type="presParOf" srcId="{90273E01-00F0-4914-8E78-C6459D16B979}" destId="{FC254812-925D-48F4-A7B4-FF5E44D8B484}" srcOrd="0" destOrd="0" presId="urn:microsoft.com/office/officeart/2005/8/layout/cycle2"/>
    <dgm:cxn modelId="{FFC3E43B-CB81-4562-AAC7-E7C47D40B864}" type="presParOf" srcId="{E6DAC864-05EA-4B89-82FC-646937954F12}" destId="{9CD5FCAB-B79D-457C-9D66-F836C9A2195E}" srcOrd="4" destOrd="0" presId="urn:microsoft.com/office/officeart/2005/8/layout/cycle2"/>
    <dgm:cxn modelId="{18D9BB88-6E8A-49FB-A7DE-EB7241B2C355}" type="presParOf" srcId="{E6DAC864-05EA-4B89-82FC-646937954F12}" destId="{49CF3446-B9B7-4010-B1E9-12FB17CB53FA}" srcOrd="5" destOrd="0" presId="urn:microsoft.com/office/officeart/2005/8/layout/cycle2"/>
    <dgm:cxn modelId="{B9301EE2-D1CB-44FF-A9DC-4E44BA8A7DBB}" type="presParOf" srcId="{49CF3446-B9B7-4010-B1E9-12FB17CB53FA}" destId="{03F6893F-BC6D-4408-851E-34DB33FB09CD}" srcOrd="0" destOrd="0" presId="urn:microsoft.com/office/officeart/2005/8/layout/cycle2"/>
    <dgm:cxn modelId="{A5598404-274E-426B-9429-AE3B7DD19E3A}" type="presParOf" srcId="{E6DAC864-05EA-4B89-82FC-646937954F12}" destId="{FCCB2D00-9FD4-40DC-959F-5ED5CE08B283}" srcOrd="6" destOrd="0" presId="urn:microsoft.com/office/officeart/2005/8/layout/cycle2"/>
    <dgm:cxn modelId="{D269722E-D366-46C5-8B58-8C2867A60853}" type="presParOf" srcId="{E6DAC864-05EA-4B89-82FC-646937954F12}" destId="{8B1D819C-E69F-4263-99BD-8D914B58D05F}" srcOrd="7" destOrd="0" presId="urn:microsoft.com/office/officeart/2005/8/layout/cycle2"/>
    <dgm:cxn modelId="{1D377C8C-D7FE-43A8-8118-19772BDD0F7E}" type="presParOf" srcId="{8B1D819C-E69F-4263-99BD-8D914B58D05F}" destId="{66267EBB-F28D-4B60-92D4-8FB306C1587A}" srcOrd="0" destOrd="0" presId="urn:microsoft.com/office/officeart/2005/8/layout/cycle2"/>
    <dgm:cxn modelId="{D198AC0F-7EA2-42D6-A667-7BC8A5D632E8}" type="presParOf" srcId="{E6DAC864-05EA-4B89-82FC-646937954F12}" destId="{E40CDE40-CB4F-42F2-BDDF-B6E97BB9A803}" srcOrd="8" destOrd="0" presId="urn:microsoft.com/office/officeart/2005/8/layout/cycle2"/>
    <dgm:cxn modelId="{BD1A2910-DA8C-4C5C-89D0-E5EE1507064A}" type="presParOf" srcId="{E6DAC864-05EA-4B89-82FC-646937954F12}" destId="{E0F64F38-BEDD-41DE-B8FF-2B60E7ADCA04}" srcOrd="9" destOrd="0" presId="urn:microsoft.com/office/officeart/2005/8/layout/cycle2"/>
    <dgm:cxn modelId="{FA81064D-05FF-4F6D-8EFC-1EBDFD00975A}" type="presParOf" srcId="{E0F64F38-BEDD-41DE-B8FF-2B60E7ADCA04}" destId="{E0B92579-B3BE-4484-8A01-A8A43BE625F7}" srcOrd="0" destOrd="0" presId="urn:microsoft.com/office/officeart/2005/8/layout/cycle2"/>
    <dgm:cxn modelId="{23652E0B-2BB3-4C73-A1AF-7CE48FA970B9}" type="presParOf" srcId="{E6DAC864-05EA-4B89-82FC-646937954F12}" destId="{2F52F69A-A380-4405-80E2-29C96F52D237}" srcOrd="10" destOrd="0" presId="urn:microsoft.com/office/officeart/2005/8/layout/cycle2"/>
    <dgm:cxn modelId="{FC055D78-393B-4F05-89C9-0B3DB749783A}" type="presParOf" srcId="{E6DAC864-05EA-4B89-82FC-646937954F12}" destId="{7BC8AEDA-56B9-4F40-9C6A-194FF534DD3F}" srcOrd="11" destOrd="0" presId="urn:microsoft.com/office/officeart/2005/8/layout/cycle2"/>
    <dgm:cxn modelId="{53A6157D-46A9-477E-889E-4289F4EC9CC4}" type="presParOf" srcId="{7BC8AEDA-56B9-4F40-9C6A-194FF534DD3F}" destId="{21A847FA-0186-45B3-8159-E7BE4849783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DA9D74-97A2-4BC9-90E8-F3DA6975B915}"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BCF01369-745F-4B59-A9E7-102282F205A3}" type="pres">
      <dgm:prSet presAssocID="{B6DA9D74-97A2-4BC9-90E8-F3DA6975B915}" presName="diagram" presStyleCnt="0">
        <dgm:presLayoutVars>
          <dgm:dir/>
          <dgm:resizeHandles val="exact"/>
        </dgm:presLayoutVars>
      </dgm:prSet>
      <dgm:spPr/>
      <dgm:t>
        <a:bodyPr/>
        <a:lstStyle/>
        <a:p>
          <a:endParaRPr lang="en-US"/>
        </a:p>
      </dgm:t>
    </dgm:pt>
  </dgm:ptLst>
  <dgm:cxnLst>
    <dgm:cxn modelId="{6F47D05C-B806-47C6-8975-41BB5A071E1C}" type="presOf" srcId="{B6DA9D74-97A2-4BC9-90E8-F3DA6975B915}" destId="{BCF01369-745F-4B59-A9E7-102282F205A3}"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64B7EB-F515-4E4C-B231-6F662C6B69DB}" type="doc">
      <dgm:prSet loTypeId="urn:microsoft.com/office/officeart/2005/8/layout/vList2" loCatId="list" qsTypeId="urn:microsoft.com/office/officeart/2005/8/quickstyle/simple2" qsCatId="simple" csTypeId="urn:microsoft.com/office/officeart/2005/8/colors/accent2_5" csCatId="accent2" phldr="1"/>
      <dgm:spPr/>
      <dgm:t>
        <a:bodyPr/>
        <a:lstStyle/>
        <a:p>
          <a:endParaRPr lang="en-US"/>
        </a:p>
      </dgm:t>
    </dgm:pt>
    <dgm:pt modelId="{11699A2C-D1F7-4C34-8862-8C91652247B0}">
      <dgm:prSet phldrT="[Text]"/>
      <dgm:spPr>
        <a:solidFill>
          <a:schemeClr val="accent2">
            <a:lumMod val="40000"/>
            <a:lumOff val="60000"/>
            <a:alpha val="90000"/>
          </a:schemeClr>
        </a:solidFill>
      </dgm:spPr>
      <dgm:t>
        <a:bodyPr/>
        <a:lstStyle/>
        <a:p>
          <a:pPr algn="ctr"/>
          <a:r>
            <a:rPr lang="en-US" b="1" dirty="0" smtClean="0">
              <a:solidFill>
                <a:schemeClr val="tx1"/>
              </a:solidFill>
            </a:rPr>
            <a:t>Performance Plan</a:t>
          </a:r>
          <a:r>
            <a:rPr lang="en-US" dirty="0" smtClean="0">
              <a:solidFill>
                <a:schemeClr val="tx1"/>
              </a:solidFill>
            </a:rPr>
            <a:t> </a:t>
          </a:r>
        </a:p>
        <a:p>
          <a:pPr algn="ctr"/>
          <a:r>
            <a:rPr lang="en-US" dirty="0" smtClean="0">
              <a:solidFill>
                <a:schemeClr val="tx1"/>
              </a:solidFill>
            </a:rPr>
            <a:t>All of the written, or otherwise recorded, performance elements and standards that set expected performance.  The plan must include critical performance elements and their standards.  Each employee must have  a written performance plan established and approved normally with </a:t>
          </a:r>
          <a:r>
            <a:rPr lang="en-US" b="1" u="sng" dirty="0" smtClean="0">
              <a:solidFill>
                <a:schemeClr val="tx1"/>
              </a:solidFill>
            </a:rPr>
            <a:t>30</a:t>
          </a:r>
          <a:r>
            <a:rPr lang="en-US" dirty="0" smtClean="0">
              <a:solidFill>
                <a:schemeClr val="tx1"/>
              </a:solidFill>
            </a:rPr>
            <a:t> calendar days of start of the performance appraisal cycle, or employee’s assignment to a new position or set of duties. </a:t>
          </a:r>
          <a:endParaRPr lang="en-US" dirty="0">
            <a:solidFill>
              <a:schemeClr val="tx1"/>
            </a:solidFill>
          </a:endParaRPr>
        </a:p>
      </dgm:t>
    </dgm:pt>
    <dgm:pt modelId="{448F3044-46B9-49E2-92A8-D102EE97B523}" type="parTrans" cxnId="{C23C712A-02F5-46CE-BD29-18CD33101127}">
      <dgm:prSet/>
      <dgm:spPr/>
      <dgm:t>
        <a:bodyPr/>
        <a:lstStyle/>
        <a:p>
          <a:endParaRPr lang="en-US"/>
        </a:p>
      </dgm:t>
    </dgm:pt>
    <dgm:pt modelId="{8DFB8F3A-6D2D-45D6-9D20-863E70FB0D56}" type="sibTrans" cxnId="{C23C712A-02F5-46CE-BD29-18CD33101127}">
      <dgm:prSet/>
      <dgm:spPr/>
      <dgm:t>
        <a:bodyPr/>
        <a:lstStyle/>
        <a:p>
          <a:endParaRPr lang="en-US"/>
        </a:p>
      </dgm:t>
    </dgm:pt>
    <dgm:pt modelId="{BB846191-4E97-480E-AC5C-53603895D7DF}" type="pres">
      <dgm:prSet presAssocID="{F364B7EB-F515-4E4C-B231-6F662C6B69DB}" presName="linear" presStyleCnt="0">
        <dgm:presLayoutVars>
          <dgm:animLvl val="lvl"/>
          <dgm:resizeHandles val="exact"/>
        </dgm:presLayoutVars>
      </dgm:prSet>
      <dgm:spPr/>
      <dgm:t>
        <a:bodyPr/>
        <a:lstStyle/>
        <a:p>
          <a:endParaRPr lang="en-US"/>
        </a:p>
      </dgm:t>
    </dgm:pt>
    <dgm:pt modelId="{AA88B2EC-1AD8-48BC-8DDE-49FA0A8DC3CA}" type="pres">
      <dgm:prSet presAssocID="{11699A2C-D1F7-4C34-8862-8C91652247B0}" presName="parentText" presStyleLbl="node1" presStyleIdx="0" presStyleCnt="1" custScaleY="72296">
        <dgm:presLayoutVars>
          <dgm:chMax val="0"/>
          <dgm:bulletEnabled val="1"/>
        </dgm:presLayoutVars>
      </dgm:prSet>
      <dgm:spPr/>
      <dgm:t>
        <a:bodyPr/>
        <a:lstStyle/>
        <a:p>
          <a:endParaRPr lang="en-US"/>
        </a:p>
      </dgm:t>
    </dgm:pt>
  </dgm:ptLst>
  <dgm:cxnLst>
    <dgm:cxn modelId="{0E7C8FD1-7BB6-4DEF-B9BF-D2B155B9BDB8}" type="presOf" srcId="{11699A2C-D1F7-4C34-8862-8C91652247B0}" destId="{AA88B2EC-1AD8-48BC-8DDE-49FA0A8DC3CA}" srcOrd="0" destOrd="0" presId="urn:microsoft.com/office/officeart/2005/8/layout/vList2"/>
    <dgm:cxn modelId="{C23C712A-02F5-46CE-BD29-18CD33101127}" srcId="{F364B7EB-F515-4E4C-B231-6F662C6B69DB}" destId="{11699A2C-D1F7-4C34-8862-8C91652247B0}" srcOrd="0" destOrd="0" parTransId="{448F3044-46B9-49E2-92A8-D102EE97B523}" sibTransId="{8DFB8F3A-6D2D-45D6-9D20-863E70FB0D56}"/>
    <dgm:cxn modelId="{4D99963B-ABD5-445F-8345-C3E8866B6A34}" type="presOf" srcId="{F364B7EB-F515-4E4C-B231-6F662C6B69DB}" destId="{BB846191-4E97-480E-AC5C-53603895D7DF}" srcOrd="0" destOrd="0" presId="urn:microsoft.com/office/officeart/2005/8/layout/vList2"/>
    <dgm:cxn modelId="{6526125B-C8D6-45CB-B070-343AC336762B}" type="presParOf" srcId="{BB846191-4E97-480E-AC5C-53603895D7DF}" destId="{AA88B2EC-1AD8-48BC-8DDE-49FA0A8DC3C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F9E312-31F9-4BF4-847F-AA0F99B54F1D}"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045AE5E6-4BA2-4BE7-A656-7125453E636F}">
      <dgm:prSet/>
      <dgm:spPr>
        <a:solidFill>
          <a:schemeClr val="tx2">
            <a:lumMod val="20000"/>
            <a:lumOff val="80000"/>
          </a:schemeClr>
        </a:solidFill>
      </dgm:spPr>
      <dgm:t>
        <a:bodyPr/>
        <a:lstStyle/>
        <a:p>
          <a:pPr rtl="0"/>
          <a:r>
            <a:rPr lang="en-US" b="1" dirty="0" smtClean="0">
              <a:solidFill>
                <a:schemeClr val="tx1"/>
              </a:solidFill>
            </a:rPr>
            <a:t>Focus on performance planning</a:t>
          </a:r>
          <a:endParaRPr lang="en-US" b="1" dirty="0">
            <a:solidFill>
              <a:schemeClr val="tx1"/>
            </a:solidFill>
          </a:endParaRPr>
        </a:p>
      </dgm:t>
    </dgm:pt>
    <dgm:pt modelId="{B124C7C3-8DCF-474C-8BD1-076C3D408A2D}" type="sibTrans" cxnId="{03221CDD-2AFF-434E-98FD-5C88E84C0EDB}">
      <dgm:prSet/>
      <dgm:spPr/>
      <dgm:t>
        <a:bodyPr/>
        <a:lstStyle/>
        <a:p>
          <a:endParaRPr lang="en-US"/>
        </a:p>
      </dgm:t>
    </dgm:pt>
    <dgm:pt modelId="{515DDDD2-0EDB-4E78-9D4F-268C8E12CFF1}" type="parTrans" cxnId="{03221CDD-2AFF-434E-98FD-5C88E84C0EDB}">
      <dgm:prSet/>
      <dgm:spPr/>
      <dgm:t>
        <a:bodyPr/>
        <a:lstStyle/>
        <a:p>
          <a:endParaRPr lang="en-US"/>
        </a:p>
      </dgm:t>
    </dgm:pt>
    <dgm:pt modelId="{E8F7ACD6-6CA4-4448-8687-76E8591206CB}">
      <dgm:prSet/>
      <dgm:spPr>
        <a:solidFill>
          <a:schemeClr val="tx2">
            <a:lumMod val="20000"/>
            <a:lumOff val="80000"/>
          </a:schemeClr>
        </a:solidFill>
      </dgm:spPr>
      <dgm:t>
        <a:bodyPr/>
        <a:lstStyle/>
        <a:p>
          <a:pPr rtl="0"/>
          <a:r>
            <a:rPr lang="en-US" b="1" dirty="0" smtClean="0">
              <a:solidFill>
                <a:schemeClr val="tx1"/>
              </a:solidFill>
            </a:rPr>
            <a:t>Career goals and interests</a:t>
          </a:r>
          <a:endParaRPr lang="en-US" b="1" dirty="0">
            <a:solidFill>
              <a:schemeClr val="tx1"/>
            </a:solidFill>
          </a:endParaRPr>
        </a:p>
      </dgm:t>
    </dgm:pt>
    <dgm:pt modelId="{69D188C0-1CE3-4646-9E69-72463486F803}" type="sibTrans" cxnId="{12E00349-C97E-4A3D-BD43-0893AFBE9256}">
      <dgm:prSet/>
      <dgm:spPr/>
      <dgm:t>
        <a:bodyPr/>
        <a:lstStyle/>
        <a:p>
          <a:endParaRPr lang="en-US"/>
        </a:p>
      </dgm:t>
    </dgm:pt>
    <dgm:pt modelId="{52571855-9235-41D7-936D-511FA8BC0EEE}" type="parTrans" cxnId="{12E00349-C97E-4A3D-BD43-0893AFBE9256}">
      <dgm:prSet/>
      <dgm:spPr/>
      <dgm:t>
        <a:bodyPr/>
        <a:lstStyle/>
        <a:p>
          <a:endParaRPr lang="en-US"/>
        </a:p>
      </dgm:t>
    </dgm:pt>
    <dgm:pt modelId="{186476FA-F5AC-4E02-B12B-4FE27BC531FF}">
      <dgm:prSet/>
      <dgm:spPr>
        <a:solidFill>
          <a:schemeClr val="tx2">
            <a:lumMod val="20000"/>
            <a:lumOff val="80000"/>
          </a:schemeClr>
        </a:solidFill>
      </dgm:spPr>
      <dgm:t>
        <a:bodyPr/>
        <a:lstStyle/>
        <a:p>
          <a:pPr rtl="0"/>
          <a:r>
            <a:rPr lang="en-US" b="1" dirty="0" smtClean="0">
              <a:solidFill>
                <a:schemeClr val="tx1"/>
              </a:solidFill>
            </a:rPr>
            <a:t>Time, resources, and changing mission requirements</a:t>
          </a:r>
          <a:endParaRPr lang="en-US" b="1" dirty="0">
            <a:solidFill>
              <a:schemeClr val="tx1"/>
            </a:solidFill>
          </a:endParaRPr>
        </a:p>
      </dgm:t>
    </dgm:pt>
    <dgm:pt modelId="{FBFBE50D-7B2F-45DF-B662-9C462F8BEBC9}" type="sibTrans" cxnId="{22FDDCEF-74A4-4848-B3E6-3D4D95D6A1C2}">
      <dgm:prSet/>
      <dgm:spPr/>
      <dgm:t>
        <a:bodyPr/>
        <a:lstStyle/>
        <a:p>
          <a:endParaRPr lang="en-US"/>
        </a:p>
      </dgm:t>
    </dgm:pt>
    <dgm:pt modelId="{E13465B4-7493-4599-A319-6F12520637F9}" type="parTrans" cxnId="{22FDDCEF-74A4-4848-B3E6-3D4D95D6A1C2}">
      <dgm:prSet/>
      <dgm:spPr/>
      <dgm:t>
        <a:bodyPr/>
        <a:lstStyle/>
        <a:p>
          <a:endParaRPr lang="en-US"/>
        </a:p>
      </dgm:t>
    </dgm:pt>
    <dgm:pt modelId="{B58A3B7F-1839-4BC7-82A6-E80967144F11}">
      <dgm:prSet/>
      <dgm:spPr>
        <a:solidFill>
          <a:schemeClr val="tx2">
            <a:lumMod val="20000"/>
            <a:lumOff val="80000"/>
          </a:schemeClr>
        </a:solidFill>
      </dgm:spPr>
      <dgm:t>
        <a:bodyPr/>
        <a:lstStyle/>
        <a:p>
          <a:pPr rtl="0"/>
          <a:r>
            <a:rPr lang="en-US" b="1" dirty="0" smtClean="0">
              <a:solidFill>
                <a:schemeClr val="tx1"/>
              </a:solidFill>
            </a:rPr>
            <a:t>Work assignments and accountability</a:t>
          </a:r>
          <a:endParaRPr lang="en-US" b="1" dirty="0">
            <a:solidFill>
              <a:schemeClr val="tx1"/>
            </a:solidFill>
          </a:endParaRPr>
        </a:p>
      </dgm:t>
    </dgm:pt>
    <dgm:pt modelId="{8DD361FF-1952-4376-9810-CD737E4A5AF4}" type="sibTrans" cxnId="{22063B26-40DA-4B77-8C5D-20897946FDDD}">
      <dgm:prSet/>
      <dgm:spPr/>
      <dgm:t>
        <a:bodyPr/>
        <a:lstStyle/>
        <a:p>
          <a:endParaRPr lang="en-US"/>
        </a:p>
      </dgm:t>
    </dgm:pt>
    <dgm:pt modelId="{77D8D591-C510-4C88-A61C-CF36F183E010}" type="parTrans" cxnId="{22063B26-40DA-4B77-8C5D-20897946FDDD}">
      <dgm:prSet/>
      <dgm:spPr/>
      <dgm:t>
        <a:bodyPr/>
        <a:lstStyle/>
        <a:p>
          <a:endParaRPr lang="en-US"/>
        </a:p>
      </dgm:t>
    </dgm:pt>
    <dgm:pt modelId="{DB809E5C-9B4A-4175-AE57-70DA6CC98798}">
      <dgm:prSet/>
      <dgm:spPr>
        <a:solidFill>
          <a:schemeClr val="tx2">
            <a:lumMod val="20000"/>
            <a:lumOff val="80000"/>
          </a:schemeClr>
        </a:solidFill>
      </dgm:spPr>
      <dgm:t>
        <a:bodyPr/>
        <a:lstStyle/>
        <a:p>
          <a:pPr rtl="0"/>
          <a:r>
            <a:rPr lang="en-US" b="1" dirty="0" smtClean="0">
              <a:solidFill>
                <a:schemeClr val="tx1"/>
              </a:solidFill>
            </a:rPr>
            <a:t>DoD core values</a:t>
          </a:r>
          <a:endParaRPr lang="en-US" b="1" dirty="0">
            <a:solidFill>
              <a:schemeClr val="tx1"/>
            </a:solidFill>
          </a:endParaRPr>
        </a:p>
      </dgm:t>
    </dgm:pt>
    <dgm:pt modelId="{1DCA1F91-34EE-4343-85E6-E149AA24AA58}" type="parTrans" cxnId="{B66A09A1-1C71-4A78-8371-3BFDA0F30ED0}">
      <dgm:prSet/>
      <dgm:spPr/>
      <dgm:t>
        <a:bodyPr/>
        <a:lstStyle/>
        <a:p>
          <a:endParaRPr lang="en-US"/>
        </a:p>
      </dgm:t>
    </dgm:pt>
    <dgm:pt modelId="{326415B2-2705-40C3-9413-45B86472EC7A}" type="sibTrans" cxnId="{B66A09A1-1C71-4A78-8371-3BFDA0F30ED0}">
      <dgm:prSet/>
      <dgm:spPr/>
      <dgm:t>
        <a:bodyPr/>
        <a:lstStyle/>
        <a:p>
          <a:endParaRPr lang="en-US"/>
        </a:p>
      </dgm:t>
    </dgm:pt>
    <dgm:pt modelId="{BDCE0F83-3EA6-4313-857B-EA78D3F47E6E}">
      <dgm:prSet/>
      <dgm:spPr>
        <a:solidFill>
          <a:schemeClr val="tx2">
            <a:lumMod val="20000"/>
            <a:lumOff val="80000"/>
          </a:schemeClr>
        </a:solidFill>
      </dgm:spPr>
      <dgm:t>
        <a:bodyPr/>
        <a:lstStyle/>
        <a:p>
          <a:pPr rtl="0"/>
          <a:r>
            <a:rPr lang="en-US" b="1" dirty="0" smtClean="0">
              <a:solidFill>
                <a:schemeClr val="tx1"/>
              </a:solidFill>
            </a:rPr>
            <a:t>Skill development and learning opportunities</a:t>
          </a:r>
          <a:endParaRPr lang="en-US" b="1" dirty="0">
            <a:solidFill>
              <a:schemeClr val="tx1"/>
            </a:solidFill>
          </a:endParaRPr>
        </a:p>
      </dgm:t>
    </dgm:pt>
    <dgm:pt modelId="{FCD1C4AA-BAD3-4CA0-962D-50D9963537F7}" type="parTrans" cxnId="{4F119992-79F3-43E4-A188-9033A5349A3B}">
      <dgm:prSet/>
      <dgm:spPr/>
      <dgm:t>
        <a:bodyPr/>
        <a:lstStyle/>
        <a:p>
          <a:endParaRPr lang="en-US"/>
        </a:p>
      </dgm:t>
    </dgm:pt>
    <dgm:pt modelId="{39447635-797E-417F-A9C8-D225FCB45DB0}" type="sibTrans" cxnId="{4F119992-79F3-43E4-A188-9033A5349A3B}">
      <dgm:prSet/>
      <dgm:spPr/>
      <dgm:t>
        <a:bodyPr/>
        <a:lstStyle/>
        <a:p>
          <a:endParaRPr lang="en-US"/>
        </a:p>
      </dgm:t>
    </dgm:pt>
    <dgm:pt modelId="{23013E14-178C-4FF1-9AB1-52697CEE6F44}">
      <dgm:prSet/>
      <dgm:spPr>
        <a:solidFill>
          <a:schemeClr val="tx2">
            <a:lumMod val="20000"/>
            <a:lumOff val="80000"/>
          </a:schemeClr>
        </a:solidFill>
      </dgm:spPr>
      <dgm:t>
        <a:bodyPr/>
        <a:lstStyle/>
        <a:p>
          <a:pPr rtl="0"/>
          <a:r>
            <a:rPr lang="en-US" b="1" dirty="0" smtClean="0">
              <a:solidFill>
                <a:schemeClr val="tx1"/>
              </a:solidFill>
            </a:rPr>
            <a:t>Organizational goals</a:t>
          </a:r>
          <a:endParaRPr lang="en-US" b="1" dirty="0">
            <a:solidFill>
              <a:schemeClr val="tx1"/>
            </a:solidFill>
          </a:endParaRPr>
        </a:p>
      </dgm:t>
    </dgm:pt>
    <dgm:pt modelId="{EED35404-F752-4FF3-B2F9-5C54EF1B9679}" type="parTrans" cxnId="{0DFACC2A-83DD-4E45-AAC0-647034082C52}">
      <dgm:prSet/>
      <dgm:spPr/>
      <dgm:t>
        <a:bodyPr/>
        <a:lstStyle/>
        <a:p>
          <a:endParaRPr lang="en-US"/>
        </a:p>
      </dgm:t>
    </dgm:pt>
    <dgm:pt modelId="{4DCCDD1B-A0D6-44AF-85FC-B1E04BD68D69}" type="sibTrans" cxnId="{0DFACC2A-83DD-4E45-AAC0-647034082C52}">
      <dgm:prSet/>
      <dgm:spPr/>
      <dgm:t>
        <a:bodyPr/>
        <a:lstStyle/>
        <a:p>
          <a:endParaRPr lang="en-US"/>
        </a:p>
      </dgm:t>
    </dgm:pt>
    <dgm:pt modelId="{911D78D0-E6E7-40A0-9CE4-AB3D6ED54213}" type="pres">
      <dgm:prSet presAssocID="{E4F9E312-31F9-4BF4-847F-AA0F99B54F1D}" presName="Name0" presStyleCnt="0">
        <dgm:presLayoutVars>
          <dgm:chMax val="7"/>
          <dgm:chPref val="7"/>
          <dgm:dir/>
        </dgm:presLayoutVars>
      </dgm:prSet>
      <dgm:spPr/>
      <dgm:t>
        <a:bodyPr/>
        <a:lstStyle/>
        <a:p>
          <a:endParaRPr lang="en-US"/>
        </a:p>
      </dgm:t>
    </dgm:pt>
    <dgm:pt modelId="{7DC8072B-62C6-4D96-B403-D226C1E55738}" type="pres">
      <dgm:prSet presAssocID="{E4F9E312-31F9-4BF4-847F-AA0F99B54F1D}" presName="Name1" presStyleCnt="0"/>
      <dgm:spPr/>
      <dgm:t>
        <a:bodyPr/>
        <a:lstStyle/>
        <a:p>
          <a:endParaRPr lang="en-US"/>
        </a:p>
      </dgm:t>
    </dgm:pt>
    <dgm:pt modelId="{CF46D41B-9545-426E-942E-249F08D71E85}" type="pres">
      <dgm:prSet presAssocID="{E4F9E312-31F9-4BF4-847F-AA0F99B54F1D}" presName="cycle" presStyleCnt="0"/>
      <dgm:spPr/>
      <dgm:t>
        <a:bodyPr/>
        <a:lstStyle/>
        <a:p>
          <a:endParaRPr lang="en-US"/>
        </a:p>
      </dgm:t>
    </dgm:pt>
    <dgm:pt modelId="{3B138CCA-201A-4B4E-A8FD-AF814BA5547F}" type="pres">
      <dgm:prSet presAssocID="{E4F9E312-31F9-4BF4-847F-AA0F99B54F1D}" presName="srcNode" presStyleLbl="node1" presStyleIdx="0" presStyleCnt="7"/>
      <dgm:spPr/>
      <dgm:t>
        <a:bodyPr/>
        <a:lstStyle/>
        <a:p>
          <a:endParaRPr lang="en-US"/>
        </a:p>
      </dgm:t>
    </dgm:pt>
    <dgm:pt modelId="{79CAF949-8A3F-4FAC-9A6D-2DF3C51652AD}" type="pres">
      <dgm:prSet presAssocID="{E4F9E312-31F9-4BF4-847F-AA0F99B54F1D}" presName="conn" presStyleLbl="parChTrans1D2" presStyleIdx="0" presStyleCnt="1"/>
      <dgm:spPr/>
      <dgm:t>
        <a:bodyPr/>
        <a:lstStyle/>
        <a:p>
          <a:endParaRPr lang="en-US"/>
        </a:p>
      </dgm:t>
    </dgm:pt>
    <dgm:pt modelId="{14AACB77-0968-4939-81E4-03F978D6BB00}" type="pres">
      <dgm:prSet presAssocID="{E4F9E312-31F9-4BF4-847F-AA0F99B54F1D}" presName="extraNode" presStyleLbl="node1" presStyleIdx="0" presStyleCnt="7"/>
      <dgm:spPr/>
      <dgm:t>
        <a:bodyPr/>
        <a:lstStyle/>
        <a:p>
          <a:endParaRPr lang="en-US"/>
        </a:p>
      </dgm:t>
    </dgm:pt>
    <dgm:pt modelId="{FD560444-7EB0-404A-B0E0-0597BB9A8558}" type="pres">
      <dgm:prSet presAssocID="{E4F9E312-31F9-4BF4-847F-AA0F99B54F1D}" presName="dstNode" presStyleLbl="node1" presStyleIdx="0" presStyleCnt="7"/>
      <dgm:spPr/>
      <dgm:t>
        <a:bodyPr/>
        <a:lstStyle/>
        <a:p>
          <a:endParaRPr lang="en-US"/>
        </a:p>
      </dgm:t>
    </dgm:pt>
    <dgm:pt modelId="{7DB6073D-90F1-481E-90BF-D854195FB5E2}" type="pres">
      <dgm:prSet presAssocID="{DB809E5C-9B4A-4175-AE57-70DA6CC98798}" presName="text_1" presStyleLbl="node1" presStyleIdx="0" presStyleCnt="7">
        <dgm:presLayoutVars>
          <dgm:bulletEnabled val="1"/>
        </dgm:presLayoutVars>
      </dgm:prSet>
      <dgm:spPr/>
      <dgm:t>
        <a:bodyPr/>
        <a:lstStyle/>
        <a:p>
          <a:endParaRPr lang="en-US"/>
        </a:p>
      </dgm:t>
    </dgm:pt>
    <dgm:pt modelId="{862D4CCD-6D30-43A0-A138-02B1F2CD9AF9}" type="pres">
      <dgm:prSet presAssocID="{DB809E5C-9B4A-4175-AE57-70DA6CC98798}" presName="accent_1" presStyleCnt="0"/>
      <dgm:spPr/>
      <dgm:t>
        <a:bodyPr/>
        <a:lstStyle/>
        <a:p>
          <a:endParaRPr lang="en-US"/>
        </a:p>
      </dgm:t>
    </dgm:pt>
    <dgm:pt modelId="{88FB732A-6EB1-4C5C-A0E1-84EA31F46E1B}" type="pres">
      <dgm:prSet presAssocID="{DB809E5C-9B4A-4175-AE57-70DA6CC98798}" presName="accentRepeatNode" presStyleLbl="solidFgAcc1" presStyleIdx="0" presStyleCnt="7"/>
      <dgm:spPr>
        <a:solidFill>
          <a:schemeClr val="bg1">
            <a:lumMod val="95000"/>
          </a:schemeClr>
        </a:solidFill>
      </dgm:spPr>
      <dgm:t>
        <a:bodyPr/>
        <a:lstStyle/>
        <a:p>
          <a:endParaRPr lang="en-US"/>
        </a:p>
      </dgm:t>
    </dgm:pt>
    <dgm:pt modelId="{D7CE7372-F139-49BE-95E6-BE3ACE3CCBF0}" type="pres">
      <dgm:prSet presAssocID="{23013E14-178C-4FF1-9AB1-52697CEE6F44}" presName="text_2" presStyleLbl="node1" presStyleIdx="1" presStyleCnt="7">
        <dgm:presLayoutVars>
          <dgm:bulletEnabled val="1"/>
        </dgm:presLayoutVars>
      </dgm:prSet>
      <dgm:spPr/>
      <dgm:t>
        <a:bodyPr/>
        <a:lstStyle/>
        <a:p>
          <a:endParaRPr lang="en-US"/>
        </a:p>
      </dgm:t>
    </dgm:pt>
    <dgm:pt modelId="{D83A0924-AB1B-4070-A26F-31F23F7FAF5C}" type="pres">
      <dgm:prSet presAssocID="{23013E14-178C-4FF1-9AB1-52697CEE6F44}" presName="accent_2" presStyleCnt="0"/>
      <dgm:spPr/>
      <dgm:t>
        <a:bodyPr/>
        <a:lstStyle/>
        <a:p>
          <a:endParaRPr lang="en-US"/>
        </a:p>
      </dgm:t>
    </dgm:pt>
    <dgm:pt modelId="{1216B2F1-F79B-4A02-8DE2-7D1E81C447F5}" type="pres">
      <dgm:prSet presAssocID="{23013E14-178C-4FF1-9AB1-52697CEE6F44}" presName="accentRepeatNode" presStyleLbl="solidFgAcc1" presStyleIdx="1" presStyleCnt="7"/>
      <dgm:spPr>
        <a:solidFill>
          <a:schemeClr val="tx1">
            <a:lumMod val="50000"/>
            <a:lumOff val="50000"/>
          </a:schemeClr>
        </a:solidFill>
      </dgm:spPr>
      <dgm:t>
        <a:bodyPr/>
        <a:lstStyle/>
        <a:p>
          <a:endParaRPr lang="en-US"/>
        </a:p>
      </dgm:t>
    </dgm:pt>
    <dgm:pt modelId="{D5BC6BBF-F548-44C8-8639-8A00F7247F5A}" type="pres">
      <dgm:prSet presAssocID="{B58A3B7F-1839-4BC7-82A6-E80967144F11}" presName="text_3" presStyleLbl="node1" presStyleIdx="2" presStyleCnt="7">
        <dgm:presLayoutVars>
          <dgm:bulletEnabled val="1"/>
        </dgm:presLayoutVars>
      </dgm:prSet>
      <dgm:spPr/>
      <dgm:t>
        <a:bodyPr/>
        <a:lstStyle/>
        <a:p>
          <a:endParaRPr lang="en-US"/>
        </a:p>
      </dgm:t>
    </dgm:pt>
    <dgm:pt modelId="{2BFE162E-D3DD-45CE-B37D-AED2BBE62907}" type="pres">
      <dgm:prSet presAssocID="{B58A3B7F-1839-4BC7-82A6-E80967144F11}" presName="accent_3" presStyleCnt="0"/>
      <dgm:spPr/>
      <dgm:t>
        <a:bodyPr/>
        <a:lstStyle/>
        <a:p>
          <a:endParaRPr lang="en-US"/>
        </a:p>
      </dgm:t>
    </dgm:pt>
    <dgm:pt modelId="{6D51F224-D998-4503-8B3C-003A19EF3820}" type="pres">
      <dgm:prSet presAssocID="{B58A3B7F-1839-4BC7-82A6-E80967144F11}" presName="accentRepeatNode" presStyleLbl="solidFgAcc1" presStyleIdx="2" presStyleCnt="7"/>
      <dgm:spPr>
        <a:solidFill>
          <a:schemeClr val="tx2">
            <a:lumMod val="20000"/>
            <a:lumOff val="80000"/>
          </a:schemeClr>
        </a:solidFill>
      </dgm:spPr>
      <dgm:t>
        <a:bodyPr/>
        <a:lstStyle/>
        <a:p>
          <a:endParaRPr lang="en-US"/>
        </a:p>
      </dgm:t>
    </dgm:pt>
    <dgm:pt modelId="{2D1EC452-8ADC-41E8-839A-C1199E0A9E7A}" type="pres">
      <dgm:prSet presAssocID="{186476FA-F5AC-4E02-B12B-4FE27BC531FF}" presName="text_4" presStyleLbl="node1" presStyleIdx="3" presStyleCnt="7">
        <dgm:presLayoutVars>
          <dgm:bulletEnabled val="1"/>
        </dgm:presLayoutVars>
      </dgm:prSet>
      <dgm:spPr/>
      <dgm:t>
        <a:bodyPr/>
        <a:lstStyle/>
        <a:p>
          <a:endParaRPr lang="en-US"/>
        </a:p>
      </dgm:t>
    </dgm:pt>
    <dgm:pt modelId="{C24659C1-0914-4DAD-A545-D55F3A3AE738}" type="pres">
      <dgm:prSet presAssocID="{186476FA-F5AC-4E02-B12B-4FE27BC531FF}" presName="accent_4" presStyleCnt="0"/>
      <dgm:spPr/>
      <dgm:t>
        <a:bodyPr/>
        <a:lstStyle/>
        <a:p>
          <a:endParaRPr lang="en-US"/>
        </a:p>
      </dgm:t>
    </dgm:pt>
    <dgm:pt modelId="{5E321C22-B674-4CF9-B248-8F24D7A2E585}" type="pres">
      <dgm:prSet presAssocID="{186476FA-F5AC-4E02-B12B-4FE27BC531FF}" presName="accentRepeatNode" presStyleLbl="solidFgAcc1" presStyleIdx="3" presStyleCnt="7"/>
      <dgm:spPr>
        <a:solidFill>
          <a:schemeClr val="accent1">
            <a:lumMod val="20000"/>
            <a:lumOff val="80000"/>
          </a:schemeClr>
        </a:solidFill>
      </dgm:spPr>
      <dgm:t>
        <a:bodyPr/>
        <a:lstStyle/>
        <a:p>
          <a:endParaRPr lang="en-US"/>
        </a:p>
      </dgm:t>
    </dgm:pt>
    <dgm:pt modelId="{AA5A4582-010D-4391-8BDC-63F40DB652DB}" type="pres">
      <dgm:prSet presAssocID="{E8F7ACD6-6CA4-4448-8687-76E8591206CB}" presName="text_5" presStyleLbl="node1" presStyleIdx="4" presStyleCnt="7" custLinFactNeighborX="-311" custLinFactNeighborY="11029">
        <dgm:presLayoutVars>
          <dgm:bulletEnabled val="1"/>
        </dgm:presLayoutVars>
      </dgm:prSet>
      <dgm:spPr/>
      <dgm:t>
        <a:bodyPr/>
        <a:lstStyle/>
        <a:p>
          <a:endParaRPr lang="en-US"/>
        </a:p>
      </dgm:t>
    </dgm:pt>
    <dgm:pt modelId="{6C0EB8B3-643B-4CB8-90BC-925A34339A50}" type="pres">
      <dgm:prSet presAssocID="{E8F7ACD6-6CA4-4448-8687-76E8591206CB}" presName="accent_5" presStyleCnt="0"/>
      <dgm:spPr/>
      <dgm:t>
        <a:bodyPr/>
        <a:lstStyle/>
        <a:p>
          <a:endParaRPr lang="en-US"/>
        </a:p>
      </dgm:t>
    </dgm:pt>
    <dgm:pt modelId="{DBB69D39-22D5-48D9-A627-CC6A56F39299}" type="pres">
      <dgm:prSet presAssocID="{E8F7ACD6-6CA4-4448-8687-76E8591206CB}" presName="accentRepeatNode" presStyleLbl="solidFgAcc1" presStyleIdx="4" presStyleCnt="7"/>
      <dgm:spPr>
        <a:solidFill>
          <a:schemeClr val="accent2">
            <a:lumMod val="20000"/>
            <a:lumOff val="80000"/>
          </a:schemeClr>
        </a:solidFill>
      </dgm:spPr>
      <dgm:t>
        <a:bodyPr/>
        <a:lstStyle/>
        <a:p>
          <a:endParaRPr lang="en-US"/>
        </a:p>
      </dgm:t>
    </dgm:pt>
    <dgm:pt modelId="{90403F7F-FC6F-41A5-A71D-4F42BB18525E}" type="pres">
      <dgm:prSet presAssocID="{045AE5E6-4BA2-4BE7-A656-7125453E636F}" presName="text_6" presStyleLbl="node1" presStyleIdx="5" presStyleCnt="7">
        <dgm:presLayoutVars>
          <dgm:bulletEnabled val="1"/>
        </dgm:presLayoutVars>
      </dgm:prSet>
      <dgm:spPr/>
      <dgm:t>
        <a:bodyPr/>
        <a:lstStyle/>
        <a:p>
          <a:endParaRPr lang="en-US"/>
        </a:p>
      </dgm:t>
    </dgm:pt>
    <dgm:pt modelId="{08EAF765-0364-4335-8310-B873D862855E}" type="pres">
      <dgm:prSet presAssocID="{045AE5E6-4BA2-4BE7-A656-7125453E636F}" presName="accent_6" presStyleCnt="0"/>
      <dgm:spPr/>
      <dgm:t>
        <a:bodyPr/>
        <a:lstStyle/>
        <a:p>
          <a:endParaRPr lang="en-US"/>
        </a:p>
      </dgm:t>
    </dgm:pt>
    <dgm:pt modelId="{9CF096E0-B0A4-488D-AC62-1D6490832ACB}" type="pres">
      <dgm:prSet presAssocID="{045AE5E6-4BA2-4BE7-A656-7125453E636F}" presName="accentRepeatNode" presStyleLbl="solidFgAcc1" presStyleIdx="5" presStyleCnt="7"/>
      <dgm:spPr>
        <a:solidFill>
          <a:schemeClr val="accent3">
            <a:lumMod val="20000"/>
            <a:lumOff val="80000"/>
          </a:schemeClr>
        </a:solidFill>
      </dgm:spPr>
      <dgm:t>
        <a:bodyPr/>
        <a:lstStyle/>
        <a:p>
          <a:endParaRPr lang="en-US"/>
        </a:p>
      </dgm:t>
    </dgm:pt>
    <dgm:pt modelId="{845D8F75-454C-4E97-8AF2-13D16D05FEAD}" type="pres">
      <dgm:prSet presAssocID="{BDCE0F83-3EA6-4313-857B-EA78D3F47E6E}" presName="text_7" presStyleLbl="node1" presStyleIdx="6" presStyleCnt="7">
        <dgm:presLayoutVars>
          <dgm:bulletEnabled val="1"/>
        </dgm:presLayoutVars>
      </dgm:prSet>
      <dgm:spPr/>
      <dgm:t>
        <a:bodyPr/>
        <a:lstStyle/>
        <a:p>
          <a:endParaRPr lang="en-US"/>
        </a:p>
      </dgm:t>
    </dgm:pt>
    <dgm:pt modelId="{B03928A7-90B5-4458-BB0E-85655CFB3197}" type="pres">
      <dgm:prSet presAssocID="{BDCE0F83-3EA6-4313-857B-EA78D3F47E6E}" presName="accent_7" presStyleCnt="0"/>
      <dgm:spPr/>
      <dgm:t>
        <a:bodyPr/>
        <a:lstStyle/>
        <a:p>
          <a:endParaRPr lang="en-US"/>
        </a:p>
      </dgm:t>
    </dgm:pt>
    <dgm:pt modelId="{DDCBFF20-5279-4F09-9527-4EEC1076AAA9}" type="pres">
      <dgm:prSet presAssocID="{BDCE0F83-3EA6-4313-857B-EA78D3F47E6E}" presName="accentRepeatNode" presStyleLbl="solidFgAcc1" presStyleIdx="6" presStyleCnt="7"/>
      <dgm:spPr>
        <a:solidFill>
          <a:schemeClr val="accent5">
            <a:lumMod val="20000"/>
            <a:lumOff val="80000"/>
          </a:schemeClr>
        </a:solidFill>
      </dgm:spPr>
      <dgm:t>
        <a:bodyPr/>
        <a:lstStyle/>
        <a:p>
          <a:endParaRPr lang="en-US"/>
        </a:p>
      </dgm:t>
    </dgm:pt>
  </dgm:ptLst>
  <dgm:cxnLst>
    <dgm:cxn modelId="{040A16D1-5572-4140-9E42-1F32454D1A3A}" type="presOf" srcId="{BDCE0F83-3EA6-4313-857B-EA78D3F47E6E}" destId="{845D8F75-454C-4E97-8AF2-13D16D05FEAD}" srcOrd="0" destOrd="0" presId="urn:microsoft.com/office/officeart/2008/layout/VerticalCurvedList"/>
    <dgm:cxn modelId="{12E00349-C97E-4A3D-BD43-0893AFBE9256}" srcId="{E4F9E312-31F9-4BF4-847F-AA0F99B54F1D}" destId="{E8F7ACD6-6CA4-4448-8687-76E8591206CB}" srcOrd="4" destOrd="0" parTransId="{52571855-9235-41D7-936D-511FA8BC0EEE}" sibTransId="{69D188C0-1CE3-4646-9E69-72463486F803}"/>
    <dgm:cxn modelId="{4F119992-79F3-43E4-A188-9033A5349A3B}" srcId="{E4F9E312-31F9-4BF4-847F-AA0F99B54F1D}" destId="{BDCE0F83-3EA6-4313-857B-EA78D3F47E6E}" srcOrd="6" destOrd="0" parTransId="{FCD1C4AA-BAD3-4CA0-962D-50D9963537F7}" sibTransId="{39447635-797E-417F-A9C8-D225FCB45DB0}"/>
    <dgm:cxn modelId="{13F0680E-63F2-4A1C-BFFC-FDB1F1F3D4BA}" type="presOf" srcId="{B58A3B7F-1839-4BC7-82A6-E80967144F11}" destId="{D5BC6BBF-F548-44C8-8639-8A00F7247F5A}" srcOrd="0" destOrd="0" presId="urn:microsoft.com/office/officeart/2008/layout/VerticalCurvedList"/>
    <dgm:cxn modelId="{AF6D289B-1FF6-4B53-9635-0A7EA2008B52}" type="presOf" srcId="{E8F7ACD6-6CA4-4448-8687-76E8591206CB}" destId="{AA5A4582-010D-4391-8BDC-63F40DB652DB}" srcOrd="0" destOrd="0" presId="urn:microsoft.com/office/officeart/2008/layout/VerticalCurvedList"/>
    <dgm:cxn modelId="{B66A09A1-1C71-4A78-8371-3BFDA0F30ED0}" srcId="{E4F9E312-31F9-4BF4-847F-AA0F99B54F1D}" destId="{DB809E5C-9B4A-4175-AE57-70DA6CC98798}" srcOrd="0" destOrd="0" parTransId="{1DCA1F91-34EE-4343-85E6-E149AA24AA58}" sibTransId="{326415B2-2705-40C3-9413-45B86472EC7A}"/>
    <dgm:cxn modelId="{0DFACC2A-83DD-4E45-AAC0-647034082C52}" srcId="{E4F9E312-31F9-4BF4-847F-AA0F99B54F1D}" destId="{23013E14-178C-4FF1-9AB1-52697CEE6F44}" srcOrd="1" destOrd="0" parTransId="{EED35404-F752-4FF3-B2F9-5C54EF1B9679}" sibTransId="{4DCCDD1B-A0D6-44AF-85FC-B1E04BD68D69}"/>
    <dgm:cxn modelId="{22063B26-40DA-4B77-8C5D-20897946FDDD}" srcId="{E4F9E312-31F9-4BF4-847F-AA0F99B54F1D}" destId="{B58A3B7F-1839-4BC7-82A6-E80967144F11}" srcOrd="2" destOrd="0" parTransId="{77D8D591-C510-4C88-A61C-CF36F183E010}" sibTransId="{8DD361FF-1952-4376-9810-CD737E4A5AF4}"/>
    <dgm:cxn modelId="{5769475B-BCED-4C8C-B655-869A0B25205F}" type="presOf" srcId="{23013E14-178C-4FF1-9AB1-52697CEE6F44}" destId="{D7CE7372-F139-49BE-95E6-BE3ACE3CCBF0}" srcOrd="0" destOrd="0" presId="urn:microsoft.com/office/officeart/2008/layout/VerticalCurvedList"/>
    <dgm:cxn modelId="{EE136092-5A9F-4351-B7BE-E48A0132C927}" type="presOf" srcId="{045AE5E6-4BA2-4BE7-A656-7125453E636F}" destId="{90403F7F-FC6F-41A5-A71D-4F42BB18525E}" srcOrd="0" destOrd="0" presId="urn:microsoft.com/office/officeart/2008/layout/VerticalCurvedList"/>
    <dgm:cxn modelId="{03221CDD-2AFF-434E-98FD-5C88E84C0EDB}" srcId="{E4F9E312-31F9-4BF4-847F-AA0F99B54F1D}" destId="{045AE5E6-4BA2-4BE7-A656-7125453E636F}" srcOrd="5" destOrd="0" parTransId="{515DDDD2-0EDB-4E78-9D4F-268C8E12CFF1}" sibTransId="{B124C7C3-8DCF-474C-8BD1-076C3D408A2D}"/>
    <dgm:cxn modelId="{22FDDCEF-74A4-4848-B3E6-3D4D95D6A1C2}" srcId="{E4F9E312-31F9-4BF4-847F-AA0F99B54F1D}" destId="{186476FA-F5AC-4E02-B12B-4FE27BC531FF}" srcOrd="3" destOrd="0" parTransId="{E13465B4-7493-4599-A319-6F12520637F9}" sibTransId="{FBFBE50D-7B2F-45DF-B662-9C462F8BEBC9}"/>
    <dgm:cxn modelId="{42497CD0-9DF9-4816-9403-98369F75DF5A}" type="presOf" srcId="{186476FA-F5AC-4E02-B12B-4FE27BC531FF}" destId="{2D1EC452-8ADC-41E8-839A-C1199E0A9E7A}" srcOrd="0" destOrd="0" presId="urn:microsoft.com/office/officeart/2008/layout/VerticalCurvedList"/>
    <dgm:cxn modelId="{D784AB8C-C367-495E-917B-CCC9D26570EA}" type="presOf" srcId="{DB809E5C-9B4A-4175-AE57-70DA6CC98798}" destId="{7DB6073D-90F1-481E-90BF-D854195FB5E2}" srcOrd="0" destOrd="0" presId="urn:microsoft.com/office/officeart/2008/layout/VerticalCurvedList"/>
    <dgm:cxn modelId="{A62F1537-9FFC-4C8A-BAF5-3095436C78F3}" type="presOf" srcId="{E4F9E312-31F9-4BF4-847F-AA0F99B54F1D}" destId="{911D78D0-E6E7-40A0-9CE4-AB3D6ED54213}" srcOrd="0" destOrd="0" presId="urn:microsoft.com/office/officeart/2008/layout/VerticalCurvedList"/>
    <dgm:cxn modelId="{EE78D2C9-CC5C-4965-9292-288AE066C6B8}" type="presOf" srcId="{326415B2-2705-40C3-9413-45B86472EC7A}" destId="{79CAF949-8A3F-4FAC-9A6D-2DF3C51652AD}" srcOrd="0" destOrd="0" presId="urn:microsoft.com/office/officeart/2008/layout/VerticalCurvedList"/>
    <dgm:cxn modelId="{36A611AA-DFF2-4106-B931-A36524C761B8}" type="presParOf" srcId="{911D78D0-E6E7-40A0-9CE4-AB3D6ED54213}" destId="{7DC8072B-62C6-4D96-B403-D226C1E55738}" srcOrd="0" destOrd="0" presId="urn:microsoft.com/office/officeart/2008/layout/VerticalCurvedList"/>
    <dgm:cxn modelId="{AABFADE2-E91A-4A55-A0A0-A2B7769C15D7}" type="presParOf" srcId="{7DC8072B-62C6-4D96-B403-D226C1E55738}" destId="{CF46D41B-9545-426E-942E-249F08D71E85}" srcOrd="0" destOrd="0" presId="urn:microsoft.com/office/officeart/2008/layout/VerticalCurvedList"/>
    <dgm:cxn modelId="{73F1C03E-319F-4B21-9F28-982A1C5EE2A6}" type="presParOf" srcId="{CF46D41B-9545-426E-942E-249F08D71E85}" destId="{3B138CCA-201A-4B4E-A8FD-AF814BA5547F}" srcOrd="0" destOrd="0" presId="urn:microsoft.com/office/officeart/2008/layout/VerticalCurvedList"/>
    <dgm:cxn modelId="{90C5C842-93B2-4D4E-AAE7-6DC5D0ED6133}" type="presParOf" srcId="{CF46D41B-9545-426E-942E-249F08D71E85}" destId="{79CAF949-8A3F-4FAC-9A6D-2DF3C51652AD}" srcOrd="1" destOrd="0" presId="urn:microsoft.com/office/officeart/2008/layout/VerticalCurvedList"/>
    <dgm:cxn modelId="{3092AA99-AC5D-446C-AA26-575C9910F3D7}" type="presParOf" srcId="{CF46D41B-9545-426E-942E-249F08D71E85}" destId="{14AACB77-0968-4939-81E4-03F978D6BB00}" srcOrd="2" destOrd="0" presId="urn:microsoft.com/office/officeart/2008/layout/VerticalCurvedList"/>
    <dgm:cxn modelId="{ED791FD8-DDDD-4DD0-8984-1D11E4C5DE2E}" type="presParOf" srcId="{CF46D41B-9545-426E-942E-249F08D71E85}" destId="{FD560444-7EB0-404A-B0E0-0597BB9A8558}" srcOrd="3" destOrd="0" presId="urn:microsoft.com/office/officeart/2008/layout/VerticalCurvedList"/>
    <dgm:cxn modelId="{B36F05B9-C25A-4C12-9CA3-18CB7AD93866}" type="presParOf" srcId="{7DC8072B-62C6-4D96-B403-D226C1E55738}" destId="{7DB6073D-90F1-481E-90BF-D854195FB5E2}" srcOrd="1" destOrd="0" presId="urn:microsoft.com/office/officeart/2008/layout/VerticalCurvedList"/>
    <dgm:cxn modelId="{45A38E7E-176A-4914-9980-063508F924F9}" type="presParOf" srcId="{7DC8072B-62C6-4D96-B403-D226C1E55738}" destId="{862D4CCD-6D30-43A0-A138-02B1F2CD9AF9}" srcOrd="2" destOrd="0" presId="urn:microsoft.com/office/officeart/2008/layout/VerticalCurvedList"/>
    <dgm:cxn modelId="{95C2161C-D640-43B4-A782-57C00B990A6A}" type="presParOf" srcId="{862D4CCD-6D30-43A0-A138-02B1F2CD9AF9}" destId="{88FB732A-6EB1-4C5C-A0E1-84EA31F46E1B}" srcOrd="0" destOrd="0" presId="urn:microsoft.com/office/officeart/2008/layout/VerticalCurvedList"/>
    <dgm:cxn modelId="{B4491B25-C01F-4B44-8F12-9135A7B189C3}" type="presParOf" srcId="{7DC8072B-62C6-4D96-B403-D226C1E55738}" destId="{D7CE7372-F139-49BE-95E6-BE3ACE3CCBF0}" srcOrd="3" destOrd="0" presId="urn:microsoft.com/office/officeart/2008/layout/VerticalCurvedList"/>
    <dgm:cxn modelId="{1B65B7BC-E180-4D39-B687-CC924EFA0D42}" type="presParOf" srcId="{7DC8072B-62C6-4D96-B403-D226C1E55738}" destId="{D83A0924-AB1B-4070-A26F-31F23F7FAF5C}" srcOrd="4" destOrd="0" presId="urn:microsoft.com/office/officeart/2008/layout/VerticalCurvedList"/>
    <dgm:cxn modelId="{7D4BB212-13A2-4ABF-93F6-80228FE7B98D}" type="presParOf" srcId="{D83A0924-AB1B-4070-A26F-31F23F7FAF5C}" destId="{1216B2F1-F79B-4A02-8DE2-7D1E81C447F5}" srcOrd="0" destOrd="0" presId="urn:microsoft.com/office/officeart/2008/layout/VerticalCurvedList"/>
    <dgm:cxn modelId="{936BC78F-FF07-451E-8EE4-5BFDD139303F}" type="presParOf" srcId="{7DC8072B-62C6-4D96-B403-D226C1E55738}" destId="{D5BC6BBF-F548-44C8-8639-8A00F7247F5A}" srcOrd="5" destOrd="0" presId="urn:microsoft.com/office/officeart/2008/layout/VerticalCurvedList"/>
    <dgm:cxn modelId="{5D1D67BC-C767-40F0-9BF5-08D3E0EC2CFF}" type="presParOf" srcId="{7DC8072B-62C6-4D96-B403-D226C1E55738}" destId="{2BFE162E-D3DD-45CE-B37D-AED2BBE62907}" srcOrd="6" destOrd="0" presId="urn:microsoft.com/office/officeart/2008/layout/VerticalCurvedList"/>
    <dgm:cxn modelId="{3E1C89BB-3510-4776-9473-1E4021D010E0}" type="presParOf" srcId="{2BFE162E-D3DD-45CE-B37D-AED2BBE62907}" destId="{6D51F224-D998-4503-8B3C-003A19EF3820}" srcOrd="0" destOrd="0" presId="urn:microsoft.com/office/officeart/2008/layout/VerticalCurvedList"/>
    <dgm:cxn modelId="{2C6BFCB6-FC7A-498D-A094-5B71CF9E306A}" type="presParOf" srcId="{7DC8072B-62C6-4D96-B403-D226C1E55738}" destId="{2D1EC452-8ADC-41E8-839A-C1199E0A9E7A}" srcOrd="7" destOrd="0" presId="urn:microsoft.com/office/officeart/2008/layout/VerticalCurvedList"/>
    <dgm:cxn modelId="{EB88BDAD-4EE9-4C0E-B615-A348F1F87F36}" type="presParOf" srcId="{7DC8072B-62C6-4D96-B403-D226C1E55738}" destId="{C24659C1-0914-4DAD-A545-D55F3A3AE738}" srcOrd="8" destOrd="0" presId="urn:microsoft.com/office/officeart/2008/layout/VerticalCurvedList"/>
    <dgm:cxn modelId="{DB9D5407-B4E7-4D16-8697-C0140533AC42}" type="presParOf" srcId="{C24659C1-0914-4DAD-A545-D55F3A3AE738}" destId="{5E321C22-B674-4CF9-B248-8F24D7A2E585}" srcOrd="0" destOrd="0" presId="urn:microsoft.com/office/officeart/2008/layout/VerticalCurvedList"/>
    <dgm:cxn modelId="{92A27A49-6A61-46A6-9EA5-AC26749B5559}" type="presParOf" srcId="{7DC8072B-62C6-4D96-B403-D226C1E55738}" destId="{AA5A4582-010D-4391-8BDC-63F40DB652DB}" srcOrd="9" destOrd="0" presId="urn:microsoft.com/office/officeart/2008/layout/VerticalCurvedList"/>
    <dgm:cxn modelId="{8FC95F7F-FE22-48CB-B648-6A6BC5D3BB2E}" type="presParOf" srcId="{7DC8072B-62C6-4D96-B403-D226C1E55738}" destId="{6C0EB8B3-643B-4CB8-90BC-925A34339A50}" srcOrd="10" destOrd="0" presId="urn:microsoft.com/office/officeart/2008/layout/VerticalCurvedList"/>
    <dgm:cxn modelId="{0CCD9596-AE1A-411C-8405-7A7171B2ED0C}" type="presParOf" srcId="{6C0EB8B3-643B-4CB8-90BC-925A34339A50}" destId="{DBB69D39-22D5-48D9-A627-CC6A56F39299}" srcOrd="0" destOrd="0" presId="urn:microsoft.com/office/officeart/2008/layout/VerticalCurvedList"/>
    <dgm:cxn modelId="{A1FEAFC1-C60D-4477-93CC-F2D403A5CC52}" type="presParOf" srcId="{7DC8072B-62C6-4D96-B403-D226C1E55738}" destId="{90403F7F-FC6F-41A5-A71D-4F42BB18525E}" srcOrd="11" destOrd="0" presId="urn:microsoft.com/office/officeart/2008/layout/VerticalCurvedList"/>
    <dgm:cxn modelId="{AC8918EC-211E-44E5-AF6A-4D21CD4AFF86}" type="presParOf" srcId="{7DC8072B-62C6-4D96-B403-D226C1E55738}" destId="{08EAF765-0364-4335-8310-B873D862855E}" srcOrd="12" destOrd="0" presId="urn:microsoft.com/office/officeart/2008/layout/VerticalCurvedList"/>
    <dgm:cxn modelId="{A467A48C-5701-45BA-BACB-1D73E30C9F03}" type="presParOf" srcId="{08EAF765-0364-4335-8310-B873D862855E}" destId="{9CF096E0-B0A4-488D-AC62-1D6490832ACB}" srcOrd="0" destOrd="0" presId="urn:microsoft.com/office/officeart/2008/layout/VerticalCurvedList"/>
    <dgm:cxn modelId="{9C615F9F-EC21-47E5-9F56-82A8A6935E33}" type="presParOf" srcId="{7DC8072B-62C6-4D96-B403-D226C1E55738}" destId="{845D8F75-454C-4E97-8AF2-13D16D05FEAD}" srcOrd="13" destOrd="0" presId="urn:microsoft.com/office/officeart/2008/layout/VerticalCurvedList"/>
    <dgm:cxn modelId="{71CC5D0C-0D37-4347-8F73-50BBD8A57448}" type="presParOf" srcId="{7DC8072B-62C6-4D96-B403-D226C1E55738}" destId="{B03928A7-90B5-4458-BB0E-85655CFB3197}" srcOrd="14" destOrd="0" presId="urn:microsoft.com/office/officeart/2008/layout/VerticalCurvedList"/>
    <dgm:cxn modelId="{97F82F2B-E47C-479A-9664-3A533501BDCB}" type="presParOf" srcId="{B03928A7-90B5-4458-BB0E-85655CFB3197}" destId="{DDCBFF20-5279-4F09-9527-4EEC1076AAA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B23E25-471D-4D54-BCE1-291D4CF8ADAF}"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6858F050-E75B-411E-940B-E0C37BA376F1}">
      <dgm:prSet/>
      <dgm:spPr>
        <a:solidFill>
          <a:schemeClr val="accent3">
            <a:lumMod val="20000"/>
            <a:lumOff val="80000"/>
          </a:schemeClr>
        </a:solidFill>
      </dgm:spPr>
      <dgm:t>
        <a:bodyPr/>
        <a:lstStyle/>
        <a:p>
          <a:r>
            <a:rPr lang="en-US" b="1" dirty="0" smtClean="0">
              <a:solidFill>
                <a:schemeClr val="tx1"/>
              </a:solidFill>
            </a:rPr>
            <a:t>1. Pride in one’s work or workplace</a:t>
          </a:r>
          <a:endParaRPr lang="en-US" b="1" dirty="0">
            <a:solidFill>
              <a:schemeClr val="tx1"/>
            </a:solidFill>
          </a:endParaRPr>
        </a:p>
      </dgm:t>
    </dgm:pt>
    <dgm:pt modelId="{55123010-BC29-4B3F-B2BA-402CF7743322}" type="parTrans" cxnId="{926CE38E-682D-4CDB-91DE-ACB3CD7C1E7E}">
      <dgm:prSet/>
      <dgm:spPr/>
      <dgm:t>
        <a:bodyPr/>
        <a:lstStyle/>
        <a:p>
          <a:endParaRPr lang="en-US"/>
        </a:p>
      </dgm:t>
    </dgm:pt>
    <dgm:pt modelId="{212F6BE8-05D7-440E-B91C-1D68C108E833}" type="sibTrans" cxnId="{926CE38E-682D-4CDB-91DE-ACB3CD7C1E7E}">
      <dgm:prSet/>
      <dgm:spPr/>
      <dgm:t>
        <a:bodyPr/>
        <a:lstStyle/>
        <a:p>
          <a:endParaRPr lang="en-US"/>
        </a:p>
      </dgm:t>
    </dgm:pt>
    <dgm:pt modelId="{1CAAED45-09E0-4F0F-BF52-4385F580830B}">
      <dgm:prSet/>
      <dgm:spPr>
        <a:solidFill>
          <a:schemeClr val="accent4">
            <a:lumMod val="20000"/>
            <a:lumOff val="80000"/>
          </a:schemeClr>
        </a:solidFill>
      </dgm:spPr>
      <dgm:t>
        <a:bodyPr/>
        <a:lstStyle/>
        <a:p>
          <a:r>
            <a:rPr lang="en-US" b="1" dirty="0" smtClean="0"/>
            <a:t>4. Satisfaction with leadership</a:t>
          </a:r>
          <a:endParaRPr lang="en-US" b="1" dirty="0"/>
        </a:p>
      </dgm:t>
    </dgm:pt>
    <dgm:pt modelId="{CAC8F4BE-A341-4750-9086-C34A76199CF8}" type="parTrans" cxnId="{40EB3929-089C-423B-9C33-F56C14DABA72}">
      <dgm:prSet/>
      <dgm:spPr/>
      <dgm:t>
        <a:bodyPr/>
        <a:lstStyle/>
        <a:p>
          <a:endParaRPr lang="en-US"/>
        </a:p>
      </dgm:t>
    </dgm:pt>
    <dgm:pt modelId="{48E40406-422B-4ED6-BFF4-7775E898324C}" type="sibTrans" cxnId="{40EB3929-089C-423B-9C33-F56C14DABA72}">
      <dgm:prSet/>
      <dgm:spPr/>
      <dgm:t>
        <a:bodyPr/>
        <a:lstStyle/>
        <a:p>
          <a:endParaRPr lang="en-US"/>
        </a:p>
      </dgm:t>
    </dgm:pt>
    <dgm:pt modelId="{68E05051-D9A1-4CC2-8992-7A5C891A45D0}">
      <dgm:prSet/>
      <dgm:spPr>
        <a:solidFill>
          <a:schemeClr val="accent6">
            <a:lumMod val="20000"/>
            <a:lumOff val="80000"/>
          </a:schemeClr>
        </a:solidFill>
      </dgm:spPr>
      <dgm:t>
        <a:bodyPr/>
        <a:lstStyle/>
        <a:p>
          <a:r>
            <a:rPr lang="en-US" b="1" dirty="0" smtClean="0"/>
            <a:t>2. Opportunity to perform well at work</a:t>
          </a:r>
          <a:endParaRPr lang="en-US" b="1" dirty="0"/>
        </a:p>
      </dgm:t>
    </dgm:pt>
    <dgm:pt modelId="{E1E123C3-2748-4EF1-B283-237C96CCD3BF}" type="parTrans" cxnId="{CB4D557C-77A4-43F2-8582-D5D9D1CA64BE}">
      <dgm:prSet/>
      <dgm:spPr/>
      <dgm:t>
        <a:bodyPr/>
        <a:lstStyle/>
        <a:p>
          <a:endParaRPr lang="en-US"/>
        </a:p>
      </dgm:t>
    </dgm:pt>
    <dgm:pt modelId="{32A9A0D2-9ED5-47EB-9097-B454EFE5C1C4}" type="sibTrans" cxnId="{CB4D557C-77A4-43F2-8582-D5D9D1CA64BE}">
      <dgm:prSet/>
      <dgm:spPr/>
      <dgm:t>
        <a:bodyPr/>
        <a:lstStyle/>
        <a:p>
          <a:endParaRPr lang="en-US"/>
        </a:p>
      </dgm:t>
    </dgm:pt>
    <dgm:pt modelId="{5C384E5F-E3F0-4107-BAA2-4183F1DEA712}">
      <dgm:prSet/>
      <dgm:spPr>
        <a:solidFill>
          <a:schemeClr val="accent2">
            <a:lumMod val="20000"/>
            <a:lumOff val="80000"/>
          </a:schemeClr>
        </a:solidFill>
      </dgm:spPr>
      <dgm:t>
        <a:bodyPr/>
        <a:lstStyle/>
        <a:p>
          <a:r>
            <a:rPr lang="en-US" b="1" dirty="0" smtClean="0"/>
            <a:t>5. Satisfaction with the recognition received</a:t>
          </a:r>
          <a:endParaRPr lang="en-US" b="1" dirty="0"/>
        </a:p>
      </dgm:t>
    </dgm:pt>
    <dgm:pt modelId="{8CFA0450-3155-4895-A88F-F32DAE42E731}" type="parTrans" cxnId="{45C3D9B8-7AF1-4E24-BAAD-300539B946BA}">
      <dgm:prSet/>
      <dgm:spPr/>
      <dgm:t>
        <a:bodyPr/>
        <a:lstStyle/>
        <a:p>
          <a:endParaRPr lang="en-US"/>
        </a:p>
      </dgm:t>
    </dgm:pt>
    <dgm:pt modelId="{9F1CE792-5A86-4A3C-9D93-35B82B1B3297}" type="sibTrans" cxnId="{45C3D9B8-7AF1-4E24-BAAD-300539B946BA}">
      <dgm:prSet/>
      <dgm:spPr/>
      <dgm:t>
        <a:bodyPr/>
        <a:lstStyle/>
        <a:p>
          <a:endParaRPr lang="en-US"/>
        </a:p>
      </dgm:t>
    </dgm:pt>
    <dgm:pt modelId="{2C19B899-C6E2-41ED-871F-0A1BF6894DA9}">
      <dgm:prSet/>
      <dgm:spPr>
        <a:solidFill>
          <a:schemeClr val="accent5">
            <a:lumMod val="20000"/>
            <a:lumOff val="80000"/>
          </a:schemeClr>
        </a:solidFill>
      </dgm:spPr>
      <dgm:t>
        <a:bodyPr/>
        <a:lstStyle/>
        <a:p>
          <a:r>
            <a:rPr lang="en-US" b="1" dirty="0" smtClean="0"/>
            <a:t>3. Prospect for future personal and professional growth</a:t>
          </a:r>
          <a:endParaRPr lang="en-US" b="1" dirty="0"/>
        </a:p>
      </dgm:t>
    </dgm:pt>
    <dgm:pt modelId="{961F0D0F-AB30-41AC-AE63-BCC7023AD856}" type="parTrans" cxnId="{5E4E27A4-43D5-4B55-BD7B-A281801A2E8C}">
      <dgm:prSet/>
      <dgm:spPr/>
      <dgm:t>
        <a:bodyPr/>
        <a:lstStyle/>
        <a:p>
          <a:endParaRPr lang="en-US"/>
        </a:p>
      </dgm:t>
    </dgm:pt>
    <dgm:pt modelId="{B6A538BD-7172-4770-BE4E-854B3F7ECB3C}" type="sibTrans" cxnId="{5E4E27A4-43D5-4B55-BD7B-A281801A2E8C}">
      <dgm:prSet/>
      <dgm:spPr/>
      <dgm:t>
        <a:bodyPr/>
        <a:lstStyle/>
        <a:p>
          <a:endParaRPr lang="en-US"/>
        </a:p>
      </dgm:t>
    </dgm:pt>
    <dgm:pt modelId="{CFCCA691-03C7-4044-9D00-327FE82A4DD0}">
      <dgm:prSet/>
      <dgm:spPr>
        <a:solidFill>
          <a:schemeClr val="bg2">
            <a:lumMod val="20000"/>
            <a:lumOff val="80000"/>
          </a:schemeClr>
        </a:solidFill>
      </dgm:spPr>
      <dgm:t>
        <a:bodyPr/>
        <a:lstStyle/>
        <a:p>
          <a:r>
            <a:rPr lang="en-US" b="1" dirty="0" smtClean="0"/>
            <a:t>6. A positive work environment with a focus on teamwork</a:t>
          </a:r>
          <a:endParaRPr lang="en-US" b="1" dirty="0"/>
        </a:p>
      </dgm:t>
    </dgm:pt>
    <dgm:pt modelId="{A2DA7351-3D2B-4291-AA4B-58BC402D4E57}" type="parTrans" cxnId="{D83B88A0-989B-4A18-B05A-9D3D33A3F888}">
      <dgm:prSet/>
      <dgm:spPr/>
      <dgm:t>
        <a:bodyPr/>
        <a:lstStyle/>
        <a:p>
          <a:endParaRPr lang="en-US"/>
        </a:p>
      </dgm:t>
    </dgm:pt>
    <dgm:pt modelId="{4A06C184-CED8-4434-928F-BE88464C68B3}" type="sibTrans" cxnId="{D83B88A0-989B-4A18-B05A-9D3D33A3F888}">
      <dgm:prSet/>
      <dgm:spPr/>
      <dgm:t>
        <a:bodyPr/>
        <a:lstStyle/>
        <a:p>
          <a:endParaRPr lang="en-US"/>
        </a:p>
      </dgm:t>
    </dgm:pt>
    <dgm:pt modelId="{7B86B626-F57E-4549-B85D-868834F9C607}" type="pres">
      <dgm:prSet presAssocID="{DCB23E25-471D-4D54-BCE1-291D4CF8ADAF}" presName="diagram" presStyleCnt="0">
        <dgm:presLayoutVars>
          <dgm:dir/>
          <dgm:resizeHandles val="exact"/>
        </dgm:presLayoutVars>
      </dgm:prSet>
      <dgm:spPr/>
      <dgm:t>
        <a:bodyPr/>
        <a:lstStyle/>
        <a:p>
          <a:endParaRPr lang="en-US"/>
        </a:p>
      </dgm:t>
    </dgm:pt>
    <dgm:pt modelId="{96ECE918-A3D5-4C9F-8317-7436045B6B7C}" type="pres">
      <dgm:prSet presAssocID="{6858F050-E75B-411E-940B-E0C37BA376F1}" presName="node" presStyleLbl="node1" presStyleIdx="0" presStyleCnt="6">
        <dgm:presLayoutVars>
          <dgm:bulletEnabled val="1"/>
        </dgm:presLayoutVars>
      </dgm:prSet>
      <dgm:spPr/>
      <dgm:t>
        <a:bodyPr/>
        <a:lstStyle/>
        <a:p>
          <a:endParaRPr lang="en-US"/>
        </a:p>
      </dgm:t>
    </dgm:pt>
    <dgm:pt modelId="{7438314D-708B-469A-9807-EF3D3B8BE980}" type="pres">
      <dgm:prSet presAssocID="{212F6BE8-05D7-440E-B91C-1D68C108E833}" presName="sibTrans" presStyleCnt="0"/>
      <dgm:spPr/>
      <dgm:t>
        <a:bodyPr/>
        <a:lstStyle/>
        <a:p>
          <a:endParaRPr lang="en-US"/>
        </a:p>
      </dgm:t>
    </dgm:pt>
    <dgm:pt modelId="{55F8BB8F-7463-4132-B7ED-06514F73ADCB}" type="pres">
      <dgm:prSet presAssocID="{1CAAED45-09E0-4F0F-BF52-4385F580830B}" presName="node" presStyleLbl="node1" presStyleIdx="1" presStyleCnt="6">
        <dgm:presLayoutVars>
          <dgm:bulletEnabled val="1"/>
        </dgm:presLayoutVars>
      </dgm:prSet>
      <dgm:spPr/>
      <dgm:t>
        <a:bodyPr/>
        <a:lstStyle/>
        <a:p>
          <a:endParaRPr lang="en-US"/>
        </a:p>
      </dgm:t>
    </dgm:pt>
    <dgm:pt modelId="{A5B54282-C5A9-4D4A-8B6A-90207F5F9CD1}" type="pres">
      <dgm:prSet presAssocID="{48E40406-422B-4ED6-BFF4-7775E898324C}" presName="sibTrans" presStyleCnt="0"/>
      <dgm:spPr/>
      <dgm:t>
        <a:bodyPr/>
        <a:lstStyle/>
        <a:p>
          <a:endParaRPr lang="en-US"/>
        </a:p>
      </dgm:t>
    </dgm:pt>
    <dgm:pt modelId="{1918B0F6-FD85-4C0E-BB09-A93C30533BFA}" type="pres">
      <dgm:prSet presAssocID="{68E05051-D9A1-4CC2-8992-7A5C891A45D0}" presName="node" presStyleLbl="node1" presStyleIdx="2" presStyleCnt="6">
        <dgm:presLayoutVars>
          <dgm:bulletEnabled val="1"/>
        </dgm:presLayoutVars>
      </dgm:prSet>
      <dgm:spPr/>
      <dgm:t>
        <a:bodyPr/>
        <a:lstStyle/>
        <a:p>
          <a:endParaRPr lang="en-US"/>
        </a:p>
      </dgm:t>
    </dgm:pt>
    <dgm:pt modelId="{060FF4AF-7D3B-4D6B-B4B4-CD6DB0090CB6}" type="pres">
      <dgm:prSet presAssocID="{32A9A0D2-9ED5-47EB-9097-B454EFE5C1C4}" presName="sibTrans" presStyleCnt="0"/>
      <dgm:spPr/>
      <dgm:t>
        <a:bodyPr/>
        <a:lstStyle/>
        <a:p>
          <a:endParaRPr lang="en-US"/>
        </a:p>
      </dgm:t>
    </dgm:pt>
    <dgm:pt modelId="{A81B50FE-39AF-4FE9-9896-E06B884606AC}" type="pres">
      <dgm:prSet presAssocID="{5C384E5F-E3F0-4107-BAA2-4183F1DEA712}" presName="node" presStyleLbl="node1" presStyleIdx="3" presStyleCnt="6">
        <dgm:presLayoutVars>
          <dgm:bulletEnabled val="1"/>
        </dgm:presLayoutVars>
      </dgm:prSet>
      <dgm:spPr/>
      <dgm:t>
        <a:bodyPr/>
        <a:lstStyle/>
        <a:p>
          <a:endParaRPr lang="en-US"/>
        </a:p>
      </dgm:t>
    </dgm:pt>
    <dgm:pt modelId="{7E9DC958-A9F9-42B6-AB3A-8B50EFFEA91E}" type="pres">
      <dgm:prSet presAssocID="{9F1CE792-5A86-4A3C-9D93-35B82B1B3297}" presName="sibTrans" presStyleCnt="0"/>
      <dgm:spPr/>
      <dgm:t>
        <a:bodyPr/>
        <a:lstStyle/>
        <a:p>
          <a:endParaRPr lang="en-US"/>
        </a:p>
      </dgm:t>
    </dgm:pt>
    <dgm:pt modelId="{42B5F70B-A91C-463E-A204-03849C89A005}" type="pres">
      <dgm:prSet presAssocID="{2C19B899-C6E2-41ED-871F-0A1BF6894DA9}" presName="node" presStyleLbl="node1" presStyleIdx="4" presStyleCnt="6">
        <dgm:presLayoutVars>
          <dgm:bulletEnabled val="1"/>
        </dgm:presLayoutVars>
      </dgm:prSet>
      <dgm:spPr/>
      <dgm:t>
        <a:bodyPr/>
        <a:lstStyle/>
        <a:p>
          <a:endParaRPr lang="en-US"/>
        </a:p>
      </dgm:t>
    </dgm:pt>
    <dgm:pt modelId="{23BD2648-159A-4A1A-8DC1-4BEBC18465B7}" type="pres">
      <dgm:prSet presAssocID="{B6A538BD-7172-4770-BE4E-854B3F7ECB3C}" presName="sibTrans" presStyleCnt="0"/>
      <dgm:spPr/>
      <dgm:t>
        <a:bodyPr/>
        <a:lstStyle/>
        <a:p>
          <a:endParaRPr lang="en-US"/>
        </a:p>
      </dgm:t>
    </dgm:pt>
    <dgm:pt modelId="{E30BDA27-9052-402D-A7E2-0A06CCDE3306}" type="pres">
      <dgm:prSet presAssocID="{CFCCA691-03C7-4044-9D00-327FE82A4DD0}" presName="node" presStyleLbl="node1" presStyleIdx="5" presStyleCnt="6">
        <dgm:presLayoutVars>
          <dgm:bulletEnabled val="1"/>
        </dgm:presLayoutVars>
      </dgm:prSet>
      <dgm:spPr/>
      <dgm:t>
        <a:bodyPr/>
        <a:lstStyle/>
        <a:p>
          <a:endParaRPr lang="en-US"/>
        </a:p>
      </dgm:t>
    </dgm:pt>
  </dgm:ptLst>
  <dgm:cxnLst>
    <dgm:cxn modelId="{61A6A5B8-3784-4187-8DC0-14334B93D389}" type="presOf" srcId="{CFCCA691-03C7-4044-9D00-327FE82A4DD0}" destId="{E30BDA27-9052-402D-A7E2-0A06CCDE3306}" srcOrd="0" destOrd="0" presId="urn:microsoft.com/office/officeart/2005/8/layout/default"/>
    <dgm:cxn modelId="{FD64931B-25A3-4299-945D-C90D059AC26C}" type="presOf" srcId="{6858F050-E75B-411E-940B-E0C37BA376F1}" destId="{96ECE918-A3D5-4C9F-8317-7436045B6B7C}" srcOrd="0" destOrd="0" presId="urn:microsoft.com/office/officeart/2005/8/layout/default"/>
    <dgm:cxn modelId="{3F02EEC9-2359-4CAA-9A8D-FCADDDD042AE}" type="presOf" srcId="{2C19B899-C6E2-41ED-871F-0A1BF6894DA9}" destId="{42B5F70B-A91C-463E-A204-03849C89A005}" srcOrd="0" destOrd="0" presId="urn:microsoft.com/office/officeart/2005/8/layout/default"/>
    <dgm:cxn modelId="{40EB3929-089C-423B-9C33-F56C14DABA72}" srcId="{DCB23E25-471D-4D54-BCE1-291D4CF8ADAF}" destId="{1CAAED45-09E0-4F0F-BF52-4385F580830B}" srcOrd="1" destOrd="0" parTransId="{CAC8F4BE-A341-4750-9086-C34A76199CF8}" sibTransId="{48E40406-422B-4ED6-BFF4-7775E898324C}"/>
    <dgm:cxn modelId="{CB4D557C-77A4-43F2-8582-D5D9D1CA64BE}" srcId="{DCB23E25-471D-4D54-BCE1-291D4CF8ADAF}" destId="{68E05051-D9A1-4CC2-8992-7A5C891A45D0}" srcOrd="2" destOrd="0" parTransId="{E1E123C3-2748-4EF1-B283-237C96CCD3BF}" sibTransId="{32A9A0D2-9ED5-47EB-9097-B454EFE5C1C4}"/>
    <dgm:cxn modelId="{45C3D9B8-7AF1-4E24-BAAD-300539B946BA}" srcId="{DCB23E25-471D-4D54-BCE1-291D4CF8ADAF}" destId="{5C384E5F-E3F0-4107-BAA2-4183F1DEA712}" srcOrd="3" destOrd="0" parTransId="{8CFA0450-3155-4895-A88F-F32DAE42E731}" sibTransId="{9F1CE792-5A86-4A3C-9D93-35B82B1B3297}"/>
    <dgm:cxn modelId="{926CE38E-682D-4CDB-91DE-ACB3CD7C1E7E}" srcId="{DCB23E25-471D-4D54-BCE1-291D4CF8ADAF}" destId="{6858F050-E75B-411E-940B-E0C37BA376F1}" srcOrd="0" destOrd="0" parTransId="{55123010-BC29-4B3F-B2BA-402CF7743322}" sibTransId="{212F6BE8-05D7-440E-B91C-1D68C108E833}"/>
    <dgm:cxn modelId="{81E7D631-F73F-4317-865B-09F7F91706CE}" type="presOf" srcId="{1CAAED45-09E0-4F0F-BF52-4385F580830B}" destId="{55F8BB8F-7463-4132-B7ED-06514F73ADCB}" srcOrd="0" destOrd="0" presId="urn:microsoft.com/office/officeart/2005/8/layout/default"/>
    <dgm:cxn modelId="{D83B88A0-989B-4A18-B05A-9D3D33A3F888}" srcId="{DCB23E25-471D-4D54-BCE1-291D4CF8ADAF}" destId="{CFCCA691-03C7-4044-9D00-327FE82A4DD0}" srcOrd="5" destOrd="0" parTransId="{A2DA7351-3D2B-4291-AA4B-58BC402D4E57}" sibTransId="{4A06C184-CED8-4434-928F-BE88464C68B3}"/>
    <dgm:cxn modelId="{5770406A-BDF5-4B69-B80F-F85879394133}" type="presOf" srcId="{DCB23E25-471D-4D54-BCE1-291D4CF8ADAF}" destId="{7B86B626-F57E-4549-B85D-868834F9C607}" srcOrd="0" destOrd="0" presId="urn:microsoft.com/office/officeart/2005/8/layout/default"/>
    <dgm:cxn modelId="{5E4E27A4-43D5-4B55-BD7B-A281801A2E8C}" srcId="{DCB23E25-471D-4D54-BCE1-291D4CF8ADAF}" destId="{2C19B899-C6E2-41ED-871F-0A1BF6894DA9}" srcOrd="4" destOrd="0" parTransId="{961F0D0F-AB30-41AC-AE63-BCC7023AD856}" sibTransId="{B6A538BD-7172-4770-BE4E-854B3F7ECB3C}"/>
    <dgm:cxn modelId="{AAD69F7F-FC8B-4AD2-BB11-DCE3D0B7948E}" type="presOf" srcId="{68E05051-D9A1-4CC2-8992-7A5C891A45D0}" destId="{1918B0F6-FD85-4C0E-BB09-A93C30533BFA}" srcOrd="0" destOrd="0" presId="urn:microsoft.com/office/officeart/2005/8/layout/default"/>
    <dgm:cxn modelId="{3F723190-F85A-4309-A0E6-85AA4239A72D}" type="presOf" srcId="{5C384E5F-E3F0-4107-BAA2-4183F1DEA712}" destId="{A81B50FE-39AF-4FE9-9896-E06B884606AC}" srcOrd="0" destOrd="0" presId="urn:microsoft.com/office/officeart/2005/8/layout/default"/>
    <dgm:cxn modelId="{2F139C0A-28F2-43F4-8B45-E60CA575C233}" type="presParOf" srcId="{7B86B626-F57E-4549-B85D-868834F9C607}" destId="{96ECE918-A3D5-4C9F-8317-7436045B6B7C}" srcOrd="0" destOrd="0" presId="urn:microsoft.com/office/officeart/2005/8/layout/default"/>
    <dgm:cxn modelId="{4E2EA336-492D-46F6-9743-23B9A16A3A33}" type="presParOf" srcId="{7B86B626-F57E-4549-B85D-868834F9C607}" destId="{7438314D-708B-469A-9807-EF3D3B8BE980}" srcOrd="1" destOrd="0" presId="urn:microsoft.com/office/officeart/2005/8/layout/default"/>
    <dgm:cxn modelId="{52676533-4835-42EB-87DB-8293916CD8B1}" type="presParOf" srcId="{7B86B626-F57E-4549-B85D-868834F9C607}" destId="{55F8BB8F-7463-4132-B7ED-06514F73ADCB}" srcOrd="2" destOrd="0" presId="urn:microsoft.com/office/officeart/2005/8/layout/default"/>
    <dgm:cxn modelId="{5704EA3A-4D39-43F9-9CED-24C6E19CBF1C}" type="presParOf" srcId="{7B86B626-F57E-4549-B85D-868834F9C607}" destId="{A5B54282-C5A9-4D4A-8B6A-90207F5F9CD1}" srcOrd="3" destOrd="0" presId="urn:microsoft.com/office/officeart/2005/8/layout/default"/>
    <dgm:cxn modelId="{81EEA4B9-EFF1-4A2A-BF3E-37EAD30B7D65}" type="presParOf" srcId="{7B86B626-F57E-4549-B85D-868834F9C607}" destId="{1918B0F6-FD85-4C0E-BB09-A93C30533BFA}" srcOrd="4" destOrd="0" presId="urn:microsoft.com/office/officeart/2005/8/layout/default"/>
    <dgm:cxn modelId="{1097EB07-4F5A-4C6C-B1F8-08E9B241E342}" type="presParOf" srcId="{7B86B626-F57E-4549-B85D-868834F9C607}" destId="{060FF4AF-7D3B-4D6B-B4B4-CD6DB0090CB6}" srcOrd="5" destOrd="0" presId="urn:microsoft.com/office/officeart/2005/8/layout/default"/>
    <dgm:cxn modelId="{F69E1469-7B8B-4C6B-BEF1-FF70EE797457}" type="presParOf" srcId="{7B86B626-F57E-4549-B85D-868834F9C607}" destId="{A81B50FE-39AF-4FE9-9896-E06B884606AC}" srcOrd="6" destOrd="0" presId="urn:microsoft.com/office/officeart/2005/8/layout/default"/>
    <dgm:cxn modelId="{BDB80684-B328-4C04-A8FD-F810A7D9E918}" type="presParOf" srcId="{7B86B626-F57E-4549-B85D-868834F9C607}" destId="{7E9DC958-A9F9-42B6-AB3A-8B50EFFEA91E}" srcOrd="7" destOrd="0" presId="urn:microsoft.com/office/officeart/2005/8/layout/default"/>
    <dgm:cxn modelId="{CC715E99-343F-4F18-A641-89A79735B33E}" type="presParOf" srcId="{7B86B626-F57E-4549-B85D-868834F9C607}" destId="{42B5F70B-A91C-463E-A204-03849C89A005}" srcOrd="8" destOrd="0" presId="urn:microsoft.com/office/officeart/2005/8/layout/default"/>
    <dgm:cxn modelId="{A1852BA5-8849-4517-B8F2-254EE1E0C9EA}" type="presParOf" srcId="{7B86B626-F57E-4549-B85D-868834F9C607}" destId="{23BD2648-159A-4A1A-8DC1-4BEBC18465B7}" srcOrd="9" destOrd="0" presId="urn:microsoft.com/office/officeart/2005/8/layout/default"/>
    <dgm:cxn modelId="{4BEF7349-DE1C-4CD8-ABAF-2067E2CD849F}" type="presParOf" srcId="{7B86B626-F57E-4549-B85D-868834F9C607}" destId="{E30BDA27-9052-402D-A7E2-0A06CCDE330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2EEC57-6E55-4E1B-AECA-3E1C40A1DFD7}" type="doc">
      <dgm:prSet loTypeId="urn:microsoft.com/office/officeart/2005/8/layout/vList2" loCatId="list" qsTypeId="urn:microsoft.com/office/officeart/2005/8/quickstyle/simple2" qsCatId="simple" csTypeId="urn:microsoft.com/office/officeart/2005/8/colors/colorful3" csCatId="colorful" phldr="1"/>
      <dgm:spPr/>
      <dgm:t>
        <a:bodyPr/>
        <a:lstStyle/>
        <a:p>
          <a:endParaRPr lang="en-US"/>
        </a:p>
      </dgm:t>
    </dgm:pt>
    <dgm:pt modelId="{CDF4DDD0-A2C1-42C5-B7B0-CF4CC5A11631}">
      <dgm:prSet custT="1"/>
      <dgm:spPr>
        <a:solidFill>
          <a:srgbClr val="002060"/>
        </a:solidFill>
      </dgm:spPr>
      <dgm:t>
        <a:bodyPr/>
        <a:lstStyle/>
        <a:p>
          <a:pPr algn="ctr" rtl="0"/>
          <a:r>
            <a:rPr lang="en-US" sz="4400" b="1" dirty="0" smtClean="0">
              <a:solidFill>
                <a:schemeClr val="bg1"/>
              </a:solidFill>
            </a:rPr>
            <a:t>Planning Phase</a:t>
          </a:r>
          <a:endParaRPr lang="en-US" sz="4400" b="1" dirty="0">
            <a:solidFill>
              <a:schemeClr val="bg1"/>
            </a:solidFill>
          </a:endParaRPr>
        </a:p>
      </dgm:t>
    </dgm:pt>
    <dgm:pt modelId="{8AACB9AD-B7CB-460A-8324-04968EA55A7F}" type="parTrans" cxnId="{A9A23806-A8EB-4703-AB38-F6D058608EA5}">
      <dgm:prSet/>
      <dgm:spPr/>
      <dgm:t>
        <a:bodyPr/>
        <a:lstStyle/>
        <a:p>
          <a:endParaRPr lang="en-US"/>
        </a:p>
      </dgm:t>
    </dgm:pt>
    <dgm:pt modelId="{692035D9-E418-4DCA-A064-2DC8A239C103}" type="sibTrans" cxnId="{A9A23806-A8EB-4703-AB38-F6D058608EA5}">
      <dgm:prSet/>
      <dgm:spPr/>
      <dgm:t>
        <a:bodyPr/>
        <a:lstStyle/>
        <a:p>
          <a:endParaRPr lang="en-US"/>
        </a:p>
      </dgm:t>
    </dgm:pt>
    <dgm:pt modelId="{A12204D4-B229-4CE6-8C75-B93E79840094}">
      <dgm:prSet/>
      <dgm:spPr>
        <a:solidFill>
          <a:srgbClr val="002060"/>
        </a:solidFill>
      </dgm:spPr>
      <dgm:t>
        <a:bodyPr/>
        <a:lstStyle/>
        <a:p>
          <a:pPr algn="ctr"/>
          <a:r>
            <a:rPr lang="en-US" b="1" dirty="0" smtClean="0">
              <a:solidFill>
                <a:schemeClr val="bg1"/>
              </a:solidFill>
            </a:rPr>
            <a:t>Effective performance planning is a result of employee and supervisor engagement that provides opportunity for employee input in establishing ongoing communication and establishment of a mutual understanding of performance expectations and organizational goals throughout the performance appraisal cycle</a:t>
          </a:r>
          <a:endParaRPr lang="en-US" b="1" dirty="0">
            <a:solidFill>
              <a:schemeClr val="bg1"/>
            </a:solidFill>
          </a:endParaRPr>
        </a:p>
      </dgm:t>
    </dgm:pt>
    <dgm:pt modelId="{59E415C1-78D1-4FC1-8307-A26350BA71F3}" type="parTrans" cxnId="{52F3F3EA-A3F9-43F5-B6A5-BFF790E515A6}">
      <dgm:prSet/>
      <dgm:spPr/>
      <dgm:t>
        <a:bodyPr/>
        <a:lstStyle/>
        <a:p>
          <a:endParaRPr lang="en-US"/>
        </a:p>
      </dgm:t>
    </dgm:pt>
    <dgm:pt modelId="{0C39A041-9532-49A4-91EE-579F3222C2F5}" type="sibTrans" cxnId="{52F3F3EA-A3F9-43F5-B6A5-BFF790E515A6}">
      <dgm:prSet/>
      <dgm:spPr/>
      <dgm:t>
        <a:bodyPr/>
        <a:lstStyle/>
        <a:p>
          <a:endParaRPr lang="en-US"/>
        </a:p>
      </dgm:t>
    </dgm:pt>
    <dgm:pt modelId="{2EC5BA08-D8CE-4271-A597-1CE804245163}" type="pres">
      <dgm:prSet presAssocID="{A72EEC57-6E55-4E1B-AECA-3E1C40A1DFD7}" presName="linear" presStyleCnt="0">
        <dgm:presLayoutVars>
          <dgm:animLvl val="lvl"/>
          <dgm:resizeHandles val="exact"/>
        </dgm:presLayoutVars>
      </dgm:prSet>
      <dgm:spPr/>
      <dgm:t>
        <a:bodyPr/>
        <a:lstStyle/>
        <a:p>
          <a:endParaRPr lang="en-US"/>
        </a:p>
      </dgm:t>
    </dgm:pt>
    <dgm:pt modelId="{23CD4471-44F7-4435-B75E-EA0E7844A3EA}" type="pres">
      <dgm:prSet presAssocID="{CDF4DDD0-A2C1-42C5-B7B0-CF4CC5A11631}" presName="parentText" presStyleLbl="node1" presStyleIdx="0" presStyleCnt="2" custScaleY="33460">
        <dgm:presLayoutVars>
          <dgm:chMax val="0"/>
          <dgm:bulletEnabled val="1"/>
        </dgm:presLayoutVars>
      </dgm:prSet>
      <dgm:spPr/>
      <dgm:t>
        <a:bodyPr/>
        <a:lstStyle/>
        <a:p>
          <a:endParaRPr lang="en-US"/>
        </a:p>
      </dgm:t>
    </dgm:pt>
    <dgm:pt modelId="{5EE60C93-0D55-4A5C-A336-9D423EC960E8}" type="pres">
      <dgm:prSet presAssocID="{692035D9-E418-4DCA-A064-2DC8A239C103}" presName="spacer" presStyleCnt="0"/>
      <dgm:spPr/>
    </dgm:pt>
    <dgm:pt modelId="{C7FC97C4-3CEA-47B1-93D2-63FB7192F9DE}" type="pres">
      <dgm:prSet presAssocID="{A12204D4-B229-4CE6-8C75-B93E79840094}" presName="parentText" presStyleLbl="node1" presStyleIdx="1" presStyleCnt="2">
        <dgm:presLayoutVars>
          <dgm:chMax val="0"/>
          <dgm:bulletEnabled val="1"/>
        </dgm:presLayoutVars>
      </dgm:prSet>
      <dgm:spPr/>
      <dgm:t>
        <a:bodyPr/>
        <a:lstStyle/>
        <a:p>
          <a:endParaRPr lang="en-US"/>
        </a:p>
      </dgm:t>
    </dgm:pt>
  </dgm:ptLst>
  <dgm:cxnLst>
    <dgm:cxn modelId="{D80C8E2E-228A-4012-AC7A-A3A62AEF30BC}" type="presOf" srcId="{CDF4DDD0-A2C1-42C5-B7B0-CF4CC5A11631}" destId="{23CD4471-44F7-4435-B75E-EA0E7844A3EA}" srcOrd="0" destOrd="0" presId="urn:microsoft.com/office/officeart/2005/8/layout/vList2"/>
    <dgm:cxn modelId="{A2F7B863-A82E-4C11-BF9D-60213440D4D0}" type="presOf" srcId="{A12204D4-B229-4CE6-8C75-B93E79840094}" destId="{C7FC97C4-3CEA-47B1-93D2-63FB7192F9DE}" srcOrd="0" destOrd="0" presId="urn:microsoft.com/office/officeart/2005/8/layout/vList2"/>
    <dgm:cxn modelId="{A9A23806-A8EB-4703-AB38-F6D058608EA5}" srcId="{A72EEC57-6E55-4E1B-AECA-3E1C40A1DFD7}" destId="{CDF4DDD0-A2C1-42C5-B7B0-CF4CC5A11631}" srcOrd="0" destOrd="0" parTransId="{8AACB9AD-B7CB-460A-8324-04968EA55A7F}" sibTransId="{692035D9-E418-4DCA-A064-2DC8A239C103}"/>
    <dgm:cxn modelId="{52F3F3EA-A3F9-43F5-B6A5-BFF790E515A6}" srcId="{A72EEC57-6E55-4E1B-AECA-3E1C40A1DFD7}" destId="{A12204D4-B229-4CE6-8C75-B93E79840094}" srcOrd="1" destOrd="0" parTransId="{59E415C1-78D1-4FC1-8307-A26350BA71F3}" sibTransId="{0C39A041-9532-49A4-91EE-579F3222C2F5}"/>
    <dgm:cxn modelId="{E48E27FF-5001-4888-8850-44FC4F142BF2}" type="presOf" srcId="{A72EEC57-6E55-4E1B-AECA-3E1C40A1DFD7}" destId="{2EC5BA08-D8CE-4271-A597-1CE804245163}" srcOrd="0" destOrd="0" presId="urn:microsoft.com/office/officeart/2005/8/layout/vList2"/>
    <dgm:cxn modelId="{C6013171-AD2B-4EC5-86C2-660F813B403F}" type="presParOf" srcId="{2EC5BA08-D8CE-4271-A597-1CE804245163}" destId="{23CD4471-44F7-4435-B75E-EA0E7844A3EA}" srcOrd="0" destOrd="0" presId="urn:microsoft.com/office/officeart/2005/8/layout/vList2"/>
    <dgm:cxn modelId="{359DF084-9E25-4763-9283-56A9F7E1FF1E}" type="presParOf" srcId="{2EC5BA08-D8CE-4271-A597-1CE804245163}" destId="{5EE60C93-0D55-4A5C-A336-9D423EC960E8}" srcOrd="1" destOrd="0" presId="urn:microsoft.com/office/officeart/2005/8/layout/vList2"/>
    <dgm:cxn modelId="{A5BE6813-84FA-4EED-9F08-C63B8F1B429E}" type="presParOf" srcId="{2EC5BA08-D8CE-4271-A597-1CE804245163}" destId="{C7FC97C4-3CEA-47B1-93D2-63FB7192F9D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56595"/>
          </a:xfrm>
          <a:prstGeom prst="rect">
            <a:avLst/>
          </a:prstGeom>
        </p:spPr>
        <p:txBody>
          <a:bodyPr vert="horz" lIns="86479" tIns="43239" rIns="86479" bIns="43239" rtlCol="0"/>
          <a:lstStyle>
            <a:lvl1pPr algn="l">
              <a:defRPr sz="1100"/>
            </a:lvl1pPr>
          </a:lstStyle>
          <a:p>
            <a:endParaRPr lang="en-US"/>
          </a:p>
        </p:txBody>
      </p:sp>
      <p:sp>
        <p:nvSpPr>
          <p:cNvPr id="3" name="Date Placeholder 2"/>
          <p:cNvSpPr>
            <a:spLocks noGrp="1"/>
          </p:cNvSpPr>
          <p:nvPr>
            <p:ph type="dt" sz="quarter" idx="1"/>
          </p:nvPr>
        </p:nvSpPr>
        <p:spPr>
          <a:xfrm>
            <a:off x="3884414" y="1"/>
            <a:ext cx="2972098" cy="456595"/>
          </a:xfrm>
          <a:prstGeom prst="rect">
            <a:avLst/>
          </a:prstGeom>
        </p:spPr>
        <p:txBody>
          <a:bodyPr vert="horz" lIns="86479" tIns="43239" rIns="86479" bIns="43239" rtlCol="0"/>
          <a:lstStyle>
            <a:lvl1pPr algn="r">
              <a:defRPr sz="1100"/>
            </a:lvl1pPr>
          </a:lstStyle>
          <a:p>
            <a:fld id="{5C5B49C8-95D4-49DC-B194-DA781B252AC3}" type="datetimeFigureOut">
              <a:rPr lang="en-US" smtClean="0"/>
              <a:t>5/19/2017</a:t>
            </a:fld>
            <a:endParaRPr lang="en-US"/>
          </a:p>
        </p:txBody>
      </p:sp>
      <p:sp>
        <p:nvSpPr>
          <p:cNvPr id="4" name="Footer Placeholder 3"/>
          <p:cNvSpPr>
            <a:spLocks noGrp="1"/>
          </p:cNvSpPr>
          <p:nvPr>
            <p:ph type="ftr" sz="quarter" idx="2"/>
          </p:nvPr>
        </p:nvSpPr>
        <p:spPr>
          <a:xfrm>
            <a:off x="0" y="8685895"/>
            <a:ext cx="2972098" cy="456595"/>
          </a:xfrm>
          <a:prstGeom prst="rect">
            <a:avLst/>
          </a:prstGeom>
        </p:spPr>
        <p:txBody>
          <a:bodyPr vert="horz" lIns="86479" tIns="43239" rIns="86479" bIns="43239" rtlCol="0" anchor="b"/>
          <a:lstStyle>
            <a:lvl1pPr algn="l">
              <a:defRPr sz="1100"/>
            </a:lvl1pPr>
          </a:lstStyle>
          <a:p>
            <a:endParaRPr lang="en-US"/>
          </a:p>
        </p:txBody>
      </p:sp>
      <p:sp>
        <p:nvSpPr>
          <p:cNvPr id="5" name="Slide Number Placeholder 4"/>
          <p:cNvSpPr>
            <a:spLocks noGrp="1"/>
          </p:cNvSpPr>
          <p:nvPr>
            <p:ph type="sldNum" sz="quarter" idx="3"/>
          </p:nvPr>
        </p:nvSpPr>
        <p:spPr>
          <a:xfrm>
            <a:off x="3884414" y="8685895"/>
            <a:ext cx="2972098" cy="456595"/>
          </a:xfrm>
          <a:prstGeom prst="rect">
            <a:avLst/>
          </a:prstGeom>
        </p:spPr>
        <p:txBody>
          <a:bodyPr vert="horz" lIns="86479" tIns="43239" rIns="86479" bIns="43239" rtlCol="0" anchor="b"/>
          <a:lstStyle>
            <a:lvl1pPr algn="r">
              <a:defRPr sz="1100"/>
            </a:lvl1pPr>
          </a:lstStyle>
          <a:p>
            <a:fld id="{DC506BF1-1D58-4CE9-B9D9-48F84F945416}" type="slidenum">
              <a:rPr lang="en-US" smtClean="0"/>
              <a:t>‹#›</a:t>
            </a:fld>
            <a:endParaRPr lang="en-US"/>
          </a:p>
        </p:txBody>
      </p:sp>
    </p:spTree>
    <p:extLst>
      <p:ext uri="{BB962C8B-B14F-4D97-AF65-F5344CB8AC3E}">
        <p14:creationId xmlns:p14="http://schemas.microsoft.com/office/powerpoint/2010/main" val="1253486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17" tIns="45709" rIns="91417" bIns="45709"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17" tIns="45709" rIns="91417" bIns="45709" rtlCol="0"/>
          <a:lstStyle>
            <a:lvl1pPr algn="r">
              <a:defRPr sz="1200"/>
            </a:lvl1pPr>
          </a:lstStyle>
          <a:p>
            <a:fld id="{5EA6683C-91E8-4377-8669-ED829053CD9E}" type="datetimeFigureOut">
              <a:rPr lang="en-US" smtClean="0"/>
              <a:t>5/19/2017</a:t>
            </a:fld>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17" tIns="45709" rIns="91417" bIns="457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17" tIns="45709" rIns="91417" bIns="4570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17" tIns="45709" rIns="91417" bIns="45709" rtlCol="0" anchor="b"/>
          <a:lstStyle>
            <a:lvl1pPr algn="r">
              <a:defRPr sz="1200"/>
            </a:lvl1pPr>
          </a:lstStyle>
          <a:p>
            <a:fld id="{D04A7B88-9E72-4C74-9F8D-5C4E282CAAF8}" type="slidenum">
              <a:rPr lang="en-US" smtClean="0"/>
              <a:t>‹#›</a:t>
            </a:fld>
            <a:endParaRPr lang="en-US"/>
          </a:p>
        </p:txBody>
      </p:sp>
      <p:sp>
        <p:nvSpPr>
          <p:cNvPr id="8" name="Slide Image Placeholder 7"/>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86479" tIns="43239" rIns="86479" bIns="43239" rtlCol="0" anchor="ctr"/>
          <a:lstStyle/>
          <a:p>
            <a:endParaRPr lang="en-US"/>
          </a:p>
        </p:txBody>
      </p:sp>
    </p:spTree>
    <p:extLst>
      <p:ext uri="{BB962C8B-B14F-4D97-AF65-F5344CB8AC3E}">
        <p14:creationId xmlns:p14="http://schemas.microsoft.com/office/powerpoint/2010/main" val="3304509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defTabSz="914069">
              <a:defRPr/>
            </a:pPr>
            <a:r>
              <a:rPr lang="en-US" b="1" baseline="0" dirty="0" smtClean="0"/>
              <a:t>Instructor Notes: </a:t>
            </a:r>
            <a:r>
              <a:rPr lang="en-US" dirty="0"/>
              <a:t>Display the course title slide as participants arrive for </a:t>
            </a:r>
            <a:r>
              <a:rPr lang="en-US" dirty="0" smtClean="0"/>
              <a:t>training. </a:t>
            </a:r>
            <a:endParaRPr lang="en-US" dirty="0"/>
          </a:p>
          <a:p>
            <a:endParaRPr lang="en-US" dirty="0"/>
          </a:p>
          <a:p>
            <a:pPr marL="225272" indent="-225272">
              <a:buFont typeface="+mj-lt"/>
              <a:buAutoNum type="arabicPeriod"/>
            </a:pPr>
            <a:r>
              <a:rPr lang="en-US" dirty="0" smtClean="0"/>
              <a:t>Welcome </a:t>
            </a:r>
            <a:r>
              <a:rPr lang="en-US" dirty="0"/>
              <a:t>participants as they arrive for the class. </a:t>
            </a:r>
          </a:p>
          <a:p>
            <a:pPr marL="225272" indent="-225272">
              <a:buFont typeface="+mj-lt"/>
              <a:buAutoNum type="arabicPeriod"/>
            </a:pPr>
            <a:r>
              <a:rPr lang="en-US" dirty="0" smtClean="0"/>
              <a:t>If applicable, give </a:t>
            </a:r>
            <a:r>
              <a:rPr lang="en-US" dirty="0"/>
              <a:t>them their name tents </a:t>
            </a:r>
            <a:r>
              <a:rPr lang="en-US" dirty="0" smtClean="0"/>
              <a:t>or name </a:t>
            </a:r>
            <a:r>
              <a:rPr lang="en-US" dirty="0"/>
              <a:t>tags. </a:t>
            </a:r>
          </a:p>
          <a:p>
            <a:pPr marL="225272" indent="-225272">
              <a:buFont typeface="+mj-lt"/>
              <a:buAutoNum type="arabicPeriod"/>
            </a:pPr>
            <a:r>
              <a:rPr lang="en-US" dirty="0" smtClean="0"/>
              <a:t>Thank </a:t>
            </a:r>
            <a:r>
              <a:rPr lang="en-US" dirty="0"/>
              <a:t>them for coming. </a:t>
            </a:r>
          </a:p>
          <a:p>
            <a:pPr marL="225272" indent="-225272">
              <a:buFont typeface="+mj-lt"/>
              <a:buAutoNum type="arabicPeriod"/>
            </a:pPr>
            <a:r>
              <a:rPr lang="en-US" dirty="0" smtClean="0"/>
              <a:t>Check </a:t>
            </a:r>
            <a:r>
              <a:rPr lang="en-US" dirty="0"/>
              <a:t>their names on the class </a:t>
            </a:r>
            <a:r>
              <a:rPr lang="en-US" dirty="0" smtClean="0"/>
              <a:t>roster,</a:t>
            </a:r>
            <a:r>
              <a:rPr lang="en-US" baseline="0" dirty="0" smtClean="0"/>
              <a:t> </a:t>
            </a:r>
            <a:r>
              <a:rPr lang="en-US" dirty="0" smtClean="0"/>
              <a:t>ensure </a:t>
            </a:r>
            <a:r>
              <a:rPr lang="en-US" dirty="0"/>
              <a:t>that all of their data on the roster is </a:t>
            </a:r>
            <a:r>
              <a:rPr lang="en-US" dirty="0" smtClean="0"/>
              <a:t>correct, and that supervisors/managers</a:t>
            </a:r>
            <a:r>
              <a:rPr lang="en-US" baseline="0" dirty="0" smtClean="0"/>
              <a:t> versus employees are assigned to the appropriate training</a:t>
            </a:r>
            <a:r>
              <a:rPr lang="en-US" dirty="0" smtClean="0"/>
              <a:t>. </a:t>
            </a: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136625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b="1" dirty="0" smtClean="0"/>
              <a:t>Transition Message: </a:t>
            </a:r>
            <a:r>
              <a:rPr lang="en-US" b="0" baseline="0" dirty="0" smtClean="0"/>
              <a:t>S</a:t>
            </a:r>
            <a:r>
              <a:rPr lang="en-US" b="0" dirty="0" smtClean="0"/>
              <a:t>upervisor-employee</a:t>
            </a:r>
            <a:r>
              <a:rPr lang="en-US" b="0" baseline="0" dirty="0" smtClean="0"/>
              <a:t> engagement is key to a high-performance work environment. </a:t>
            </a:r>
            <a:endParaRPr lang="en-US" b="1" dirty="0" smtClean="0"/>
          </a:p>
          <a:p>
            <a:endParaRPr lang="en-US" b="0" dirty="0" smtClean="0"/>
          </a:p>
          <a:p>
            <a:pPr defTabSz="901094">
              <a:defRPr/>
            </a:pPr>
            <a:r>
              <a:rPr lang="en-US" b="1" dirty="0" smtClean="0"/>
              <a:t>Instruction: </a:t>
            </a:r>
          </a:p>
          <a:p>
            <a:pPr marL="162149" indent="-162149" defTabSz="901094">
              <a:buFont typeface="Arial" panose="020B0604020202020204" pitchFamily="34" charset="0"/>
              <a:buChar char="•"/>
              <a:defRPr/>
            </a:pPr>
            <a:r>
              <a:rPr lang="en-US" dirty="0" smtClean="0"/>
              <a:t>employees must </a:t>
            </a:r>
            <a:r>
              <a:rPr lang="en-US" dirty="0"/>
              <a:t>be able </a:t>
            </a:r>
            <a:r>
              <a:rPr lang="en-US" dirty="0" smtClean="0"/>
              <a:t> and willing to </a:t>
            </a:r>
            <a:r>
              <a:rPr lang="en-US" dirty="0"/>
              <a:t>communicate openly with their supervisors. </a:t>
            </a:r>
            <a:endParaRPr lang="en-US" dirty="0" smtClean="0"/>
          </a:p>
          <a:p>
            <a:pPr marL="162149" indent="-162149" defTabSz="901094">
              <a:buFont typeface="Arial" panose="020B0604020202020204" pitchFamily="34" charset="0"/>
              <a:buChar char="•"/>
              <a:defRPr/>
            </a:pPr>
            <a:r>
              <a:rPr lang="en-US" dirty="0" smtClean="0"/>
              <a:t>provides </a:t>
            </a:r>
            <a:r>
              <a:rPr lang="en-US" dirty="0"/>
              <a:t>a </a:t>
            </a:r>
            <a:r>
              <a:rPr lang="en-US" dirty="0" smtClean="0"/>
              <a:t>opportunity </a:t>
            </a:r>
            <a:r>
              <a:rPr lang="en-US" dirty="0"/>
              <a:t>to actively  </a:t>
            </a:r>
            <a:r>
              <a:rPr lang="en-US" dirty="0" smtClean="0"/>
              <a:t>engage in  </a:t>
            </a:r>
            <a:r>
              <a:rPr lang="en-US" dirty="0"/>
              <a:t>accomplishments, current work, and future goals. </a:t>
            </a:r>
            <a:endParaRPr lang="en-US" dirty="0" smtClean="0">
              <a:effectLst/>
            </a:endParaRPr>
          </a:p>
          <a:p>
            <a:pPr lvl="0"/>
            <a:endParaRPr lang="en-US" dirty="0" smtClean="0">
              <a:effectLst/>
            </a:endParaRPr>
          </a:p>
          <a:p>
            <a:r>
              <a:rPr lang="en-US" dirty="0"/>
              <a:t>Employees should arrange a time to meet with their supervisor to discuss the following topics:</a:t>
            </a:r>
          </a:p>
          <a:p>
            <a:pPr marL="168955" indent="-168955">
              <a:buFont typeface="Arial" panose="020B0604020202020204" pitchFamily="34" charset="0"/>
              <a:buChar char="•"/>
            </a:pPr>
            <a:r>
              <a:rPr lang="en-US" dirty="0" smtClean="0"/>
              <a:t>Work </a:t>
            </a:r>
            <a:r>
              <a:rPr lang="en-US" dirty="0"/>
              <a:t>assignment and accountability</a:t>
            </a:r>
          </a:p>
          <a:p>
            <a:pPr marL="168955" indent="-168955" defTabSz="901094">
              <a:buFont typeface="Arial" panose="020B0604020202020204" pitchFamily="34" charset="0"/>
              <a:buChar char="•"/>
              <a:defRPr/>
            </a:pPr>
            <a:r>
              <a:rPr lang="en-US" dirty="0" smtClean="0"/>
              <a:t>Time, resources, and changing mission requirements</a:t>
            </a:r>
          </a:p>
          <a:p>
            <a:pPr marL="168955" indent="-168955">
              <a:buFont typeface="Arial" panose="020B0604020202020204" pitchFamily="34" charset="0"/>
              <a:buChar char="•"/>
            </a:pPr>
            <a:r>
              <a:rPr lang="en-US" dirty="0"/>
              <a:t>Career goals and interests</a:t>
            </a:r>
          </a:p>
          <a:p>
            <a:pPr marL="168955" indent="-168955">
              <a:buFont typeface="Arial" panose="020B0604020202020204" pitchFamily="34" charset="0"/>
              <a:buChar char="•"/>
            </a:pPr>
            <a:r>
              <a:rPr lang="en-US" dirty="0"/>
              <a:t>Focus on performance planning</a:t>
            </a:r>
          </a:p>
          <a:p>
            <a:pPr marL="168955" indent="-168955" defTabSz="901094">
              <a:buFont typeface="Arial" panose="020B0604020202020204" pitchFamily="34" charset="0"/>
              <a:buChar char="•"/>
              <a:defRPr/>
            </a:pPr>
            <a:r>
              <a:rPr lang="en-US" dirty="0" smtClean="0"/>
              <a:t>Skill development and learning opportunities</a:t>
            </a:r>
          </a:p>
          <a:p>
            <a:pPr marL="168955" indent="-168955">
              <a:buFont typeface="Arial" panose="020B0604020202020204" pitchFamily="34" charset="0"/>
              <a:buChar char="•"/>
            </a:pPr>
            <a:endParaRPr lang="en-US" dirty="0"/>
          </a:p>
          <a:p>
            <a:r>
              <a:rPr lang="en-US" dirty="0"/>
              <a:t>Both supervisors and employees have a responsibility to ensure they are having continuous, meaningful two-way discussions related to current performance and progress in meeting performance goals.</a:t>
            </a:r>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17631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normAutofit fontScale="92500" lnSpcReduction="10000"/>
          </a:bodyPr>
          <a:lstStyle/>
          <a:p>
            <a:pPr defTabSz="923018">
              <a:defRPr/>
            </a:pPr>
            <a:r>
              <a:rPr lang="en-US" b="1" dirty="0" smtClean="0"/>
              <a:t>Transition Message: </a:t>
            </a:r>
            <a:r>
              <a:rPr lang="en-US" dirty="0"/>
              <a:t>So let’s further define what is employee engagement is.</a:t>
            </a:r>
            <a:endParaRPr lang="en-US" b="1" dirty="0"/>
          </a:p>
          <a:p>
            <a:endParaRPr lang="en-US" b="0" dirty="0" smtClean="0"/>
          </a:p>
          <a:p>
            <a:pPr defTabSz="909819">
              <a:defRPr/>
            </a:pPr>
            <a:r>
              <a:rPr lang="en-US" b="1" dirty="0" smtClean="0"/>
              <a:t>Instruction: </a:t>
            </a:r>
            <a:r>
              <a:rPr lang="en-US" dirty="0"/>
              <a:t>Employee engagement is a heightened connection among employees, their work, their organizations, and the people with whom they work, including their supervisors. Employee engagement includes a high level of motivation to perform well at work combined with passion for the work. </a:t>
            </a:r>
          </a:p>
          <a:p>
            <a:pPr defTabSz="909819">
              <a:defRPr/>
            </a:pPr>
            <a:r>
              <a:rPr lang="en-US" dirty="0"/>
              <a:t>The U.S. Merit Systems Protection Board has done a lot of research into engaging Federal employees. They identified six themes that are important to Federal employees. </a:t>
            </a:r>
            <a:r>
              <a:rPr lang="en-US" dirty="0" smtClean="0"/>
              <a:t>The </a:t>
            </a:r>
            <a:r>
              <a:rPr lang="en-US" dirty="0"/>
              <a:t>greater the employees’ engagement, the more likely it is they will choose to spend time improving their performance and the overall performance of the organization. </a:t>
            </a:r>
            <a:r>
              <a:rPr lang="en-US" dirty="0" smtClean="0"/>
              <a:t>Therefore</a:t>
            </a:r>
            <a:r>
              <a:rPr lang="en-US" dirty="0"/>
              <a:t>, a performance management program that facilitates employee engagement will naturally help create and support a culture of high performance. </a:t>
            </a:r>
          </a:p>
          <a:p>
            <a:pPr defTabSz="909819">
              <a:defRPr/>
            </a:pPr>
            <a:endParaRPr lang="en-US" dirty="0"/>
          </a:p>
          <a:p>
            <a:pPr defTabSz="909819">
              <a:defRPr/>
            </a:pPr>
            <a:r>
              <a:rPr lang="en-US" dirty="0"/>
              <a:t>In contrast, disengaged employees do not commit enough attention and effort to perform at their best. In addition to lower levels of performance, the results of low employee engagement can include high turnover, grievances, Equal Employment Opportunity (EEO) complaints, disciplinary actions, performance-based adverse actions, absenteeism, negative attitudes, and low morale.</a:t>
            </a:r>
          </a:p>
          <a:p>
            <a:pPr defTabSz="909819">
              <a:defRPr/>
            </a:pPr>
            <a:endParaRPr lang="en-US" dirty="0"/>
          </a:p>
          <a:p>
            <a:pPr defTabSz="909819">
              <a:defRPr/>
            </a:pPr>
            <a:r>
              <a:rPr lang="en-US" dirty="0"/>
              <a:t>Employee engagement is the foundation of DPMAP.  The DoD culture of high performance is one that fosters employee engagement and personal accountability in maintaining high performance. </a:t>
            </a:r>
          </a:p>
          <a:p>
            <a:pPr defTabSz="909819">
              <a:defRPr/>
            </a:pPr>
            <a:endParaRPr lang="en-US" dirty="0"/>
          </a:p>
          <a:p>
            <a:pPr defTabSz="909819">
              <a:defRPr/>
            </a:pPr>
            <a:r>
              <a:rPr lang="en-US" b="1" dirty="0"/>
              <a:t>Interactivity: </a:t>
            </a:r>
            <a:r>
              <a:rPr lang="en-US" dirty="0"/>
              <a:t>Ask participants to consider the question: Are you an engaged employee? What about your co-workers/supervisors/direct reports? They don’t have to answer out loud, but should consider this question throughout the lesson.</a:t>
            </a:r>
            <a:endParaRPr lang="en-US" dirty="0" smtClean="0"/>
          </a:p>
          <a:p>
            <a:pPr defTabSz="909819">
              <a:defRPr/>
            </a:pP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52422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b="1" dirty="0" smtClean="0"/>
              <a:t>Transition Message: </a:t>
            </a:r>
            <a:r>
              <a:rPr lang="en-US" b="1" baseline="0" dirty="0" smtClean="0"/>
              <a:t> </a:t>
            </a:r>
            <a:r>
              <a:rPr lang="en-US" b="0" baseline="0" dirty="0" smtClean="0"/>
              <a:t>We briefly mentioned performance planning in Lesson 1. </a:t>
            </a:r>
            <a:endParaRPr lang="en-US" b="0" dirty="0" smtClean="0"/>
          </a:p>
          <a:p>
            <a:endParaRPr lang="en-US" b="0" dirty="0" smtClean="0"/>
          </a:p>
          <a:p>
            <a:pPr defTabSz="884332">
              <a:defRPr/>
            </a:pPr>
            <a:r>
              <a:rPr lang="en-US" b="1" dirty="0" smtClean="0"/>
              <a:t>Instruction:</a:t>
            </a:r>
            <a:r>
              <a:rPr lang="en-US" b="0" dirty="0" smtClean="0"/>
              <a:t> </a:t>
            </a:r>
            <a:endParaRPr lang="en-US" dirty="0"/>
          </a:p>
          <a:p>
            <a:pPr marL="270247" indent="-270247" defTabSz="884332">
              <a:buFont typeface="Arial" panose="020B0604020202020204" pitchFamily="34" charset="0"/>
              <a:buChar char="•"/>
              <a:defRPr/>
            </a:pPr>
            <a:r>
              <a:rPr lang="en-US" dirty="0"/>
              <a:t>Will discuss these items in more detail later in the lesson</a:t>
            </a:r>
          </a:p>
          <a:p>
            <a:pPr marL="270247" indent="-270247" defTabSz="884332">
              <a:buFont typeface="Arial" panose="020B0604020202020204" pitchFamily="34" charset="0"/>
              <a:buChar char="•"/>
              <a:defRPr/>
            </a:pPr>
            <a:r>
              <a:rPr lang="en-US" dirty="0"/>
              <a:t>highpoints of the planning phase: </a:t>
            </a:r>
          </a:p>
          <a:p>
            <a:pPr defTabSz="884332">
              <a:defRPr/>
            </a:pPr>
            <a:endParaRPr lang="en-US" dirty="0"/>
          </a:p>
          <a:p>
            <a:pPr marL="603800" lvl="1" indent="-171407">
              <a:buFont typeface="Wingdings" panose="05000000000000000000" pitchFamily="2" charset="2"/>
              <a:buChar char="§"/>
            </a:pPr>
            <a:r>
              <a:rPr lang="en-US" dirty="0"/>
              <a:t>Planning is a shared responsibility between supervisors and their employees. done properly, provides input from both sides </a:t>
            </a:r>
          </a:p>
          <a:p>
            <a:pPr marL="603800" lvl="1" indent="-171407">
              <a:buFont typeface="Wingdings" panose="05000000000000000000" pitchFamily="2" charset="2"/>
              <a:buChar char="§"/>
            </a:pPr>
            <a:r>
              <a:rPr lang="en-US" dirty="0"/>
              <a:t>establishes a mutual understanding of performance expectations and organizational goals throughout the performance appraisal cycle.</a:t>
            </a:r>
          </a:p>
          <a:p>
            <a:endParaRPr lang="en-US" dirty="0"/>
          </a:p>
          <a:p>
            <a:pPr marL="171407" indent="-171407">
              <a:buFont typeface="Wingdings" panose="05000000000000000000" pitchFamily="2" charset="2"/>
              <a:buChar char="§"/>
            </a:pPr>
            <a:r>
              <a:rPr lang="en-US" dirty="0"/>
              <a:t>Per DODI 1400.25, volume 431, performance plans must be established, approved, and communicated to each employee, normally within 30 calendar days of the beginning of the performance appraisal cycle (April 1, for most employees).</a:t>
            </a:r>
            <a:endParaRPr lang="en-US" b="0" dirty="0" smtClean="0"/>
          </a:p>
          <a:p>
            <a:endParaRPr lang="en-US" b="0" baseline="0" dirty="0" smtClean="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650985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b="1" dirty="0" smtClean="0"/>
              <a:t>Transition Message</a:t>
            </a:r>
            <a:r>
              <a:rPr lang="en-US" b="1" smtClean="0"/>
              <a:t>: </a:t>
            </a:r>
            <a:r>
              <a:rPr lang="en-US" b="0" smtClean="0"/>
              <a:t>Here are </a:t>
            </a:r>
            <a:r>
              <a:rPr lang="en-US" b="0" dirty="0" smtClean="0"/>
              <a:t>the planning roles and responsibilities for </a:t>
            </a:r>
            <a:r>
              <a:rPr lang="en-US" b="0" baseline="0" dirty="0" smtClean="0"/>
              <a:t>Employees and Supervisors.</a:t>
            </a:r>
            <a:endParaRPr lang="en-US" b="0" dirty="0" smtClean="0"/>
          </a:p>
          <a:p>
            <a:endParaRPr lang="en-US" b="0" baseline="0" dirty="0" smtClean="0"/>
          </a:p>
          <a:p>
            <a:pPr defTabSz="884332">
              <a:defRPr/>
            </a:pPr>
            <a:r>
              <a:rPr lang="en-US" b="1" dirty="0" smtClean="0"/>
              <a:t>Instruction:</a:t>
            </a:r>
            <a:r>
              <a:rPr lang="en-US" dirty="0"/>
              <a:t> </a:t>
            </a:r>
            <a:endParaRPr lang="en-US" dirty="0" smtClean="0"/>
          </a:p>
          <a:p>
            <a:pPr marL="162149" indent="-162149" defTabSz="884332">
              <a:buFont typeface="Arial" panose="020B0604020202020204" pitchFamily="34" charset="0"/>
              <a:buChar char="•"/>
              <a:defRPr/>
            </a:pPr>
            <a:r>
              <a:rPr lang="en-US" dirty="0" smtClean="0"/>
              <a:t>look at some roles and responsibilities of both the employee and supervisor in the planning</a:t>
            </a:r>
            <a:r>
              <a:rPr lang="en-US" baseline="0" dirty="0" smtClean="0"/>
              <a:t> phase.</a:t>
            </a:r>
            <a:r>
              <a:rPr lang="en-US" dirty="0" smtClean="0"/>
              <a:t> </a:t>
            </a:r>
            <a:endParaRPr lang="en-US" dirty="0"/>
          </a:p>
          <a:p>
            <a:pPr marL="162149" indent="-162149">
              <a:buFont typeface="Arial" panose="020B0604020202020204" pitchFamily="34" charset="0"/>
              <a:buChar char="•"/>
            </a:pPr>
            <a:r>
              <a:rPr lang="en-US" dirty="0" smtClean="0"/>
              <a:t>Employees should provide input to supervisor regarding</a:t>
            </a:r>
            <a:r>
              <a:rPr lang="en-US" baseline="0" dirty="0" smtClean="0"/>
              <a:t> the plan and ask questions to clarify the supervisor’s expectations.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695964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defTabSz="909538">
              <a:defRPr/>
            </a:pPr>
            <a:r>
              <a:rPr lang="en-US" b="1" dirty="0" smtClean="0"/>
              <a:t>Transition Message: </a:t>
            </a:r>
            <a:r>
              <a:rPr lang="en-US" b="0" dirty="0" smtClean="0"/>
              <a:t>Performance elements</a:t>
            </a:r>
            <a:r>
              <a:rPr lang="en-US" b="0" baseline="0" dirty="0" smtClean="0"/>
              <a:t> describe</a:t>
            </a:r>
            <a:r>
              <a:rPr lang="en-US" b="0" dirty="0" smtClean="0"/>
              <a:t> </a:t>
            </a:r>
            <a:r>
              <a:rPr lang="en-US" b="0" baseline="0" dirty="0" smtClean="0"/>
              <a:t>what work is being performed. Example: Provide accurate, timely customer service.</a:t>
            </a:r>
            <a:endParaRPr lang="en-US" b="1" dirty="0" smtClean="0"/>
          </a:p>
          <a:p>
            <a:pPr defTabSz="909538">
              <a:defRPr/>
            </a:pPr>
            <a:endParaRPr lang="en-US" b="1" dirty="0" smtClean="0"/>
          </a:p>
          <a:p>
            <a:pPr defTabSz="909538">
              <a:defRPr/>
            </a:pPr>
            <a:r>
              <a:rPr lang="en-US" b="1" dirty="0" smtClean="0"/>
              <a:t>Instruction:</a:t>
            </a:r>
            <a:endParaRPr lang="en-US" b="0" baseline="0" dirty="0" smtClean="0"/>
          </a:p>
          <a:p>
            <a:pPr defTabSz="909538">
              <a:defRPr/>
            </a:pPr>
            <a:endParaRPr lang="en-US" b="0" baseline="0" dirty="0" smtClean="0"/>
          </a:p>
          <a:p>
            <a:pPr marL="168955" indent="-168955">
              <a:buFont typeface="Arial" panose="020B0604020202020204" pitchFamily="34" charset="0"/>
              <a:buChar char="•"/>
            </a:pPr>
            <a:r>
              <a:rPr lang="en-US" u="none" dirty="0" smtClean="0"/>
              <a:t>DPMAP performance plans must have a minimum of one critical performance element, maximum of 10, and each must have standards that define expectations</a:t>
            </a:r>
          </a:p>
          <a:p>
            <a:pPr marL="168955" indent="-168955">
              <a:buFont typeface="Arial" panose="020B0604020202020204" pitchFamily="34" charset="0"/>
              <a:buChar char="•"/>
            </a:pPr>
            <a:r>
              <a:rPr lang="en-US" u="none" dirty="0" smtClean="0"/>
              <a:t>An organization may have standardized performance elements</a:t>
            </a:r>
          </a:p>
          <a:p>
            <a:pPr defTabSz="909538">
              <a:defRPr/>
            </a:pPr>
            <a:endParaRPr lang="en-US"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52777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defTabSz="909538">
              <a:defRPr/>
            </a:pPr>
            <a:r>
              <a:rPr lang="en-US" b="1" dirty="0" smtClean="0"/>
              <a:t>Transition Message: </a:t>
            </a:r>
            <a:r>
              <a:rPr lang="en-US" b="0" dirty="0" smtClean="0"/>
              <a:t>S</a:t>
            </a:r>
            <a:r>
              <a:rPr lang="en-US" dirty="0" smtClean="0"/>
              <a:t>tandards </a:t>
            </a:r>
            <a:r>
              <a:rPr lang="en-US" dirty="0"/>
              <a:t>describe how the requirements and expectations provided in the performance elements are to be evaluated.</a:t>
            </a:r>
          </a:p>
          <a:p>
            <a:pPr defTabSz="909538">
              <a:defRPr/>
            </a:pPr>
            <a:endParaRPr lang="en-US" b="0" baseline="0" dirty="0" smtClean="0"/>
          </a:p>
          <a:p>
            <a:pPr lvl="0"/>
            <a:r>
              <a:rPr lang="en-US" b="1" dirty="0" smtClean="0"/>
              <a:t>Instruction:</a:t>
            </a:r>
            <a:r>
              <a:rPr lang="en-US" b="0" baseline="0" dirty="0" smtClean="0"/>
              <a:t> </a:t>
            </a:r>
          </a:p>
          <a:p>
            <a:pPr marL="162149" indent="-162149">
              <a:buFont typeface="Arial" panose="020B0604020202020204" pitchFamily="34" charset="0"/>
              <a:buChar char="•"/>
            </a:pPr>
            <a:r>
              <a:rPr lang="en-US" b="0" baseline="0" dirty="0" smtClean="0"/>
              <a:t>S</a:t>
            </a:r>
            <a:r>
              <a:rPr lang="en-US" dirty="0" smtClean="0"/>
              <a:t>tandards must be provided for each performance element </a:t>
            </a:r>
          </a:p>
          <a:p>
            <a:pPr marL="162149" indent="-162149">
              <a:buFont typeface="Arial" panose="020B0604020202020204" pitchFamily="34" charset="0"/>
              <a:buChar char="•"/>
            </a:pPr>
            <a:r>
              <a:rPr lang="en-US" dirty="0" smtClean="0"/>
              <a:t>Must express how well an employee must perform to achieve the “fully successful” level. </a:t>
            </a:r>
          </a:p>
          <a:p>
            <a:pPr marL="162149" indent="-162149">
              <a:buFont typeface="Arial" panose="020B0604020202020204" pitchFamily="34" charset="0"/>
              <a:buChar char="•"/>
            </a:pPr>
            <a:r>
              <a:rPr lang="en-US" dirty="0" smtClean="0"/>
              <a:t>Supervisors may also describe standards of success for the “Outstanding” level.</a:t>
            </a:r>
          </a:p>
          <a:p>
            <a:pPr marL="162149" indent="-162149" defTabSz="909538">
              <a:buFont typeface="Arial" panose="020B0604020202020204" pitchFamily="34" charset="0"/>
              <a:buChar char="•"/>
              <a:defRPr/>
            </a:pPr>
            <a:r>
              <a:rPr lang="en-US" dirty="0" smtClean="0"/>
              <a:t>Standards should be written using the SMART criteria, which provide the framework for developing effective results and expectations. </a:t>
            </a:r>
          </a:p>
          <a:p>
            <a:pPr defTabSz="909538">
              <a:defRPr/>
            </a:pPr>
            <a:endParaRPr lang="en-US" baseline="0" dirty="0" smtClean="0"/>
          </a:p>
          <a:p>
            <a:pPr marL="0" lvl="1" defTabSz="909538">
              <a:defRPr/>
            </a:pPr>
            <a:r>
              <a:rPr lang="en-US" b="1" baseline="0" dirty="0" smtClean="0"/>
              <a:t>Instructor Notes: </a:t>
            </a:r>
            <a:r>
              <a:rPr lang="en-US" dirty="0">
                <a:solidFill>
                  <a:srgbClr val="000000"/>
                </a:solidFill>
              </a:rPr>
              <a:t>Avoid using absolute standards (e.g., 100 percent, always, or never) unless critical to life and </a:t>
            </a:r>
            <a:r>
              <a:rPr lang="en-US" dirty="0" smtClean="0">
                <a:solidFill>
                  <a:srgbClr val="000000"/>
                </a:solidFill>
              </a:rPr>
              <a:t>safety. </a:t>
            </a:r>
            <a:endParaRPr lang="en-US" dirty="0">
              <a:solidFill>
                <a:srgbClr val="000000"/>
              </a:solidFill>
            </a:endParaRPr>
          </a:p>
          <a:p>
            <a:pPr defTabSz="909538">
              <a:defRPr/>
            </a:pP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926628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b="1" dirty="0" smtClean="0"/>
              <a:t>Transition Message: </a:t>
            </a:r>
            <a:r>
              <a:rPr lang="en-US" b="0" dirty="0" smtClean="0"/>
              <a:t>There are</a:t>
            </a:r>
            <a:r>
              <a:rPr lang="en-US" b="0" baseline="0" dirty="0" smtClean="0"/>
              <a:t> two other types of plans that can support an employee’s performance plan and they are </a:t>
            </a:r>
            <a:r>
              <a:rPr lang="en-US" dirty="0"/>
              <a:t>Individual Development Plans (IDP) and Organizational performance plans</a:t>
            </a:r>
            <a:endParaRPr lang="en-US" b="0" dirty="0" smtClean="0"/>
          </a:p>
          <a:p>
            <a:endParaRPr lang="en-US" b="1" dirty="0" smtClean="0"/>
          </a:p>
          <a:p>
            <a:r>
              <a:rPr lang="en-US" b="1" dirty="0" smtClean="0"/>
              <a:t>Instruction:</a:t>
            </a:r>
            <a:r>
              <a:rPr lang="en-US" b="0" baseline="0" dirty="0" smtClean="0"/>
              <a:t> </a:t>
            </a:r>
          </a:p>
          <a:p>
            <a:pPr marL="162149" indent="-162149">
              <a:buFont typeface="Arial" panose="020B0604020202020204" pitchFamily="34" charset="0"/>
              <a:buChar char="•"/>
            </a:pPr>
            <a:r>
              <a:rPr lang="en-US" baseline="0" dirty="0" smtClean="0"/>
              <a:t>IDP is </a:t>
            </a:r>
            <a:r>
              <a:rPr lang="en-US" dirty="0" smtClean="0"/>
              <a:t>used to record the learning and experience needed for employee’s short- and long-range career goals.</a:t>
            </a:r>
            <a:r>
              <a:rPr lang="en-US" baseline="0" dirty="0" smtClean="0"/>
              <a:t> </a:t>
            </a:r>
          </a:p>
          <a:p>
            <a:pPr marL="162149" indent="-162149">
              <a:buFont typeface="Arial" panose="020B0604020202020204" pitchFamily="34" charset="0"/>
              <a:buChar char="•"/>
            </a:pPr>
            <a:r>
              <a:rPr lang="en-US" dirty="0" smtClean="0"/>
              <a:t>IDP </a:t>
            </a:r>
            <a:r>
              <a:rPr lang="en-US" baseline="0" dirty="0" smtClean="0"/>
              <a:t>documents</a:t>
            </a:r>
            <a:r>
              <a:rPr lang="en-US" dirty="0" smtClean="0"/>
              <a:t> the specific competencies, knowledge, skills, and abilities an employee might need to improve their performance. </a:t>
            </a:r>
          </a:p>
          <a:p>
            <a:pPr marL="162149" indent="-162149">
              <a:buFont typeface="Arial" panose="020B0604020202020204" pitchFamily="34" charset="0"/>
              <a:buChar char="•"/>
            </a:pPr>
            <a:r>
              <a:rPr lang="en-US" dirty="0" smtClean="0"/>
              <a:t>IDP</a:t>
            </a:r>
            <a:r>
              <a:rPr lang="en-US" baseline="0" dirty="0" smtClean="0"/>
              <a:t> lists the</a:t>
            </a:r>
            <a:r>
              <a:rPr lang="en-US" dirty="0" smtClean="0"/>
              <a:t> training, education, and other professional development strategies needed</a:t>
            </a:r>
            <a:r>
              <a:rPr lang="en-US" baseline="0" dirty="0" smtClean="0"/>
              <a:t> </a:t>
            </a:r>
            <a:r>
              <a:rPr lang="en-US" dirty="0" smtClean="0"/>
              <a:t>to develop the desired competencies. </a:t>
            </a:r>
          </a:p>
          <a:p>
            <a:endParaRPr lang="en-US" dirty="0" smtClean="0"/>
          </a:p>
          <a:p>
            <a:pPr marL="162149" indent="-162149" defTabSz="901094">
              <a:buFont typeface="Arial" panose="020B0604020202020204" pitchFamily="34" charset="0"/>
              <a:buChar char="•"/>
              <a:defRPr/>
            </a:pPr>
            <a:r>
              <a:rPr lang="en-US" b="0" baseline="0" dirty="0" smtClean="0"/>
              <a:t>Organizational</a:t>
            </a:r>
            <a:r>
              <a:rPr lang="en-US" baseline="0" dirty="0" smtClean="0"/>
              <a:t> performance plans </a:t>
            </a:r>
            <a:r>
              <a:rPr lang="en-US" dirty="0"/>
              <a:t>document the organization’s learning and development opportunities in a systematic and planned way.  </a:t>
            </a:r>
            <a:endParaRPr lang="en-US" dirty="0" smtClean="0"/>
          </a:p>
          <a:p>
            <a:pPr marL="162149" indent="-162149" defTabSz="901094">
              <a:buFont typeface="Arial" panose="020B0604020202020204" pitchFamily="34" charset="0"/>
              <a:buChar char="•"/>
              <a:defRPr/>
            </a:pPr>
            <a:r>
              <a:rPr lang="en-US" dirty="0" smtClean="0"/>
              <a:t>One </a:t>
            </a:r>
            <a:r>
              <a:rPr lang="en-US" dirty="0"/>
              <a:t>example of an organizational performance plan is the Performance Assistance Plan (PAP). </a:t>
            </a:r>
            <a:r>
              <a:rPr lang="en-US" dirty="0" smtClean="0"/>
              <a:t>PAPs </a:t>
            </a:r>
            <a:r>
              <a:rPr lang="en-US" dirty="0"/>
              <a:t>are </a:t>
            </a:r>
            <a:r>
              <a:rPr lang="en-US" baseline="0" dirty="0" smtClean="0"/>
              <a:t>not to be confused with a Performance Improvement Plan (PIP)! </a:t>
            </a:r>
            <a:endParaRPr lang="en-US" dirty="0"/>
          </a:p>
          <a:p>
            <a:endParaRPr lang="en-US" dirty="0" smtClean="0"/>
          </a:p>
          <a:p>
            <a:r>
              <a:rPr lang="en-US" dirty="0" smtClean="0"/>
              <a:t>The combination of an IDP linked to </a:t>
            </a:r>
            <a:r>
              <a:rPr lang="en-US" baseline="0" dirty="0" smtClean="0"/>
              <a:t>an organizational performance plan </a:t>
            </a:r>
            <a:r>
              <a:rPr lang="en-US" dirty="0" smtClean="0"/>
              <a:t>assists in making employee performance more effective.</a:t>
            </a:r>
            <a:r>
              <a:rPr lang="en-US" baseline="0" dirty="0" smtClean="0"/>
              <a:t> </a:t>
            </a:r>
            <a:r>
              <a:rPr lang="en-US" dirty="0" smtClean="0"/>
              <a:t>The organizational performance</a:t>
            </a:r>
            <a:r>
              <a:rPr lang="en-US" baseline="0" dirty="0" smtClean="0"/>
              <a:t> plan addresses gaps, and an IDP documents the individuals who are developing those skills or competencies.</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56337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defTabSz="909538">
              <a:defRPr/>
            </a:pPr>
            <a:r>
              <a:rPr lang="en-US" b="1" dirty="0" smtClean="0"/>
              <a:t>Transition Message: </a:t>
            </a:r>
            <a:r>
              <a:rPr lang="en-US" b="0" dirty="0" smtClean="0"/>
              <a:t>Let’s look at</a:t>
            </a:r>
            <a:r>
              <a:rPr lang="en-US" b="0" baseline="0" dirty="0" smtClean="0"/>
              <a:t> buttoning up the Performance Plan</a:t>
            </a:r>
            <a:endParaRPr lang="en-US" b="1" dirty="0" smtClean="0"/>
          </a:p>
          <a:p>
            <a:pPr defTabSz="909538">
              <a:defRPr/>
            </a:pPr>
            <a:endParaRPr lang="en-US" b="1" dirty="0" smtClean="0"/>
          </a:p>
          <a:p>
            <a:pPr defTabSz="909538">
              <a:defRPr/>
            </a:pPr>
            <a:r>
              <a:rPr lang="en-US" b="1" dirty="0" smtClean="0"/>
              <a:t>Instruction:</a:t>
            </a:r>
            <a:r>
              <a:rPr lang="en-US" b="0" baseline="0" dirty="0" smtClean="0"/>
              <a:t> </a:t>
            </a:r>
            <a:r>
              <a:rPr lang="en-US" dirty="0" smtClean="0"/>
              <a:t>It is the hope that both supervisors and employees agree </a:t>
            </a:r>
            <a:r>
              <a:rPr lang="en-US" dirty="0"/>
              <a:t>with the </a:t>
            </a:r>
            <a:r>
              <a:rPr lang="en-US" dirty="0" smtClean="0"/>
              <a:t>performance elements and standards in the performance</a:t>
            </a:r>
            <a:r>
              <a:rPr lang="en-US" baseline="0" dirty="0" smtClean="0"/>
              <a:t> plan</a:t>
            </a:r>
            <a:r>
              <a:rPr lang="en-US" dirty="0" smtClean="0"/>
              <a:t>, but agreement is </a:t>
            </a:r>
            <a:r>
              <a:rPr lang="en-US" dirty="0"/>
              <a:t>not </a:t>
            </a:r>
            <a:r>
              <a:rPr lang="en-US" dirty="0" smtClean="0"/>
              <a:t>required. </a:t>
            </a:r>
          </a:p>
          <a:p>
            <a:pPr defTabSz="909538">
              <a:defRPr/>
            </a:pPr>
            <a:endParaRPr lang="en-US" dirty="0" smtClean="0"/>
          </a:p>
          <a:p>
            <a:r>
              <a:rPr lang="en-US" dirty="0"/>
              <a:t>For example, a supervisor may want an employee to make 100 widgets, but the employee may only want to be accountable for making 80. In that case, the supervisor is the one who decides, but the employee should be encouraged to provide input to the supervisors about why the higher expectations may not be attainable—perhaps due to training requirements, fire drills, all-hands meetings, or other events that get in the way of production. Maybe the employee knows that the facility doesn’t stock sufficient widget oil to make 100 each day, or maybe the widget machine only makes 10 per hour maximum. These are all things that would be considered in determining the </a:t>
            </a:r>
            <a:r>
              <a:rPr lang="en-US" dirty="0" smtClean="0"/>
              <a:t>standards</a:t>
            </a:r>
            <a:r>
              <a:rPr lang="en-US" dirty="0"/>
              <a:t>, and an example of the collaborative nature of performance planning in a culture of high performance.</a:t>
            </a:r>
          </a:p>
          <a:p>
            <a:endParaRPr lang="en-US" dirty="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877301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defTabSz="909538">
              <a:defRPr/>
            </a:pPr>
            <a:r>
              <a:rPr lang="en-US" b="1" dirty="0" smtClean="0"/>
              <a:t>Transition Message: </a:t>
            </a:r>
            <a:r>
              <a:rPr lang="en-US" dirty="0" smtClean="0"/>
              <a:t>One benefit of continuous monitoring is the ability to</a:t>
            </a:r>
            <a:r>
              <a:rPr lang="en-US" baseline="0" dirty="0" smtClean="0"/>
              <a:t> quickly revise a plan when it is clear that the standards can’t be met.</a:t>
            </a:r>
            <a:endParaRPr lang="en-US" dirty="0" smtClean="0"/>
          </a:p>
          <a:p>
            <a:pPr defTabSz="909538">
              <a:defRPr/>
            </a:pPr>
            <a:endParaRPr lang="en-US" b="1" dirty="0" smtClean="0"/>
          </a:p>
          <a:p>
            <a:pPr defTabSz="884332">
              <a:defRPr/>
            </a:pPr>
            <a:r>
              <a:rPr lang="en-US" b="1" dirty="0" smtClean="0"/>
              <a:t>Instruction: </a:t>
            </a:r>
          </a:p>
          <a:p>
            <a:pPr marL="162149" indent="-162149" defTabSz="884332">
              <a:buFont typeface="Arial" panose="020B0604020202020204" pitchFamily="34" charset="0"/>
              <a:buChar char="•"/>
              <a:defRPr/>
            </a:pPr>
            <a:r>
              <a:rPr lang="en-US" dirty="0" smtClean="0"/>
              <a:t>Although </a:t>
            </a:r>
            <a:r>
              <a:rPr lang="en-US" dirty="0"/>
              <a:t>performance plans are initiated at the beginning of the </a:t>
            </a:r>
            <a:r>
              <a:rPr lang="en-US" dirty="0" smtClean="0"/>
              <a:t>performance appraisal </a:t>
            </a:r>
            <a:r>
              <a:rPr lang="en-US" dirty="0"/>
              <a:t>cycle, they are flexible, living documents and can be updated to meet the organizational needs. </a:t>
            </a:r>
            <a:endParaRPr lang="en-US" dirty="0" smtClean="0"/>
          </a:p>
          <a:p>
            <a:pPr marL="162149" indent="-162149" defTabSz="884332">
              <a:buFont typeface="Arial" panose="020B0604020202020204" pitchFamily="34" charset="0"/>
              <a:buChar char="•"/>
              <a:defRPr/>
            </a:pPr>
            <a:r>
              <a:rPr lang="en-US" dirty="0" smtClean="0"/>
              <a:t>Any</a:t>
            </a:r>
            <a:r>
              <a:rPr lang="en-US" b="1" dirty="0" smtClean="0"/>
              <a:t> </a:t>
            </a:r>
            <a:r>
              <a:rPr lang="en-US" dirty="0"/>
              <a:t>number of events can take place during an </a:t>
            </a:r>
            <a:r>
              <a:rPr lang="en-US" dirty="0" smtClean="0"/>
              <a:t>performance appraisal </a:t>
            </a:r>
            <a:r>
              <a:rPr lang="en-US" dirty="0"/>
              <a:t>cycle that would warrant changing a plan. </a:t>
            </a:r>
            <a:endParaRPr lang="en-US" dirty="0" smtClean="0"/>
          </a:p>
          <a:p>
            <a:pPr defTabSz="909538">
              <a:defRPr/>
            </a:pPr>
            <a:endParaRPr lang="en-US" dirty="0"/>
          </a:p>
          <a:p>
            <a:pPr defTabSz="884332">
              <a:defRPr/>
            </a:pPr>
            <a:r>
              <a:rPr lang="en-US" dirty="0"/>
              <a:t>When necessary, performance plans are modified to reflect the new </a:t>
            </a:r>
            <a:r>
              <a:rPr lang="en-US" dirty="0" smtClean="0"/>
              <a:t>performance element </a:t>
            </a:r>
            <a:r>
              <a:rPr lang="en-US" dirty="0"/>
              <a:t>and </a:t>
            </a:r>
            <a:r>
              <a:rPr lang="en-US" dirty="0" smtClean="0"/>
              <a:t>priorities and then </a:t>
            </a:r>
            <a:r>
              <a:rPr lang="en-US" dirty="0"/>
              <a:t>communicated to employees. </a:t>
            </a:r>
            <a:r>
              <a:rPr lang="en-US" dirty="0" smtClean="0"/>
              <a:t>The </a:t>
            </a:r>
            <a:r>
              <a:rPr lang="en-US" dirty="0"/>
              <a:t>employee should acknowledge the revisions in the MyPerformance appraisal tool or on the DD Form 2906.  </a:t>
            </a:r>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905745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b="1" dirty="0" smtClean="0"/>
              <a:t>Transition Message: </a:t>
            </a:r>
            <a:r>
              <a:rPr lang="en-US" b="0" dirty="0" smtClean="0"/>
              <a:t>As we</a:t>
            </a:r>
            <a:r>
              <a:rPr lang="en-US" b="0" baseline="0" dirty="0" smtClean="0"/>
              <a:t> realize by now, f</a:t>
            </a:r>
            <a:r>
              <a:rPr lang="en-US" b="0" dirty="0" smtClean="0"/>
              <a:t>eedback</a:t>
            </a:r>
            <a:r>
              <a:rPr lang="en-US" b="0" baseline="0" dirty="0" smtClean="0"/>
              <a:t> </a:t>
            </a:r>
            <a:r>
              <a:rPr lang="en-US" baseline="0" dirty="0" smtClean="0"/>
              <a:t>is an important part of DPMAP.</a:t>
            </a:r>
            <a:endParaRPr lang="en-US" b="0" dirty="0" smtClean="0"/>
          </a:p>
          <a:p>
            <a:endParaRPr lang="en-US" b="0" dirty="0" smtClean="0"/>
          </a:p>
          <a:p>
            <a:pPr defTabSz="901094">
              <a:defRPr/>
            </a:pPr>
            <a:r>
              <a:rPr lang="en-US" b="1" dirty="0" smtClean="0"/>
              <a:t>Instruction: </a:t>
            </a:r>
          </a:p>
          <a:p>
            <a:pPr marL="162149" indent="-162149" defTabSz="901094">
              <a:buFont typeface="Arial" panose="020B0604020202020204" pitchFamily="34" charset="0"/>
              <a:buChar char="•"/>
              <a:defRPr/>
            </a:pPr>
            <a:r>
              <a:rPr lang="en-US" dirty="0" smtClean="0"/>
              <a:t>effective </a:t>
            </a:r>
            <a:r>
              <a:rPr lang="en-US" dirty="0"/>
              <a:t>feedback session is not a one-way dialogue; rather, it is an opportunity for </a:t>
            </a:r>
            <a:r>
              <a:rPr lang="en-US" dirty="0" smtClean="0"/>
              <a:t>two-way, meaningful </a:t>
            </a:r>
            <a:r>
              <a:rPr lang="en-US" dirty="0"/>
              <a:t>communication between a supervisor and an employee. </a:t>
            </a:r>
            <a:endParaRPr lang="en-US" dirty="0" smtClean="0"/>
          </a:p>
          <a:p>
            <a:pPr marL="162149" indent="-162149" defTabSz="901094">
              <a:buFont typeface="Arial" panose="020B0604020202020204" pitchFamily="34" charset="0"/>
              <a:buChar char="•"/>
              <a:defRPr/>
            </a:pPr>
            <a:r>
              <a:rPr lang="en-US" dirty="0" smtClean="0"/>
              <a:t>Employees </a:t>
            </a:r>
            <a:r>
              <a:rPr lang="en-US" dirty="0"/>
              <a:t>are encouraged to proactively engage with their supervisor, </a:t>
            </a:r>
            <a:endParaRPr lang="en-US" dirty="0" smtClean="0"/>
          </a:p>
          <a:p>
            <a:pPr marL="162149" indent="-162149" defTabSz="901094">
              <a:buFont typeface="Arial" panose="020B0604020202020204" pitchFamily="34" charset="0"/>
              <a:buChar char="•"/>
              <a:defRPr/>
            </a:pPr>
            <a:r>
              <a:rPr lang="en-US" dirty="0" smtClean="0"/>
              <a:t>participate </a:t>
            </a:r>
            <a:r>
              <a:rPr lang="en-US" dirty="0"/>
              <a:t>in meaningful performance discussions to foster positive and beneficial outcomes, </a:t>
            </a:r>
            <a:endParaRPr lang="en-US" dirty="0" smtClean="0"/>
          </a:p>
          <a:p>
            <a:pPr marL="162149" indent="-162149" defTabSz="901094">
              <a:buFont typeface="Arial" panose="020B0604020202020204" pitchFamily="34" charset="0"/>
              <a:buChar char="•"/>
              <a:defRPr/>
            </a:pPr>
            <a:r>
              <a:rPr lang="en-US" dirty="0" smtClean="0"/>
              <a:t>and </a:t>
            </a:r>
            <a:r>
              <a:rPr lang="en-US" dirty="0"/>
              <a:t>ask clarifying questions about expectations. </a:t>
            </a:r>
            <a:endParaRPr lang="en-US" dirty="0" smtClean="0"/>
          </a:p>
          <a:p>
            <a:pPr marL="162149" indent="-162149" defTabSz="901094">
              <a:buFont typeface="Arial" panose="020B0604020202020204" pitchFamily="34" charset="0"/>
              <a:buChar char="•"/>
              <a:defRPr/>
            </a:pPr>
            <a:r>
              <a:rPr lang="en-US" dirty="0" smtClean="0"/>
              <a:t>Another </a:t>
            </a:r>
            <a:r>
              <a:rPr lang="en-US" dirty="0"/>
              <a:t>important aspect of two-way communication is active listening. Both supervisor and employee should focus on what is said. </a:t>
            </a:r>
            <a:endParaRPr lang="en-US" dirty="0" smtClean="0"/>
          </a:p>
          <a:p>
            <a:pPr marL="162149" indent="-162149" defTabSz="901094">
              <a:buFont typeface="Arial" panose="020B0604020202020204" pitchFamily="34" charset="0"/>
              <a:buChar char="•"/>
              <a:defRPr/>
            </a:pPr>
            <a:r>
              <a:rPr lang="en-US" dirty="0" smtClean="0"/>
              <a:t>Don't </a:t>
            </a:r>
            <a:r>
              <a:rPr lang="en-US" dirty="0"/>
              <a:t>interrupt or get defensive; both parties should take time to consider the feedback and response. </a:t>
            </a:r>
          </a:p>
          <a:p>
            <a:pPr marL="162149" indent="-162149" defTabSz="901094">
              <a:buFont typeface="Arial" panose="020B0604020202020204" pitchFamily="34" charset="0"/>
              <a:buChar char="•"/>
              <a:defRPr/>
            </a:pPr>
            <a:r>
              <a:rPr lang="en-US" dirty="0" smtClean="0">
                <a:effectLst/>
              </a:rPr>
              <a:t>Open, honest and/or direct feedback is very</a:t>
            </a:r>
            <a:r>
              <a:rPr lang="en-US" baseline="0" dirty="0" smtClean="0">
                <a:effectLst/>
              </a:rPr>
              <a:t> important because it </a:t>
            </a:r>
            <a:r>
              <a:rPr lang="en-US" dirty="0" smtClean="0">
                <a:effectLst/>
              </a:rPr>
              <a:t>builds trust between employees and supervisors. </a:t>
            </a:r>
            <a:endParaRPr lang="en-US" baseline="0" dirty="0" smtClean="0"/>
          </a:p>
        </p:txBody>
      </p:sp>
      <p:sp>
        <p:nvSpPr>
          <p:cNvPr id="4" name="Slide Number Placeholder 3"/>
          <p:cNvSpPr>
            <a:spLocks noGrp="1"/>
          </p:cNvSpPr>
          <p:nvPr>
            <p:ph type="sldNum" sz="quarter" idx="10"/>
          </p:nvPr>
        </p:nvSpPr>
        <p:spPr/>
        <p:txBody>
          <a:bodyPr/>
          <a:lstStyle/>
          <a:p>
            <a:fld id="{01D1165C-3CD5-4E11-9AD1-B7154BF18E3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65910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defTabSz="914069">
              <a:defRPr/>
            </a:pPr>
            <a:r>
              <a:rPr lang="en-US" b="1" baseline="0" dirty="0" smtClean="0"/>
              <a:t>Instructor Notes: </a:t>
            </a:r>
            <a:r>
              <a:rPr lang="en-US" dirty="0"/>
              <a:t>These words represent the key messages that embody what is most important about New </a:t>
            </a:r>
            <a:r>
              <a:rPr lang="en-US" dirty="0" smtClean="0"/>
              <a:t>Beginnings - Performance, Mission, Communication, Excellence, etc. </a:t>
            </a:r>
            <a:endParaRPr lang="en-US" dirty="0"/>
          </a:p>
          <a:p>
            <a:pPr defTabSz="914069">
              <a:defRPr/>
            </a:pPr>
            <a:endParaRPr lang="en-US" dirty="0"/>
          </a:p>
          <a:p>
            <a:r>
              <a:rPr lang="en-US" dirty="0"/>
              <a:t>Display the New Beginnings slide at the beginning of each instructional day and during breaks</a:t>
            </a:r>
            <a:r>
              <a:rPr lang="en-US" dirty="0" smtClean="0"/>
              <a: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Defense Performance Management Appraisal Program (DPMAP)  "New Beginnings" is a collaborative labor-management effort to improve Human Resource practices and policies in the Department of Defense (DoD). A major New Beginnings effort is the development and implementation of the enterprise-wide DoD Performance Management and Appraisal Program which will help foster a cultural change that encourages employee engagement, on-going communication, on-going employee recognition, and accountability.  USMC will roll out the new system to </a:t>
            </a:r>
            <a:r>
              <a:rPr lang="en-US" sz="1200" kern="1200" dirty="0" err="1" smtClean="0">
                <a:solidFill>
                  <a:schemeClr val="tx1"/>
                </a:solidFill>
                <a:effectLst/>
                <a:latin typeface="+mn-lt"/>
                <a:ea typeface="+mn-ea"/>
                <a:cs typeface="+mn-cs"/>
              </a:rPr>
              <a:t>nonbargaining</a:t>
            </a:r>
            <a:r>
              <a:rPr lang="en-US" sz="1200" kern="1200" dirty="0" smtClean="0">
                <a:solidFill>
                  <a:schemeClr val="tx1"/>
                </a:solidFill>
                <a:effectLst/>
                <a:latin typeface="+mn-lt"/>
                <a:ea typeface="+mn-ea"/>
                <a:cs typeface="+mn-cs"/>
              </a:rPr>
              <a:t> unit employees on 1 October 2017.    This training will provide information on the new system including employee and supervisor roles and responsibilities, timelines and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New words or phrases you will hea</a:t>
            </a:r>
            <a:r>
              <a:rPr lang="en-US" dirty="0"/>
              <a:t>r</a:t>
            </a:r>
            <a:r>
              <a:rPr lang="en-US" sz="1200" kern="1200" dirty="0" smtClean="0">
                <a:solidFill>
                  <a:schemeClr val="tx1"/>
                </a:solidFill>
                <a:effectLst/>
                <a:latin typeface="+mn-lt"/>
                <a:ea typeface="+mn-ea"/>
                <a:cs typeface="+mn-cs"/>
              </a:rPr>
              <a:t>, high Performance organization HPO, DoD core Values, performance elements linked to organization mission and smart objectives.  You wil</a:t>
            </a:r>
            <a:r>
              <a:rPr lang="en-US" dirty="0" smtClean="0"/>
              <a:t>l hear more about each one of these later in the lesson.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755615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fontScale="92500" lnSpcReduction="20000"/>
          </a:bodyPr>
          <a:lstStyle/>
          <a:p>
            <a:r>
              <a:rPr lang="en-US" sz="1300" b="1" dirty="0"/>
              <a:t>Transition Message: </a:t>
            </a:r>
            <a:r>
              <a:rPr lang="en-US" sz="1300" dirty="0"/>
              <a:t>But why is feedback so important?</a:t>
            </a:r>
          </a:p>
          <a:p>
            <a:endParaRPr lang="en-US" sz="1300" dirty="0"/>
          </a:p>
          <a:p>
            <a:r>
              <a:rPr lang="en-US" sz="1300" b="1" dirty="0"/>
              <a:t>Instruction:</a:t>
            </a:r>
            <a:r>
              <a:rPr lang="en-US" sz="1300" dirty="0"/>
              <a:t> For the employee, it gives him or her a voice and this has a positive influence on an employee’s engagement level. </a:t>
            </a:r>
          </a:p>
          <a:p>
            <a:pPr defTabSz="914166">
              <a:defRPr/>
            </a:pPr>
            <a:endParaRPr lang="en-US" sz="1300" dirty="0"/>
          </a:p>
          <a:p>
            <a:pPr defTabSz="914166">
              <a:defRPr/>
            </a:pPr>
            <a:r>
              <a:rPr lang="en-US" sz="1300" dirty="0"/>
              <a:t>There are three contexts for understanding the importance of feedback to employees.  They are:</a:t>
            </a:r>
          </a:p>
          <a:p>
            <a:endParaRPr lang="en-US" sz="1300" dirty="0"/>
          </a:p>
          <a:p>
            <a:pPr marL="168955" indent="-168955">
              <a:buFont typeface="Arial" panose="020B0604020202020204" pitchFamily="34" charset="0"/>
              <a:buChar char="•"/>
            </a:pPr>
            <a:r>
              <a:rPr lang="en-US" sz="1300" dirty="0"/>
              <a:t>The </a:t>
            </a:r>
            <a:r>
              <a:rPr lang="en-US" sz="1300" b="1" dirty="0"/>
              <a:t>performance context </a:t>
            </a:r>
            <a:r>
              <a:rPr lang="en-US" sz="1300" dirty="0"/>
              <a:t>relates to our individual performance in the workplace. It’s the ruler we use to measure our impact on the overall organization.</a:t>
            </a:r>
          </a:p>
          <a:p>
            <a:pPr marL="168955" indent="-168955">
              <a:buFont typeface="Arial" panose="020B0604020202020204" pitchFamily="34" charset="0"/>
              <a:buChar char="•"/>
            </a:pPr>
            <a:endParaRPr lang="en-US" sz="1300" dirty="0"/>
          </a:p>
          <a:p>
            <a:pPr marL="168955" indent="-168955">
              <a:buFont typeface="Arial" panose="020B0604020202020204" pitchFamily="34" charset="0"/>
              <a:buChar char="•"/>
            </a:pPr>
            <a:r>
              <a:rPr lang="en-US" sz="1300" dirty="0"/>
              <a:t>The </a:t>
            </a:r>
            <a:r>
              <a:rPr lang="en-US" sz="1300" b="1" dirty="0"/>
              <a:t>developmental context </a:t>
            </a:r>
            <a:r>
              <a:rPr lang="en-US" sz="1300" dirty="0"/>
              <a:t>informs us about how well the work is getting done. Are we as efficient or effective as we could be? Without feedback we would never know if we can improve. </a:t>
            </a:r>
          </a:p>
          <a:p>
            <a:pPr marL="168955" indent="-168955">
              <a:buFont typeface="Arial" panose="020B0604020202020204" pitchFamily="34" charset="0"/>
              <a:buChar char="•"/>
            </a:pPr>
            <a:endParaRPr lang="en-US" sz="1300" dirty="0"/>
          </a:p>
          <a:p>
            <a:pPr marL="168955" indent="-168955">
              <a:buFont typeface="Arial" panose="020B0604020202020204" pitchFamily="34" charset="0"/>
              <a:buChar char="•"/>
            </a:pPr>
            <a:r>
              <a:rPr lang="en-US" sz="1300" dirty="0"/>
              <a:t>The </a:t>
            </a:r>
            <a:r>
              <a:rPr lang="en-US" sz="1300" b="1" dirty="0"/>
              <a:t>personal context </a:t>
            </a:r>
            <a:r>
              <a:rPr lang="en-US" sz="1300" dirty="0"/>
              <a:t>tells us how others perceive us. Personal feedback is important to keeping our relationships healthy and functioning.</a:t>
            </a:r>
            <a:endParaRPr lang="en-US" sz="1300" b="1" dirty="0"/>
          </a:p>
          <a:p>
            <a:endParaRPr lang="en-US" sz="1300" b="1" dirty="0"/>
          </a:p>
          <a:p>
            <a:r>
              <a:rPr lang="en-US" sz="1300" dirty="0"/>
              <a:t>To recap, feedback IS important because it:</a:t>
            </a:r>
          </a:p>
          <a:p>
            <a:endParaRPr lang="en-US" sz="1300" dirty="0"/>
          </a:p>
          <a:p>
            <a:pPr marL="168955" indent="-168955">
              <a:buFont typeface="Arial" panose="020B0604020202020204" pitchFamily="34" charset="0"/>
              <a:buChar char="•"/>
            </a:pPr>
            <a:r>
              <a:rPr lang="en-US" sz="1300" dirty="0"/>
              <a:t>Promotes an understanding of the issue/topic/concern</a:t>
            </a:r>
          </a:p>
          <a:p>
            <a:pPr marL="168955" indent="-168955">
              <a:buFont typeface="Arial" panose="020B0604020202020204" pitchFamily="34" charset="0"/>
              <a:buChar char="•"/>
            </a:pPr>
            <a:r>
              <a:rPr lang="en-US" sz="1300" dirty="0"/>
              <a:t>Makes the other person aware of one’s perspective</a:t>
            </a:r>
          </a:p>
          <a:p>
            <a:pPr marL="168955" indent="-168955">
              <a:buFont typeface="Arial" panose="020B0604020202020204" pitchFamily="34" charset="0"/>
              <a:buChar char="•"/>
            </a:pPr>
            <a:r>
              <a:rPr lang="en-US" sz="1300" dirty="0"/>
              <a:t>In a performance context, feedback provides the supervisor’s perspective of what’s working (or not)</a:t>
            </a:r>
          </a:p>
          <a:p>
            <a:pPr marL="168955" indent="-168955">
              <a:buFont typeface="Arial" panose="020B0604020202020204" pitchFamily="34" charset="0"/>
              <a:buChar char="•"/>
            </a:pPr>
            <a:r>
              <a:rPr lang="en-US" sz="1300" dirty="0"/>
              <a:t>In a developmental context, feedback provides opportunities to improve competence, to learn, and to progress in careers</a:t>
            </a:r>
          </a:p>
          <a:p>
            <a:pPr marL="168955" indent="-168955">
              <a:buFont typeface="Arial" panose="020B0604020202020204" pitchFamily="34" charset="0"/>
              <a:buChar char="•"/>
            </a:pPr>
            <a:r>
              <a:rPr lang="en-US" sz="1300" dirty="0"/>
              <a:t>In a personal context, feedback can (hopefully) improve the quality of relationships</a:t>
            </a:r>
            <a:endParaRPr lang="en-US" sz="1300" b="1" dirty="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899479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r>
              <a:rPr lang="en-US" b="1" dirty="0" smtClean="0"/>
              <a:t>Transition Message: </a:t>
            </a:r>
            <a:r>
              <a:rPr lang="en-US" b="0" dirty="0" smtClean="0"/>
              <a:t>And here are some guidelines</a:t>
            </a:r>
            <a:r>
              <a:rPr lang="en-US" b="0" baseline="0" dirty="0" smtClean="0"/>
              <a:t> for the person receiving  the feedback.</a:t>
            </a:r>
            <a:endParaRPr lang="en-US" b="0" dirty="0" smtClean="0"/>
          </a:p>
          <a:p>
            <a:endParaRPr lang="en-US" b="0" dirty="0" smtClean="0"/>
          </a:p>
          <a:p>
            <a:pPr defTabSz="901094">
              <a:defRPr/>
            </a:pPr>
            <a:r>
              <a:rPr lang="en-US" b="1" dirty="0" smtClean="0"/>
              <a:t>Instruction:</a:t>
            </a:r>
            <a:r>
              <a:rPr lang="en-US" b="1" baseline="0" dirty="0" smtClean="0"/>
              <a:t> </a:t>
            </a:r>
            <a:r>
              <a:rPr lang="en-US" b="0" dirty="0" smtClean="0"/>
              <a:t>Receiving</a:t>
            </a:r>
            <a:r>
              <a:rPr lang="en-US" b="0" baseline="0" dirty="0" smtClean="0"/>
              <a:t> feedback can be difficult.  But here are some guidelines to consider:</a:t>
            </a:r>
          </a:p>
          <a:p>
            <a:pPr defTabSz="901094">
              <a:defRPr/>
            </a:pPr>
            <a:endParaRPr lang="en-US" b="1" baseline="0" dirty="0" smtClean="0"/>
          </a:p>
          <a:p>
            <a:pPr marL="171407" indent="-171407" defTabSz="901094">
              <a:buFont typeface="Arial" panose="020B0604020202020204" pitchFamily="34" charset="0"/>
              <a:buChar char="•"/>
              <a:defRPr/>
            </a:pPr>
            <a:r>
              <a:rPr lang="en-US" baseline="0" dirty="0" smtClean="0"/>
              <a:t>Just listen</a:t>
            </a:r>
          </a:p>
          <a:p>
            <a:pPr marL="171407" indent="-171407" defTabSz="901094">
              <a:buFont typeface="Arial" panose="020B0604020202020204" pitchFamily="34" charset="0"/>
              <a:buChar char="•"/>
              <a:defRPr/>
            </a:pPr>
            <a:r>
              <a:rPr lang="en-US" baseline="0" dirty="0" smtClean="0"/>
              <a:t>Don’t interrupt </a:t>
            </a:r>
          </a:p>
          <a:p>
            <a:pPr marL="171407" indent="-171407">
              <a:buFont typeface="Arial" panose="020B0604020202020204" pitchFamily="34" charset="0"/>
              <a:buChar char="•"/>
            </a:pPr>
            <a:r>
              <a:rPr lang="en-US" baseline="0" dirty="0" smtClean="0"/>
              <a:t>Don’t  get defensive.  </a:t>
            </a:r>
          </a:p>
          <a:p>
            <a:pPr marL="171407" indent="-171407">
              <a:buFont typeface="Arial" panose="020B0604020202020204" pitchFamily="34" charset="0"/>
              <a:buChar char="•"/>
            </a:pPr>
            <a:r>
              <a:rPr lang="en-US" dirty="0"/>
              <a:t>If things get emotional or awkward, ask for a break, and be sure to re-connect with person giving feedback.</a:t>
            </a:r>
          </a:p>
          <a:p>
            <a:pPr defTabSz="901094">
              <a:defRPr/>
            </a:pPr>
            <a:endParaRPr lang="en-US" baseline="0" dirty="0" smtClean="0"/>
          </a:p>
          <a:p>
            <a:pPr defTabSz="901094">
              <a:defRPr/>
            </a:pPr>
            <a:endParaRPr lang="en-US" b="0" baseline="0" dirty="0" smtClean="0"/>
          </a:p>
        </p:txBody>
      </p:sp>
      <p:sp>
        <p:nvSpPr>
          <p:cNvPr id="4" name="Slide Number Placeholder 3"/>
          <p:cNvSpPr>
            <a:spLocks noGrp="1"/>
          </p:cNvSpPr>
          <p:nvPr>
            <p:ph type="sldNum" sz="quarter" idx="10"/>
          </p:nvPr>
        </p:nvSpPr>
        <p:spPr/>
        <p:txBody>
          <a:bodyPr/>
          <a:lstStyle/>
          <a:p>
            <a:fld id="{01D1165C-3CD5-4E11-9AD1-B7154BF18E3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461222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defTabSz="914069">
              <a:defRPr/>
            </a:pPr>
            <a:r>
              <a:rPr lang="en-US" b="1" baseline="0" dirty="0" smtClean="0"/>
              <a:t>Instructor Notes: </a:t>
            </a:r>
            <a:r>
              <a:rPr lang="en-US" dirty="0"/>
              <a:t>These words represent the key messages that embody what is most important about New </a:t>
            </a:r>
            <a:r>
              <a:rPr lang="en-US" dirty="0" smtClean="0"/>
              <a:t>Beginnings - Performance, Mission, Communication, Excellence, etc. </a:t>
            </a:r>
            <a:endParaRPr lang="en-US" dirty="0"/>
          </a:p>
          <a:p>
            <a:pPr defTabSz="914069">
              <a:defRPr/>
            </a:pPr>
            <a:endParaRPr lang="en-US" dirty="0"/>
          </a:p>
          <a:p>
            <a:r>
              <a:rPr lang="en-US" dirty="0"/>
              <a:t>Display the New Beginnings slide at the beginning of each instructional day and during breaks.</a:t>
            </a:r>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212247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defTabSz="919219">
              <a:defRPr/>
            </a:pPr>
            <a:r>
              <a:rPr lang="en-US" b="1" dirty="0"/>
              <a:t>Transition Message: </a:t>
            </a:r>
            <a:r>
              <a:rPr lang="en-US" dirty="0"/>
              <a:t>As we have stated previously, monitoring performance is an ongoing process requiring communication and input from both supervisor and employee.</a:t>
            </a:r>
            <a:endParaRPr lang="en-US" b="1" dirty="0"/>
          </a:p>
          <a:p>
            <a:pPr defTabSz="919219">
              <a:defRPr/>
            </a:pPr>
            <a:endParaRPr lang="en-US" b="1" dirty="0"/>
          </a:p>
          <a:p>
            <a:pPr defTabSz="919219">
              <a:defRPr/>
            </a:pPr>
            <a:r>
              <a:rPr lang="en-US" b="1" dirty="0"/>
              <a:t>Instruction:</a:t>
            </a:r>
            <a:r>
              <a:rPr lang="en-US" b="0" baseline="0" dirty="0"/>
              <a:t> Monitoring </a:t>
            </a:r>
            <a:r>
              <a:rPr lang="en-US" b="0" baseline="0" dirty="0" smtClean="0"/>
              <a:t>= supervisors </a:t>
            </a:r>
            <a:r>
              <a:rPr lang="en-US" b="0" baseline="0" dirty="0"/>
              <a:t>checking in with their employees on a continuous basis to gauge how they are progressing with their performance plans. </a:t>
            </a:r>
            <a:endParaRPr lang="en-US" b="0" baseline="0" dirty="0" smtClean="0"/>
          </a:p>
          <a:p>
            <a:pPr defTabSz="919219">
              <a:defRPr/>
            </a:pPr>
            <a:endParaRPr lang="en-US" dirty="0"/>
          </a:p>
          <a:p>
            <a:pPr defTabSz="919219">
              <a:defRPr/>
            </a:pPr>
            <a:r>
              <a:rPr lang="en-US" b="0" baseline="0" dirty="0" smtClean="0"/>
              <a:t>As </a:t>
            </a:r>
            <a:r>
              <a:rPr lang="en-US" b="0" baseline="0" dirty="0"/>
              <a:t>you might have guessed, monitoring performance is a critical part of </a:t>
            </a:r>
            <a:r>
              <a:rPr lang="en-US" b="0" baseline="0" dirty="0" smtClean="0"/>
              <a:t>DPMAP.</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23</a:t>
            </a:fld>
            <a:endParaRPr lang="en-US" dirty="0"/>
          </a:p>
        </p:txBody>
      </p:sp>
    </p:spTree>
    <p:extLst>
      <p:ext uri="{BB962C8B-B14F-4D97-AF65-F5344CB8AC3E}">
        <p14:creationId xmlns:p14="http://schemas.microsoft.com/office/powerpoint/2010/main" val="2798819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1"/>
            <a:ext cx="5486400" cy="4611674"/>
          </a:xfrm>
        </p:spPr>
        <p:txBody>
          <a:bodyPr>
            <a:noAutofit/>
          </a:bodyPr>
          <a:lstStyle/>
          <a:p>
            <a:r>
              <a:rPr lang="en-US" b="1" dirty="0"/>
              <a:t>Transition Message: </a:t>
            </a:r>
            <a:r>
              <a:rPr lang="en-US" b="0" dirty="0"/>
              <a:t>So,</a:t>
            </a:r>
            <a:r>
              <a:rPr lang="en-US" b="0" baseline="0" dirty="0"/>
              <a:t> what are </a:t>
            </a:r>
            <a:r>
              <a:rPr lang="en-US" b="0" baseline="0" dirty="0" smtClean="0"/>
              <a:t>the employee </a:t>
            </a:r>
            <a:r>
              <a:rPr lang="en-US" b="0" baseline="0" dirty="0"/>
              <a:t>responsibilities for monitoring </a:t>
            </a:r>
            <a:r>
              <a:rPr lang="en-US" b="0" baseline="0" dirty="0" smtClean="0"/>
              <a:t>performance?</a:t>
            </a:r>
            <a:endParaRPr lang="en-US" b="0" dirty="0"/>
          </a:p>
          <a:p>
            <a:endParaRPr lang="en-US" b="0" dirty="0"/>
          </a:p>
          <a:p>
            <a:pPr lvl="0"/>
            <a:r>
              <a:rPr lang="en-US" b="1" dirty="0"/>
              <a:t>Instruction:</a:t>
            </a:r>
            <a:r>
              <a:rPr lang="en-US" b="0" dirty="0"/>
              <a:t> Employees</a:t>
            </a:r>
            <a:r>
              <a:rPr lang="en-US" b="0" baseline="0" dirty="0"/>
              <a:t> should:</a:t>
            </a:r>
          </a:p>
          <a:p>
            <a:endParaRPr lang="en-US" dirty="0"/>
          </a:p>
          <a:p>
            <a:pPr marL="167578" indent="-167578">
              <a:buFont typeface="Arial" panose="020B0604020202020204" pitchFamily="34" charset="0"/>
              <a:buChar char="•"/>
            </a:pPr>
            <a:r>
              <a:rPr lang="en-US" dirty="0"/>
              <a:t>Ask questions. Employees who understand </a:t>
            </a:r>
            <a:r>
              <a:rPr lang="en-US" dirty="0" smtClean="0"/>
              <a:t>the </a:t>
            </a:r>
            <a:r>
              <a:rPr lang="en-US" dirty="0"/>
              <a:t>big picture </a:t>
            </a:r>
            <a:r>
              <a:rPr lang="en-US" dirty="0" smtClean="0"/>
              <a:t>will </a:t>
            </a:r>
            <a:r>
              <a:rPr lang="en-US" dirty="0"/>
              <a:t>be better </a:t>
            </a:r>
            <a:r>
              <a:rPr lang="en-US" dirty="0" smtClean="0"/>
              <a:t>engaged. If not </a:t>
            </a:r>
            <a:r>
              <a:rPr lang="en-US" dirty="0"/>
              <a:t>sure what their supervisor expects of them, </a:t>
            </a:r>
            <a:r>
              <a:rPr lang="en-US" dirty="0" smtClean="0"/>
              <a:t>ask </a:t>
            </a:r>
            <a:r>
              <a:rPr lang="en-US" dirty="0"/>
              <a:t>clarifying questions until </a:t>
            </a:r>
            <a:r>
              <a:rPr lang="en-US" dirty="0" smtClean="0"/>
              <a:t>a </a:t>
            </a:r>
            <a:r>
              <a:rPr lang="en-US" dirty="0"/>
              <a:t>shared understanding of the performance required for mission </a:t>
            </a:r>
            <a:r>
              <a:rPr lang="en-US" dirty="0" smtClean="0"/>
              <a:t>success is reached. </a:t>
            </a:r>
            <a:endParaRPr lang="en-US" dirty="0"/>
          </a:p>
          <a:p>
            <a:pPr marL="167578" indent="-167578">
              <a:buFont typeface="Arial" panose="020B0604020202020204" pitchFamily="34" charset="0"/>
              <a:buChar char="•"/>
            </a:pPr>
            <a:r>
              <a:rPr lang="en-US" dirty="0"/>
              <a:t>Remain engaged in self-development. The employee is the best steward of his or her career, and continuous self-development is one of the keys to advancing </a:t>
            </a:r>
            <a:r>
              <a:rPr lang="en-US" dirty="0" smtClean="0"/>
              <a:t>careers.</a:t>
            </a:r>
            <a:endParaRPr lang="en-US" dirty="0"/>
          </a:p>
          <a:p>
            <a:pPr marL="167578" indent="-167578">
              <a:buFont typeface="Arial" panose="020B0604020202020204" pitchFamily="34" charset="0"/>
              <a:buChar char="•"/>
            </a:pPr>
            <a:r>
              <a:rPr lang="en-US" dirty="0"/>
              <a:t>Keep their supervisor informed on the outcomes of their work. </a:t>
            </a:r>
            <a:r>
              <a:rPr lang="en-US" dirty="0" smtClean="0"/>
              <a:t> </a:t>
            </a:r>
            <a:r>
              <a:rPr lang="en-US" baseline="0" dirty="0" smtClean="0"/>
              <a:t>DPMAP </a:t>
            </a:r>
            <a:r>
              <a:rPr lang="en-US" baseline="0" dirty="0"/>
              <a:t>encourages and expects </a:t>
            </a:r>
            <a:r>
              <a:rPr lang="en-US" baseline="0" dirty="0" smtClean="0"/>
              <a:t>frequent, informal </a:t>
            </a:r>
            <a:r>
              <a:rPr lang="en-US" baseline="0" dirty="0"/>
              <a:t>feedback. When employees complete a goal or have some issues preventing them from accomplishing it, their supervisor needs to know</a:t>
            </a:r>
            <a:r>
              <a:rPr lang="en-US" baseline="0" dirty="0" smtClean="0"/>
              <a:t>.</a:t>
            </a:r>
            <a:endParaRPr lang="en-US" dirty="0"/>
          </a:p>
          <a:p>
            <a:pPr marL="167578" indent="-167578" defTabSz="919219">
              <a:buFont typeface="Arial" panose="020B0604020202020204" pitchFamily="34" charset="0"/>
              <a:buChar char="•"/>
              <a:defRPr/>
            </a:pPr>
            <a:r>
              <a:rPr lang="en-US" dirty="0"/>
              <a:t>Provide input about </a:t>
            </a:r>
            <a:r>
              <a:rPr lang="en-US" dirty="0" smtClean="0"/>
              <a:t>accomplishments</a:t>
            </a:r>
            <a:r>
              <a:rPr lang="en-US" dirty="0"/>
              <a:t>, relative to the performance elements and standards, during the performance discussions. The goal </a:t>
            </a:r>
            <a:r>
              <a:rPr lang="en-US" dirty="0" smtClean="0"/>
              <a:t>is </a:t>
            </a:r>
            <a:r>
              <a:rPr lang="en-US" dirty="0"/>
              <a:t>to ensure that supervisors stay informed </a:t>
            </a:r>
            <a:r>
              <a:rPr lang="en-US" dirty="0" smtClean="0"/>
              <a:t>of </a:t>
            </a:r>
            <a:r>
              <a:rPr lang="en-US" dirty="0"/>
              <a:t>progress towards </a:t>
            </a:r>
            <a:r>
              <a:rPr lang="en-US" dirty="0" smtClean="0"/>
              <a:t>the elements</a:t>
            </a:r>
            <a:r>
              <a:rPr lang="en-US" dirty="0"/>
              <a:t>. </a:t>
            </a:r>
          </a:p>
          <a:p>
            <a:pPr marL="167578" indent="-167578" defTabSz="919219">
              <a:buFont typeface="Arial" panose="020B0604020202020204" pitchFamily="34" charset="0"/>
              <a:buChar char="•"/>
              <a:defRPr/>
            </a:pPr>
            <a:r>
              <a:rPr lang="en-US" dirty="0"/>
              <a:t>Identify needed changes to performance elements/standards as appropriate</a:t>
            </a:r>
            <a:r>
              <a:rPr lang="en-US" dirty="0" smtClean="0"/>
              <a:t>.</a:t>
            </a:r>
            <a:endParaRPr lang="en-US" dirty="0"/>
          </a:p>
          <a:p>
            <a:pPr marL="167578" indent="-167578" defTabSz="919219">
              <a:buFont typeface="Arial" panose="020B0604020202020204" pitchFamily="34" charset="0"/>
              <a:buChar char="•"/>
              <a:defRPr/>
            </a:pPr>
            <a:r>
              <a:rPr lang="en-US" dirty="0"/>
              <a:t>Work with </a:t>
            </a:r>
            <a:r>
              <a:rPr lang="en-US" dirty="0" smtClean="0"/>
              <a:t>your supervisor </a:t>
            </a:r>
            <a:r>
              <a:rPr lang="en-US" dirty="0"/>
              <a:t>to find solutions to barriers to success and give meaningful suggestions when it applies. Continuous </a:t>
            </a:r>
            <a:r>
              <a:rPr lang="en-US" dirty="0" smtClean="0"/>
              <a:t>discussions provide </a:t>
            </a:r>
            <a:r>
              <a:rPr lang="en-US" dirty="0"/>
              <a:t>opportunities for </a:t>
            </a:r>
            <a:r>
              <a:rPr lang="en-US" dirty="0" smtClean="0"/>
              <a:t>any </a:t>
            </a:r>
            <a:r>
              <a:rPr lang="en-US" dirty="0"/>
              <a:t>needed adjustments to performance plans. </a:t>
            </a:r>
            <a:endParaRPr lang="en-US" dirty="0" smtClean="0"/>
          </a:p>
          <a:p>
            <a:endParaRPr lang="en-US" dirty="0"/>
          </a:p>
          <a:p>
            <a:r>
              <a:rPr lang="en-US" b="1" baseline="0" dirty="0"/>
              <a:t>Interactivity: </a:t>
            </a:r>
            <a:r>
              <a:rPr lang="en-US" b="0" baseline="0" dirty="0"/>
              <a:t>Ask: Are there any questions about these responsibilities?</a:t>
            </a:r>
            <a:endParaRPr lang="en-US" b="1"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24</a:t>
            </a:fld>
            <a:endParaRPr lang="en-US" dirty="0"/>
          </a:p>
        </p:txBody>
      </p:sp>
    </p:spTree>
    <p:extLst>
      <p:ext uri="{BB962C8B-B14F-4D97-AF65-F5344CB8AC3E}">
        <p14:creationId xmlns:p14="http://schemas.microsoft.com/office/powerpoint/2010/main" val="3089822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defTabSz="919219">
              <a:defRPr/>
            </a:pPr>
            <a:r>
              <a:rPr lang="en-US" b="1" dirty="0"/>
              <a:t>Transition Message: </a:t>
            </a:r>
            <a:r>
              <a:rPr lang="en-US" b="0" dirty="0"/>
              <a:t>It</a:t>
            </a:r>
            <a:r>
              <a:rPr lang="en-US" b="0" baseline="0" dirty="0"/>
              <a:t> is the employee’s responsibility to </a:t>
            </a:r>
            <a:r>
              <a:rPr lang="en-US" dirty="0"/>
              <a:t>communicate what they have achieved. </a:t>
            </a:r>
            <a:endParaRPr lang="en-US" b="1" dirty="0"/>
          </a:p>
          <a:p>
            <a:pPr defTabSz="919219">
              <a:defRPr/>
            </a:pPr>
            <a:endParaRPr lang="en-US" b="1" dirty="0"/>
          </a:p>
          <a:p>
            <a:r>
              <a:rPr lang="en-US" b="1" dirty="0"/>
              <a:t>Instruction:</a:t>
            </a:r>
            <a:r>
              <a:rPr lang="en-US" b="0" baseline="0" dirty="0"/>
              <a:t> </a:t>
            </a:r>
            <a:endParaRPr lang="en-US" b="0" baseline="0" dirty="0" smtClean="0"/>
          </a:p>
          <a:p>
            <a:pPr marL="162149" indent="-162149">
              <a:buFont typeface="Arial" panose="020B0604020202020204" pitchFamily="34" charset="0"/>
              <a:buChar char="•"/>
            </a:pPr>
            <a:r>
              <a:rPr lang="en-US" b="0" baseline="0" dirty="0" smtClean="0"/>
              <a:t>E</a:t>
            </a:r>
            <a:r>
              <a:rPr lang="en-US" dirty="0" smtClean="0"/>
              <a:t>mployees may record </a:t>
            </a:r>
            <a:r>
              <a:rPr lang="en-US" dirty="0"/>
              <a:t>their accomplishments throughout the </a:t>
            </a:r>
            <a:r>
              <a:rPr lang="en-US" dirty="0" smtClean="0"/>
              <a:t>performance appraisal cycle</a:t>
            </a:r>
            <a:r>
              <a:rPr lang="en-US" baseline="0" dirty="0" smtClean="0"/>
              <a:t>. </a:t>
            </a:r>
            <a:r>
              <a:rPr lang="en-US" dirty="0"/>
              <a:t>For instance,</a:t>
            </a:r>
            <a:r>
              <a:rPr lang="en-US" baseline="0" dirty="0"/>
              <a:t> an employee could share feedback he received from customers with his supervisor so he or she is aware of the great job the employee is doing.</a:t>
            </a:r>
          </a:p>
          <a:p>
            <a:r>
              <a:rPr lang="en-US" dirty="0"/>
              <a:t> </a:t>
            </a:r>
          </a:p>
          <a:p>
            <a:r>
              <a:rPr lang="en-US" dirty="0"/>
              <a:t>Though written</a:t>
            </a:r>
            <a:r>
              <a:rPr lang="en-US" baseline="0" dirty="0"/>
              <a:t> employee input is </a:t>
            </a:r>
            <a:r>
              <a:rPr lang="en-US" dirty="0"/>
              <a:t>voluntary, employees </a:t>
            </a:r>
            <a:r>
              <a:rPr lang="en-US" dirty="0" smtClean="0"/>
              <a:t>are encouraged </a:t>
            </a:r>
            <a:r>
              <a:rPr lang="en-US" dirty="0"/>
              <a:t>to:</a:t>
            </a:r>
          </a:p>
          <a:p>
            <a:endParaRPr lang="en-US" dirty="0"/>
          </a:p>
          <a:p>
            <a:pPr marL="167578" indent="-167578">
              <a:buFont typeface="Arial" panose="020B0604020202020204" pitchFamily="34" charset="0"/>
              <a:buChar char="•"/>
            </a:pPr>
            <a:r>
              <a:rPr lang="en-US" dirty="0"/>
              <a:t>Write their accomplishments in a clear, concise manner</a:t>
            </a:r>
          </a:p>
          <a:p>
            <a:pPr marL="167578" indent="-167578">
              <a:buFont typeface="Arial" panose="020B0604020202020204" pitchFamily="34" charset="0"/>
              <a:buChar char="•"/>
            </a:pPr>
            <a:r>
              <a:rPr lang="en-US" dirty="0"/>
              <a:t>Identify specific examples of what they achieved as they relate to the performance elements and standards</a:t>
            </a:r>
          </a:p>
          <a:p>
            <a:pPr marL="167578" indent="-167578">
              <a:buFont typeface="Arial" panose="020B0604020202020204" pitchFamily="34" charset="0"/>
              <a:buChar char="•"/>
            </a:pPr>
            <a:r>
              <a:rPr lang="en-US" dirty="0"/>
              <a:t>Demonstrate how their accomplishments contributed to the organization achieving its goals</a:t>
            </a:r>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25</a:t>
            </a:fld>
            <a:endParaRPr lang="en-US" dirty="0"/>
          </a:p>
        </p:txBody>
      </p:sp>
    </p:spTree>
    <p:extLst>
      <p:ext uri="{BB962C8B-B14F-4D97-AF65-F5344CB8AC3E}">
        <p14:creationId xmlns:p14="http://schemas.microsoft.com/office/powerpoint/2010/main" val="2190748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r>
              <a:rPr lang="en-US" b="1" dirty="0"/>
              <a:t>Transition Message: </a:t>
            </a:r>
            <a:r>
              <a:rPr lang="en-US" b="0" dirty="0"/>
              <a:t>So, what can employees do to help improve</a:t>
            </a:r>
            <a:r>
              <a:rPr lang="en-US" b="0" baseline="0" dirty="0"/>
              <a:t> their performance? </a:t>
            </a:r>
          </a:p>
          <a:p>
            <a:endParaRPr lang="en-US" b="0" baseline="0" dirty="0"/>
          </a:p>
          <a:p>
            <a:r>
              <a:rPr lang="en-US" b="1" baseline="0" dirty="0"/>
              <a:t>Instruction: </a:t>
            </a:r>
            <a:r>
              <a:rPr lang="en-US" b="0" baseline="0" dirty="0"/>
              <a:t>Employees should: </a:t>
            </a:r>
            <a:endParaRPr lang="en-US" b="1" baseline="0" dirty="0"/>
          </a:p>
          <a:p>
            <a:endParaRPr lang="en-US" b="1" dirty="0"/>
          </a:p>
          <a:p>
            <a:pPr marL="167578" indent="-167578">
              <a:buFont typeface="Arial" panose="020B0604020202020204" pitchFamily="34" charset="0"/>
              <a:buChar char="•"/>
            </a:pPr>
            <a:r>
              <a:rPr lang="en-US" dirty="0"/>
              <a:t>Ask clarifying questions</a:t>
            </a:r>
          </a:p>
          <a:p>
            <a:pPr marL="167578" indent="-167578">
              <a:buFont typeface="Arial" panose="020B0604020202020204" pitchFamily="34" charset="0"/>
              <a:buChar char="•"/>
            </a:pPr>
            <a:r>
              <a:rPr lang="en-US" dirty="0" smtClean="0"/>
              <a:t>Ask for specific examples of “Fully Successful” performance</a:t>
            </a:r>
          </a:p>
          <a:p>
            <a:pPr marL="167578" indent="-167578">
              <a:buFont typeface="Arial" panose="020B0604020202020204" pitchFamily="34" charset="0"/>
              <a:buChar char="•"/>
            </a:pPr>
            <a:r>
              <a:rPr lang="en-US" dirty="0" smtClean="0"/>
              <a:t>Request </a:t>
            </a:r>
            <a:r>
              <a:rPr lang="en-US" dirty="0"/>
              <a:t>additional job-related training or assistance</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26</a:t>
            </a:fld>
            <a:endParaRPr lang="en-US" dirty="0"/>
          </a:p>
        </p:txBody>
      </p:sp>
    </p:spTree>
    <p:extLst>
      <p:ext uri="{BB962C8B-B14F-4D97-AF65-F5344CB8AC3E}">
        <p14:creationId xmlns:p14="http://schemas.microsoft.com/office/powerpoint/2010/main" val="3487998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r>
              <a:rPr lang="en-US" b="1" dirty="0"/>
              <a:t>Transition Message: </a:t>
            </a:r>
            <a:r>
              <a:rPr lang="en-US" dirty="0"/>
              <a:t>Performance management is a process of evaluating performance in a summary fashion.</a:t>
            </a:r>
          </a:p>
          <a:p>
            <a:endParaRPr lang="en-US" b="0" dirty="0"/>
          </a:p>
          <a:p>
            <a:pPr defTabSz="901094">
              <a:defRPr/>
            </a:pPr>
            <a:r>
              <a:rPr lang="en-US" b="1" dirty="0"/>
              <a:t>Instruction:</a:t>
            </a:r>
            <a:r>
              <a:rPr lang="en-US" b="0" dirty="0"/>
              <a:t> </a:t>
            </a:r>
            <a:r>
              <a:rPr lang="en-US" dirty="0"/>
              <a:t>Evaluating performance entails assessing performance against the performance elements and standards in the employee’s approved performance plan and assigning a rating of record based on work performed during the appraisal cycle.</a:t>
            </a:r>
          </a:p>
          <a:p>
            <a:pPr defTabSz="901094">
              <a:defRPr/>
            </a:pPr>
            <a:r>
              <a:rPr lang="en-US" dirty="0" smtClean="0"/>
              <a:t>against </a:t>
            </a:r>
            <a:r>
              <a:rPr lang="en-US" dirty="0"/>
              <a:t>the </a:t>
            </a:r>
            <a:r>
              <a:rPr lang="en-US" dirty="0" smtClean="0"/>
              <a:t>performance. </a:t>
            </a:r>
          </a:p>
          <a:p>
            <a:pPr defTabSz="901094">
              <a:defRPr/>
            </a:pPr>
            <a:endParaRPr lang="en-US" b="1"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858522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b="1" dirty="0"/>
              <a:t>Transition Message: </a:t>
            </a:r>
            <a:r>
              <a:rPr lang="en-US" b="1" baseline="0" dirty="0"/>
              <a:t> </a:t>
            </a:r>
            <a:r>
              <a:rPr lang="en-US" b="0" baseline="0" dirty="0"/>
              <a:t>We will cover much of this in the next few </a:t>
            </a:r>
            <a:r>
              <a:rPr lang="en-US" b="0" baseline="0" dirty="0" smtClean="0"/>
              <a:t>slides.</a:t>
            </a:r>
            <a:endParaRPr lang="en-US" b="0" baseline="0" dirty="0"/>
          </a:p>
          <a:p>
            <a:endParaRPr lang="en-US" b="0" dirty="0"/>
          </a:p>
          <a:p>
            <a:r>
              <a:rPr lang="en-US" b="1" baseline="0" dirty="0"/>
              <a:t>Instructor Note</a:t>
            </a:r>
            <a:r>
              <a:rPr lang="en-US" b="1" baseline="0" dirty="0" smtClean="0"/>
              <a:t>:</a:t>
            </a:r>
            <a:r>
              <a:rPr lang="en-US" b="0" baseline="0" dirty="0" smtClean="0"/>
              <a:t>  </a:t>
            </a:r>
            <a:r>
              <a:rPr lang="en-US" b="0" baseline="0" dirty="0"/>
              <a:t>All will be discussed later in the lesson.</a:t>
            </a:r>
            <a:endParaRPr lang="en-US" b="0"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720783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1"/>
            <a:ext cx="5486400" cy="4536104"/>
          </a:xfrm>
        </p:spPr>
        <p:txBody>
          <a:bodyPr/>
          <a:lstStyle/>
          <a:p>
            <a:pPr defTabSz="901094">
              <a:defRPr/>
            </a:pPr>
            <a:r>
              <a:rPr lang="en-US" b="1" dirty="0"/>
              <a:t>Transition Message:</a:t>
            </a:r>
            <a:r>
              <a:rPr lang="en-US" dirty="0"/>
              <a:t>  Both Employee and Supervisor have roles in the evaluating phase</a:t>
            </a:r>
          </a:p>
          <a:p>
            <a:pPr defTabSz="901094">
              <a:defRPr/>
            </a:pPr>
            <a:endParaRPr lang="en-US" dirty="0"/>
          </a:p>
          <a:p>
            <a:r>
              <a:rPr lang="en-US" dirty="0"/>
              <a:t>As we mentioned previously, the goal of the Evaluating Phase is to have a final rating that comes as no surprise to either the employee or the supervisor.</a:t>
            </a:r>
          </a:p>
          <a:p>
            <a:endParaRPr lang="en-US" dirty="0"/>
          </a:p>
          <a:p>
            <a:r>
              <a:rPr lang="en-US" i="1" dirty="0"/>
              <a:t>Employees should: </a:t>
            </a:r>
            <a:endParaRPr lang="en-US" dirty="0"/>
          </a:p>
          <a:p>
            <a:pPr marL="162149" indent="-162149">
              <a:buFont typeface="Arial" panose="020B0604020202020204" pitchFamily="34" charset="0"/>
              <a:buChar char="•"/>
            </a:pPr>
            <a:r>
              <a:rPr lang="en-US" dirty="0"/>
              <a:t>Provide employee input:  describe how contributions enabled mission accomplishment. </a:t>
            </a:r>
          </a:p>
          <a:p>
            <a:pPr marL="162149" indent="-162149">
              <a:buFont typeface="Arial" panose="020B0604020202020204" pitchFamily="34" charset="0"/>
              <a:buChar char="•"/>
            </a:pPr>
            <a:r>
              <a:rPr lang="en-US" dirty="0"/>
              <a:t>Another input may be achievements or recognition during the appraisal cycle </a:t>
            </a:r>
          </a:p>
          <a:p>
            <a:pPr marL="162149" indent="-162149">
              <a:buFont typeface="Arial" panose="020B0604020202020204" pitchFamily="34" charset="0"/>
              <a:buChar char="•"/>
            </a:pPr>
            <a:r>
              <a:rPr lang="en-US" dirty="0"/>
              <a:t>as well as completed training and developmental courses. </a:t>
            </a:r>
          </a:p>
          <a:p>
            <a:pPr marL="162163" indent="-162163">
              <a:buFont typeface="Arial" panose="020B0604020202020204" pitchFamily="34" charset="0"/>
              <a:buChar char="•"/>
            </a:pPr>
            <a:r>
              <a:rPr lang="en-US" dirty="0"/>
              <a:t>serves as a reminder of significant </a:t>
            </a:r>
            <a:r>
              <a:rPr lang="en-US"/>
              <a:t>accomplishments </a:t>
            </a:r>
            <a:r>
              <a:rPr lang="en-US" smtClean="0"/>
              <a:t>input </a:t>
            </a:r>
            <a:r>
              <a:rPr lang="en-US" dirty="0"/>
              <a:t>should make factual, objective statements about how you accomplished each element. </a:t>
            </a:r>
          </a:p>
          <a:p>
            <a:pPr lvl="0"/>
            <a:endParaRPr lang="en-US" dirty="0"/>
          </a:p>
          <a:p>
            <a:r>
              <a:rPr lang="en-US" i="1" dirty="0" smtClean="0"/>
              <a:t>Ask: </a:t>
            </a:r>
            <a:r>
              <a:rPr lang="en-US" dirty="0" smtClean="0"/>
              <a:t>How do performance elements relate to performance standards?</a:t>
            </a:r>
          </a:p>
          <a:p>
            <a:r>
              <a:rPr lang="en-US" i="1" dirty="0" smtClean="0"/>
              <a:t>Answer: </a:t>
            </a:r>
            <a:r>
              <a:rPr lang="en-US" dirty="0" smtClean="0"/>
              <a:t>Performance elements define what an employee </a:t>
            </a:r>
            <a:r>
              <a:rPr lang="en-US" i="1" dirty="0" smtClean="0"/>
              <a:t>does</a:t>
            </a:r>
            <a:r>
              <a:rPr lang="en-US" dirty="0" smtClean="0"/>
              <a:t>; performance standards tell an employee how their performance will be </a:t>
            </a:r>
            <a:r>
              <a:rPr lang="en-US" i="1" dirty="0" smtClean="0"/>
              <a:t>measured</a:t>
            </a:r>
            <a:r>
              <a:rPr lang="en-US" dirty="0" smtClean="0"/>
              <a:t>. </a:t>
            </a:r>
          </a:p>
          <a:p>
            <a:endParaRPr lang="en-US" dirty="0"/>
          </a:p>
          <a:p>
            <a:pPr lvl="0"/>
            <a:r>
              <a:rPr lang="en-US" dirty="0"/>
              <a:t>It never hurts to identify a difference in understanding of the performance elements </a:t>
            </a:r>
            <a:r>
              <a:rPr lang="en-US" i="1" dirty="0"/>
              <a:t>before</a:t>
            </a:r>
            <a:r>
              <a:rPr lang="en-US" b="1" i="1" dirty="0"/>
              <a:t> </a:t>
            </a:r>
            <a:r>
              <a:rPr lang="en-US" dirty="0"/>
              <a:t>the rating is finalized!</a:t>
            </a:r>
          </a:p>
          <a:p>
            <a:pPr lvl="0"/>
            <a:r>
              <a:rPr lang="en-US" dirty="0"/>
              <a:t>Employees should remember that this is not bragging; this is spelling out how they met or even exceeded their supervisor’s expectations.</a:t>
            </a:r>
          </a:p>
          <a:p>
            <a:pPr lvl="0"/>
            <a:endParaRPr lang="en-US" dirty="0"/>
          </a:p>
          <a:p>
            <a:r>
              <a:rPr lang="en-US" i="1" dirty="0"/>
              <a:t>Ask:</a:t>
            </a:r>
            <a:r>
              <a:rPr lang="en-US" dirty="0"/>
              <a:t> Are there any questions about these responsibilities?</a:t>
            </a:r>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330711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b="1" dirty="0" smtClean="0"/>
              <a:t>Transition Message: </a:t>
            </a:r>
            <a:r>
              <a:rPr lang="en-US" b="0" dirty="0" smtClean="0"/>
              <a:t>Before we get</a:t>
            </a:r>
            <a:r>
              <a:rPr lang="en-US" b="0" baseline="0" dirty="0" smtClean="0"/>
              <a:t> into DPMAP l</a:t>
            </a:r>
            <a:r>
              <a:rPr lang="en-US" b="0" dirty="0" smtClean="0"/>
              <a:t>et’s check our assumptions about performance management. </a:t>
            </a:r>
          </a:p>
          <a:p>
            <a:endParaRPr lang="en-US" b="0" dirty="0" smtClean="0"/>
          </a:p>
          <a:p>
            <a:r>
              <a:rPr lang="en-US" b="1" dirty="0" smtClean="0"/>
              <a:t>Instruction: </a:t>
            </a:r>
            <a:endParaRPr lang="en-US" b="0" dirty="0" smtClean="0"/>
          </a:p>
          <a:p>
            <a:pPr marL="162149" indent="-162149">
              <a:buFont typeface="Arial" panose="020B0604020202020204" pitchFamily="34" charset="0"/>
              <a:buChar char="•"/>
            </a:pPr>
            <a:r>
              <a:rPr lang="en-US" b="0" baseline="0" dirty="0" smtClean="0"/>
              <a:t>NOT NEW = You already have performance goals in your every day work, you know your job, and you've talked with your supervisor about his or her expectations.   Life cycle </a:t>
            </a:r>
            <a:r>
              <a:rPr lang="en-US" dirty="0" smtClean="0"/>
              <a:t>of the performance management system is the same.</a:t>
            </a:r>
            <a:endParaRPr lang="en-US" b="0" baseline="0" dirty="0" smtClean="0"/>
          </a:p>
          <a:p>
            <a:pPr marL="162149" indent="-162149">
              <a:buFont typeface="Arial" panose="020B0604020202020204" pitchFamily="34" charset="0"/>
              <a:buChar char="•"/>
            </a:pPr>
            <a:r>
              <a:rPr lang="en-US" b="0" baseline="0" dirty="0" smtClean="0"/>
              <a:t>NEW = DPMAP to apply to the majority of employees across DoD and is focused on including employees in the process. </a:t>
            </a:r>
          </a:p>
          <a:p>
            <a:pPr marL="162149" indent="-162149">
              <a:buFont typeface="Arial" panose="020B0604020202020204" pitchFamily="34" charset="0"/>
              <a:buChar char="•"/>
            </a:pPr>
            <a:r>
              <a:rPr lang="en-US" dirty="0" smtClean="0"/>
              <a:t>Standardizes the approach to help </a:t>
            </a:r>
            <a:r>
              <a:rPr lang="en-US" dirty="0"/>
              <a:t>both the supervisor and the employee be more successful and effective, which ultimately makes DoD more </a:t>
            </a:r>
            <a:r>
              <a:rPr lang="en-US" dirty="0" smtClean="0"/>
              <a:t>effective.</a:t>
            </a:r>
            <a:endParaRPr lang="en-US" b="0" baseline="0" dirty="0" smtClean="0"/>
          </a:p>
          <a:p>
            <a:endParaRPr lang="en-US" dirty="0"/>
          </a:p>
          <a:p>
            <a:r>
              <a:rPr lang="en-US" b="1" baseline="0" dirty="0" smtClean="0"/>
              <a:t>Instructor Notes:</a:t>
            </a:r>
            <a:r>
              <a:rPr lang="en-US" b="0" baseline="0" dirty="0" smtClean="0"/>
              <a:t> The goal of this discussion is to address the misconception that the program is a “Big Change,” or that it represents a vastly new way of doing business. </a:t>
            </a:r>
            <a:r>
              <a:rPr lang="en-US" dirty="0"/>
              <a:t>E</a:t>
            </a:r>
            <a:r>
              <a:rPr lang="en-US" b="0" baseline="0" dirty="0" smtClean="0"/>
              <a:t>mphasize the importance of supervisor-employee communication and engagement.</a:t>
            </a:r>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711547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r>
              <a:rPr lang="en-US" b="1" dirty="0"/>
              <a:t>Transition Message: </a:t>
            </a:r>
            <a:r>
              <a:rPr lang="en-US" b="0" dirty="0"/>
              <a:t>Employees</a:t>
            </a:r>
            <a:r>
              <a:rPr lang="en-US" b="0" baseline="0" dirty="0"/>
              <a:t> are strongly encouraged to provide input into their performance discussions.</a:t>
            </a:r>
            <a:endParaRPr lang="en-US" b="1" dirty="0"/>
          </a:p>
          <a:p>
            <a:endParaRPr lang="en-US" b="1" dirty="0"/>
          </a:p>
          <a:p>
            <a:pPr defTabSz="909656">
              <a:defRPr/>
            </a:pPr>
            <a:r>
              <a:rPr lang="en-US" b="1" dirty="0"/>
              <a:t>Instruction: </a:t>
            </a:r>
            <a:r>
              <a:rPr lang="en-US" dirty="0"/>
              <a:t>Employee input captures the employees perspective of his/her performance against the performance standards and they</a:t>
            </a:r>
            <a:r>
              <a:rPr lang="en-US" baseline="0" dirty="0"/>
              <a:t> a</a:t>
            </a:r>
            <a:r>
              <a:rPr lang="en-US" dirty="0"/>
              <a:t>re encouraged to provide input as part of every performance discussion. </a:t>
            </a:r>
          </a:p>
          <a:p>
            <a:pPr defTabSz="909656">
              <a:defRPr/>
            </a:pP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41208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b="1" dirty="0"/>
              <a:t>Instruction: To recap, </a:t>
            </a:r>
            <a:r>
              <a:rPr lang="en-US" dirty="0"/>
              <a:t>DPMAP</a:t>
            </a:r>
            <a:r>
              <a:rPr lang="en-US" baseline="0" dirty="0"/>
              <a:t> requires three performance discussions and as you recall from previous lessons, they are:</a:t>
            </a:r>
          </a:p>
          <a:p>
            <a:endParaRPr lang="en-US" baseline="0" dirty="0"/>
          </a:p>
          <a:p>
            <a:pPr marL="228541" indent="-228541">
              <a:buAutoNum type="arabicParenR"/>
            </a:pPr>
            <a:r>
              <a:rPr lang="en-US" baseline="0" dirty="0"/>
              <a:t>Initial Performance Planning Meeting</a:t>
            </a:r>
          </a:p>
          <a:p>
            <a:pPr marL="228541" indent="-228541">
              <a:buAutoNum type="arabicParenR"/>
            </a:pPr>
            <a:r>
              <a:rPr lang="en-US" baseline="0" dirty="0"/>
              <a:t>Progress Review</a:t>
            </a:r>
          </a:p>
          <a:p>
            <a:pPr marL="228541" indent="-228541">
              <a:buAutoNum type="arabicParenR"/>
            </a:pPr>
            <a:r>
              <a:rPr lang="en-US" baseline="0" dirty="0"/>
              <a:t>Final Performance Appraisal Discussion.</a:t>
            </a:r>
          </a:p>
          <a:p>
            <a:pPr marL="228541" indent="-228541">
              <a:buAutoNum type="arabicParenR"/>
            </a:pPr>
            <a:endParaRPr lang="en-US" baseline="0" dirty="0"/>
          </a:p>
          <a:p>
            <a:r>
              <a:rPr lang="en-US" baseline="0" dirty="0"/>
              <a:t>In addition to those three, </a:t>
            </a:r>
            <a:r>
              <a:rPr lang="en-US" b="0" baseline="0" dirty="0"/>
              <a:t>more frequent and meaningful periodic discussions between supervisors and employees is</a:t>
            </a:r>
            <a:r>
              <a:rPr lang="en-US" b="1" baseline="0" dirty="0"/>
              <a:t> </a:t>
            </a:r>
            <a:r>
              <a:rPr lang="en-US" b="0" baseline="0" dirty="0"/>
              <a:t>HIGHLY</a:t>
            </a:r>
            <a:r>
              <a:rPr lang="en-US" b="1" baseline="0" dirty="0"/>
              <a:t> </a:t>
            </a:r>
            <a:r>
              <a:rPr lang="en-US" b="0" baseline="0" dirty="0"/>
              <a:t>encouraged</a:t>
            </a:r>
            <a:r>
              <a:rPr lang="en-US" baseline="0" dirty="0"/>
              <a:t>. </a:t>
            </a:r>
          </a:p>
          <a:p>
            <a:endParaRPr lang="en-US" baseline="0" dirty="0"/>
          </a:p>
          <a:p>
            <a:r>
              <a:rPr lang="en-US" dirty="0" smtClean="0"/>
              <a:t>Frequent </a:t>
            </a:r>
            <a:r>
              <a:rPr lang="en-US" dirty="0"/>
              <a:t>performance discussions help to: </a:t>
            </a:r>
          </a:p>
          <a:p>
            <a:endParaRPr lang="en-US" dirty="0"/>
          </a:p>
          <a:p>
            <a:r>
              <a:rPr lang="en-US" dirty="0"/>
              <a:t>• Understand expectations toward goals</a:t>
            </a:r>
          </a:p>
          <a:p>
            <a:r>
              <a:rPr lang="en-US" dirty="0"/>
              <a:t>• Facilitate supervisor-employee engagement</a:t>
            </a:r>
          </a:p>
          <a:p>
            <a:r>
              <a:rPr lang="en-US" dirty="0"/>
              <a:t>• Increase the amount of feedback</a:t>
            </a:r>
          </a:p>
          <a:p>
            <a:r>
              <a:rPr lang="en-US" dirty="0"/>
              <a:t>• Contribute to a more complete and accurately documented assessment</a:t>
            </a:r>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911639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pPr defTabSz="909819">
              <a:defRPr/>
            </a:pPr>
            <a:r>
              <a:rPr lang="en-US" b="1" dirty="0" smtClean="0"/>
              <a:t>Transition Message:  </a:t>
            </a:r>
            <a:r>
              <a:rPr lang="en-US" dirty="0"/>
              <a:t>DODI 1400.25, Volume 431 provides some sample narratives based on rating being considered. </a:t>
            </a:r>
          </a:p>
          <a:p>
            <a:pPr defTabSz="909819">
              <a:defRPr/>
            </a:pP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339579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r>
              <a:rPr lang="en-US" b="1" dirty="0"/>
              <a:t>Transition Message: </a:t>
            </a:r>
            <a:r>
              <a:rPr lang="en-US" dirty="0"/>
              <a:t>At the end of the appraisal cycle, an employee’s performance is rated by their supervisor. </a:t>
            </a:r>
            <a:endParaRPr lang="en-US" b="1" dirty="0"/>
          </a:p>
          <a:p>
            <a:endParaRPr lang="en-US" b="1" dirty="0"/>
          </a:p>
          <a:p>
            <a:r>
              <a:rPr lang="en-US" b="1" dirty="0" smtClean="0"/>
              <a:t>Instruction:</a:t>
            </a:r>
            <a:r>
              <a:rPr lang="en-US" b="1" baseline="0" dirty="0"/>
              <a:t> </a:t>
            </a:r>
            <a:r>
              <a:rPr lang="en-US" dirty="0"/>
              <a:t>Employees play an important role in the rating process as they document what they’ve accomplished and discuss those accomplishments during performance discussions. </a:t>
            </a:r>
          </a:p>
          <a:p>
            <a:endParaRPr lang="en-US" dirty="0"/>
          </a:p>
          <a:p>
            <a:pPr marL="270247" indent="-270247" defTabSz="914166">
              <a:buFont typeface="Arial" panose="020B0604020202020204" pitchFamily="34" charset="0"/>
              <a:buChar char="•"/>
              <a:defRPr/>
            </a:pPr>
            <a:r>
              <a:rPr lang="en-US" dirty="0"/>
              <a:t>Employee performance is rated on what they’ve accomplished. </a:t>
            </a:r>
          </a:p>
          <a:p>
            <a:pPr marL="270247" indent="-270247" defTabSz="914166">
              <a:buFont typeface="Arial" panose="020B0604020202020204" pitchFamily="34" charset="0"/>
              <a:buChar char="•"/>
              <a:defRPr/>
            </a:pPr>
            <a:r>
              <a:rPr lang="en-US" dirty="0"/>
              <a:t>done by evaluating each element in an employee’s performance plan. </a:t>
            </a:r>
          </a:p>
          <a:p>
            <a:pPr marL="270247" indent="-270247" defTabSz="914166">
              <a:buFont typeface="Arial" panose="020B0604020202020204" pitchFamily="34" charset="0"/>
              <a:buChar char="•"/>
              <a:defRPr/>
            </a:pPr>
            <a:r>
              <a:rPr lang="en-US" dirty="0"/>
              <a:t>then receives a rating of Outstanding, Fully Successful, or Unacceptable for each element.</a:t>
            </a:r>
          </a:p>
          <a:p>
            <a:pPr defTabSz="914166">
              <a:defRPr/>
            </a:pPr>
            <a:endParaRPr lang="en-US" dirty="0"/>
          </a:p>
          <a:p>
            <a:pPr defTabSz="914166">
              <a:defRPr/>
            </a:pPr>
            <a:r>
              <a:rPr lang="en-US" dirty="0"/>
              <a:t>Give an example of 4 elements and ratings to get the average rating. </a:t>
            </a:r>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089342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4A7B88-9E72-4C74-9F8D-5C4E282CAAF8}" type="slidenum">
              <a:rPr lang="en-US" smtClean="0"/>
              <a:t>34</a:t>
            </a:fld>
            <a:endParaRPr lang="en-US"/>
          </a:p>
        </p:txBody>
      </p:sp>
    </p:spTree>
    <p:extLst>
      <p:ext uri="{BB962C8B-B14F-4D97-AF65-F5344CB8AC3E}">
        <p14:creationId xmlns:p14="http://schemas.microsoft.com/office/powerpoint/2010/main" val="3953979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defTabSz="935580">
              <a:defRPr/>
            </a:pPr>
            <a:r>
              <a:rPr lang="en-US" b="1" dirty="0"/>
              <a:t>Transition Message: </a:t>
            </a:r>
            <a:r>
              <a:rPr lang="en-US" b="0" dirty="0"/>
              <a:t>So,</a:t>
            </a:r>
            <a:r>
              <a:rPr lang="en-US" b="0" baseline="0" dirty="0"/>
              <a:t> what happens if an employee doesn’t agree with his or her rating of record?</a:t>
            </a:r>
            <a:endParaRPr lang="en-US" b="1" dirty="0"/>
          </a:p>
          <a:p>
            <a:pPr defTabSz="935580">
              <a:defRPr/>
            </a:pPr>
            <a:endParaRPr lang="en-US" b="1" dirty="0"/>
          </a:p>
          <a:p>
            <a:pPr defTabSz="935580">
              <a:defRPr/>
            </a:pPr>
            <a:r>
              <a:rPr lang="en-US" b="1" dirty="0"/>
              <a:t>Instruction:</a:t>
            </a:r>
            <a:r>
              <a:rPr lang="en-US" b="0" baseline="0" dirty="0"/>
              <a:t> </a:t>
            </a:r>
            <a:endParaRPr lang="en-US" b="0" baseline="0" dirty="0" smtClean="0"/>
          </a:p>
          <a:p>
            <a:pPr marL="162149" indent="-162149" defTabSz="935580">
              <a:buFont typeface="Arial" panose="020B0604020202020204" pitchFamily="34" charset="0"/>
              <a:buChar char="•"/>
              <a:defRPr/>
            </a:pPr>
            <a:r>
              <a:rPr lang="en-US" dirty="0" smtClean="0"/>
              <a:t>An </a:t>
            </a:r>
            <a:r>
              <a:rPr lang="en-US" dirty="0"/>
              <a:t>employee may not necessarily agree with the rating of record. </a:t>
            </a:r>
            <a:endParaRPr lang="en-US" dirty="0" smtClean="0"/>
          </a:p>
          <a:p>
            <a:pPr marL="162149" indent="-162149" defTabSz="935580">
              <a:buFont typeface="Arial" panose="020B0604020202020204" pitchFamily="34" charset="0"/>
              <a:buChar char="•"/>
              <a:defRPr/>
            </a:pPr>
            <a:r>
              <a:rPr lang="en-US" dirty="0" smtClean="0"/>
              <a:t>an </a:t>
            </a:r>
            <a:r>
              <a:rPr lang="en-US" dirty="0"/>
              <a:t>employee’s acknowledgment or signature on the performance</a:t>
            </a:r>
            <a:r>
              <a:rPr lang="en-US" baseline="0" dirty="0"/>
              <a:t> </a:t>
            </a:r>
            <a:r>
              <a:rPr lang="en-US" dirty="0"/>
              <a:t>appraisal does not indicate agreement with the rating of </a:t>
            </a:r>
            <a:r>
              <a:rPr lang="en-US" dirty="0" smtClean="0"/>
              <a:t>record.</a:t>
            </a:r>
          </a:p>
          <a:p>
            <a:pPr marL="162149" indent="-162149" defTabSz="935580">
              <a:buFont typeface="Arial" panose="020B0604020202020204" pitchFamily="34" charset="0"/>
              <a:buChar char="•"/>
              <a:defRPr/>
            </a:pPr>
            <a:r>
              <a:rPr lang="en-US" dirty="0" smtClean="0"/>
              <a:t>the </a:t>
            </a:r>
            <a:r>
              <a:rPr lang="en-US" dirty="0"/>
              <a:t>rating of record is official even if the employee does not acknowledge it or sign it. </a:t>
            </a:r>
            <a:endParaRPr lang="en-US" dirty="0" smtClean="0"/>
          </a:p>
          <a:p>
            <a:pPr marL="162149" indent="-162149" defTabSz="935580">
              <a:buFont typeface="Arial" panose="020B0604020202020204" pitchFamily="34" charset="0"/>
              <a:buChar char="•"/>
              <a:defRPr/>
            </a:pPr>
            <a:endParaRPr lang="en-US" baseline="0" dirty="0"/>
          </a:p>
          <a:p>
            <a:pPr defTabSz="935580">
              <a:defRPr/>
            </a:pPr>
            <a:r>
              <a:rPr lang="en-US" baseline="0" dirty="0" smtClean="0"/>
              <a:t>(The </a:t>
            </a:r>
            <a:r>
              <a:rPr lang="en-US" baseline="0" dirty="0"/>
              <a:t>MyPerformance tool has the capability to document the employee’s refusal to sign the form. </a:t>
            </a:r>
            <a:r>
              <a:rPr lang="en-US" baseline="0" dirty="0" smtClean="0"/>
              <a:t>)</a:t>
            </a:r>
            <a:endParaRPr lang="en-US" dirty="0"/>
          </a:p>
          <a:p>
            <a:pPr defTabSz="935580">
              <a:defRPr/>
            </a:pPr>
            <a:endParaRPr lang="en-US" dirty="0"/>
          </a:p>
          <a:p>
            <a:pPr defTabSz="935580">
              <a:defRPr/>
            </a:pPr>
            <a:r>
              <a:rPr lang="en-US" dirty="0"/>
              <a:t>When possible, the employee and supervisor should attempt to informally resolve any disagreements about the rating of record. If they cannot, employees may raise issues related to the performance appraisal process through either the administrative grievance system or, where applicable, the negotiated grievance procedure. Employees may also have the right to appeal performance-based actions under Title 5, Code of Federal Regulations (CFR) §432 and §752 to the Merit Systems Protection Board (MSPB).</a:t>
            </a:r>
          </a:p>
          <a:p>
            <a:r>
              <a:rPr lang="en-US" b="1" dirty="0"/>
              <a:t> </a:t>
            </a:r>
            <a:endParaRPr lang="en-US" b="1" u="sng"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756579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defTabSz="926774">
              <a:defRPr/>
            </a:pPr>
            <a:r>
              <a:rPr lang="en-US" b="1" dirty="0" smtClean="0"/>
              <a:t>Transition Message: </a:t>
            </a:r>
            <a:r>
              <a:rPr lang="en-US" b="1" baseline="0" dirty="0" smtClean="0"/>
              <a:t> </a:t>
            </a:r>
            <a:r>
              <a:rPr lang="en-US" b="0" baseline="0" dirty="0" smtClean="0"/>
              <a:t>Successes and accomplishments shared by employees should be celebrated. </a:t>
            </a:r>
          </a:p>
          <a:p>
            <a:pPr defTabSz="926774">
              <a:defRPr/>
            </a:pPr>
            <a:endParaRPr lang="en-US" b="1" dirty="0" smtClean="0"/>
          </a:p>
          <a:p>
            <a:pPr defTabSz="926774">
              <a:defRPr/>
            </a:pPr>
            <a:r>
              <a:rPr lang="en-US" b="1" dirty="0" smtClean="0"/>
              <a:t>Instruction:</a:t>
            </a:r>
            <a:r>
              <a:rPr lang="en-US" b="1" baseline="0" dirty="0" smtClean="0"/>
              <a:t> </a:t>
            </a:r>
            <a:r>
              <a:rPr lang="en-US" dirty="0" smtClean="0"/>
              <a:t>Employees</a:t>
            </a:r>
            <a:r>
              <a:rPr lang="en-US" baseline="0" dirty="0" smtClean="0"/>
              <a:t> should:</a:t>
            </a:r>
          </a:p>
          <a:p>
            <a:endParaRPr lang="en-US" baseline="0" dirty="0" smtClean="0"/>
          </a:p>
          <a:p>
            <a:pPr marL="171407" indent="-171407">
              <a:buFont typeface="Arial" panose="020B0604020202020204" pitchFamily="34" charset="0"/>
              <a:buChar char="•"/>
            </a:pPr>
            <a:r>
              <a:rPr lang="en-US" baseline="0" dirty="0" smtClean="0"/>
              <a:t>Proactively communicate successes and accomplishments to their supervisor</a:t>
            </a:r>
            <a:endParaRPr lang="en-US" dirty="0" smtClean="0"/>
          </a:p>
          <a:p>
            <a:endParaRPr lang="en-US" dirty="0" smtClean="0"/>
          </a:p>
          <a:p>
            <a:endParaRPr lang="en-US" dirty="0" smtClean="0"/>
          </a:p>
          <a:p>
            <a:endParaRPr lang="en-US" b="1"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748678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defTabSz="901094">
              <a:defRPr/>
            </a:pPr>
            <a:r>
              <a:rPr lang="en-US" b="1" dirty="0" smtClean="0"/>
              <a:t>Transition Message: </a:t>
            </a:r>
            <a:r>
              <a:rPr lang="en-US" b="0" dirty="0" smtClean="0"/>
              <a:t> </a:t>
            </a:r>
            <a:r>
              <a:rPr lang="en-US" dirty="0" smtClean="0"/>
              <a:t>DP</a:t>
            </a:r>
            <a:r>
              <a:rPr lang="en-US" baseline="0" dirty="0" smtClean="0"/>
              <a:t>MAP </a:t>
            </a:r>
            <a:r>
              <a:rPr lang="en-US" dirty="0" smtClean="0"/>
              <a:t>allows the flexibility to create Component-unique recognition and reward programs to suit the organization.</a:t>
            </a:r>
          </a:p>
          <a:p>
            <a:pPr defTabSz="901094">
              <a:defRPr/>
            </a:pPr>
            <a:endParaRPr lang="en-US" b="1" dirty="0"/>
          </a:p>
          <a:p>
            <a:pPr defTabSz="901094">
              <a:defRPr/>
            </a:pPr>
            <a:r>
              <a:rPr lang="en-US" b="1" dirty="0" smtClean="0"/>
              <a:t>Instruction:</a:t>
            </a:r>
            <a:r>
              <a:rPr lang="en-US" dirty="0"/>
              <a:t> E</a:t>
            </a:r>
            <a:r>
              <a:rPr lang="en-US" dirty="0" smtClean="0"/>
              <a:t>xamples of monetary awards (there may be others):</a:t>
            </a:r>
          </a:p>
          <a:p>
            <a:pPr defTabSz="901094">
              <a:defRPr/>
            </a:pPr>
            <a:endParaRPr lang="en-US" dirty="0" smtClean="0"/>
          </a:p>
          <a:p>
            <a:pPr marL="171407" indent="-171407" defTabSz="901094">
              <a:buFont typeface="Arial" panose="020B0604020202020204" pitchFamily="34" charset="0"/>
              <a:buChar char="•"/>
              <a:defRPr/>
            </a:pPr>
            <a:r>
              <a:rPr lang="en-US" dirty="0" smtClean="0"/>
              <a:t>a one-time cash award</a:t>
            </a:r>
          </a:p>
          <a:p>
            <a:pPr marL="171407" indent="-171407" defTabSz="901094">
              <a:buFont typeface="Arial" panose="020B0604020202020204" pitchFamily="34" charset="0"/>
              <a:buChar char="•"/>
              <a:defRPr/>
            </a:pPr>
            <a:r>
              <a:rPr lang="en-US" dirty="0" smtClean="0"/>
              <a:t>a salary increase, </a:t>
            </a:r>
          </a:p>
          <a:p>
            <a:pPr marL="171407" indent="-171407" defTabSz="901094">
              <a:buFont typeface="Arial" panose="020B0604020202020204" pitchFamily="34" charset="0"/>
              <a:buChar char="•"/>
              <a:defRPr/>
            </a:pPr>
            <a:r>
              <a:rPr lang="en-US" dirty="0" smtClean="0"/>
              <a:t>time-off award</a:t>
            </a:r>
          </a:p>
          <a:p>
            <a:pPr marL="0" indent="0" defTabSz="901094">
              <a:buFont typeface="Arial" panose="020B0604020202020204" pitchFamily="34" charset="0"/>
              <a:buNone/>
              <a:defRPr/>
            </a:pPr>
            <a:endParaRPr lang="en-US" dirty="0" smtClean="0"/>
          </a:p>
          <a:p>
            <a:pPr defTabSz="901094">
              <a:defRPr/>
            </a:pPr>
            <a:endParaRPr lang="en-US" dirty="0" smtClean="0"/>
          </a:p>
          <a:p>
            <a:pPr defTabSz="901094">
              <a:defRPr/>
            </a:pPr>
            <a:r>
              <a:rPr lang="en-US" dirty="0" smtClean="0"/>
              <a:t>Here are some examples of non-monetary awards (there may</a:t>
            </a:r>
            <a:r>
              <a:rPr lang="en-US" baseline="0" dirty="0" smtClean="0"/>
              <a:t> be others)</a:t>
            </a:r>
            <a:r>
              <a:rPr lang="en-US" dirty="0"/>
              <a:t>.</a:t>
            </a:r>
            <a:endParaRPr lang="en-US" dirty="0" smtClean="0"/>
          </a:p>
          <a:p>
            <a:pPr defTabSz="901094">
              <a:defRPr/>
            </a:pPr>
            <a:endParaRPr lang="en-US" dirty="0"/>
          </a:p>
          <a:p>
            <a:pPr defTabSz="901094">
              <a:defRPr/>
            </a:pPr>
            <a:r>
              <a:rPr lang="en-US" dirty="0" smtClean="0"/>
              <a:t>Regardless of method,</a:t>
            </a:r>
            <a:r>
              <a:rPr lang="en-US" baseline="0" dirty="0" smtClean="0"/>
              <a:t> </a:t>
            </a:r>
            <a:r>
              <a:rPr lang="en-US" dirty="0" smtClean="0"/>
              <a:t>we </a:t>
            </a:r>
            <a:r>
              <a:rPr lang="en-US" dirty="0"/>
              <a:t>must stay under the ethical spending limit guidelines under 5 CFR 2635 and DoDI 1400.25, V451.  </a:t>
            </a:r>
            <a:endParaRPr lang="en-US" dirty="0" smtClean="0"/>
          </a:p>
          <a:p>
            <a:pPr defTabSz="901094">
              <a:defRPr/>
            </a:pPr>
            <a:endParaRPr lang="en-US" dirty="0"/>
          </a:p>
          <a:p>
            <a:endParaRPr lang="en-US" dirty="0"/>
          </a:p>
          <a:p>
            <a:endParaRPr lang="en-US" b="0" dirty="0" smtClean="0"/>
          </a:p>
          <a:p>
            <a:pPr defTabSz="914166">
              <a:defRPr/>
            </a:pPr>
            <a:endParaRPr lang="en-US" dirty="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511544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defTabSz="909456">
              <a:defRPr/>
            </a:pPr>
            <a:r>
              <a:rPr lang="en-US" b="1" dirty="0" smtClean="0"/>
              <a:t>Transition Message: </a:t>
            </a:r>
            <a:r>
              <a:rPr lang="en-US" dirty="0" smtClean="0"/>
              <a:t>One of the cornerstones of the DoD culture of high performance is an effective</a:t>
            </a:r>
            <a:r>
              <a:rPr lang="en-US" baseline="0" dirty="0" smtClean="0"/>
              <a:t> system for performance tracking and continuous dialog about performance and recognition. </a:t>
            </a:r>
          </a:p>
          <a:p>
            <a:pPr defTabSz="909456">
              <a:defRPr/>
            </a:pPr>
            <a:endParaRPr lang="en-US" b="0" baseline="0" dirty="0" smtClean="0"/>
          </a:p>
          <a:p>
            <a:pPr defTabSz="909456">
              <a:defRPr/>
            </a:pPr>
            <a:r>
              <a:rPr lang="en-US" b="1" dirty="0" smtClean="0"/>
              <a:t>Instruction:</a:t>
            </a:r>
            <a:r>
              <a:rPr lang="en-US" b="0" baseline="0" dirty="0" smtClean="0"/>
              <a:t> </a:t>
            </a:r>
            <a:r>
              <a:rPr lang="en-US" dirty="0"/>
              <a:t>There are specific activities that take place during each phase of the process. </a:t>
            </a:r>
          </a:p>
          <a:p>
            <a:pPr defTabSz="909456">
              <a:defRPr/>
            </a:pPr>
            <a:endParaRPr lang="en-US" b="0" baseline="0" dirty="0" smtClean="0"/>
          </a:p>
          <a:p>
            <a:pPr marL="162149" indent="-162149" defTabSz="909456">
              <a:buFont typeface="Arial" panose="020B0604020202020204" pitchFamily="34" charset="0"/>
              <a:buChar char="•"/>
              <a:defRPr/>
            </a:pPr>
            <a:r>
              <a:rPr lang="en-US" b="0" baseline="0" dirty="0" smtClean="0"/>
              <a:t>performance management is an ongoing process throughout the cycle. </a:t>
            </a:r>
          </a:p>
          <a:p>
            <a:pPr marL="162149" indent="-162149" defTabSz="909456">
              <a:buFont typeface="Arial" panose="020B0604020202020204" pitchFamily="34" charset="0"/>
              <a:buChar char="•"/>
              <a:defRPr/>
            </a:pPr>
            <a:r>
              <a:rPr lang="en-US" b="0" baseline="0" dirty="0" smtClean="0"/>
              <a:t>not just about the final performance appraisal discussion we all know. </a:t>
            </a:r>
          </a:p>
          <a:p>
            <a:pPr marL="162149" indent="-162149">
              <a:buFont typeface="Arial" panose="020B0604020202020204" pitchFamily="34" charset="0"/>
              <a:buChar char="•"/>
            </a:pPr>
            <a:r>
              <a:rPr lang="en-US" dirty="0" smtClean="0"/>
              <a:t>Employees are encouraged to actively </a:t>
            </a:r>
            <a:r>
              <a:rPr lang="en-US" dirty="0"/>
              <a:t>participate in </a:t>
            </a:r>
            <a:r>
              <a:rPr lang="en-US" dirty="0" smtClean="0"/>
              <a:t>establishing </a:t>
            </a:r>
            <a:r>
              <a:rPr lang="en-US" dirty="0"/>
              <a:t>performance expectations. </a:t>
            </a:r>
            <a:r>
              <a:rPr lang="en-US" dirty="0" smtClean="0"/>
              <a:t>participation is essential for developing realistic expectations and standards. </a:t>
            </a:r>
          </a:p>
          <a:p>
            <a:pPr marL="162149" indent="-162149" defTabSz="884254">
              <a:buFont typeface="Arial" panose="020B0604020202020204" pitchFamily="34" charset="0"/>
              <a:buChar char="•"/>
              <a:defRPr/>
            </a:pPr>
            <a:r>
              <a:rPr lang="en-CA" dirty="0" smtClean="0"/>
              <a:t>contributes to the DoD culture of high performance</a:t>
            </a:r>
            <a:r>
              <a:rPr lang="en-US" baseline="0" dirty="0" smtClean="0"/>
              <a:t>, with its </a:t>
            </a:r>
            <a:r>
              <a:rPr lang="en-US" kern="1200" dirty="0" smtClean="0">
                <a:solidFill>
                  <a:schemeClr val="tx1"/>
                </a:solidFill>
                <a:effectLst/>
              </a:rPr>
              <a:t>focus on employee engagement, development, performance, and accountability. </a:t>
            </a:r>
          </a:p>
          <a:p>
            <a:pPr marL="162149" indent="-162149" defTabSz="884254">
              <a:buFont typeface="Arial" panose="020B0604020202020204" pitchFamily="34" charset="0"/>
              <a:buChar char="•"/>
              <a:defRPr/>
            </a:pPr>
            <a:r>
              <a:rPr lang="en-US" dirty="0" smtClean="0"/>
              <a:t>DPMAP recognizes and rewards employees based on their performance and contributions to the DoD’s mission.</a:t>
            </a:r>
            <a:r>
              <a:rPr lang="en-US" b="0" i="0" u="none" strike="noStrike" kern="1200" baseline="0" dirty="0" smtClean="0">
                <a:solidFill>
                  <a:schemeClr val="tx1"/>
                </a:solidFill>
              </a:rPr>
              <a:t> </a:t>
            </a:r>
          </a:p>
          <a:p>
            <a:pPr marL="162149" indent="-162149" defTabSz="884254">
              <a:buFont typeface="Arial" panose="020B0604020202020204" pitchFamily="34" charset="0"/>
              <a:buChar char="•"/>
              <a:defRPr/>
            </a:pPr>
            <a:endParaRPr lang="en-US" dirty="0"/>
          </a:p>
          <a:p>
            <a:pPr defTabSz="884254">
              <a:defRPr/>
            </a:pPr>
            <a:r>
              <a:rPr lang="en-US" b="0" i="0" u="none" strike="noStrike" kern="1200" baseline="0" dirty="0" smtClean="0">
                <a:solidFill>
                  <a:schemeClr val="tx1"/>
                </a:solidFill>
              </a:rPr>
              <a:t>Employees who do not perform at an acceptable level should not be rewarded with a salary increase or award  on the same schedule as those employees who do perform at a fully successful level or higher.</a:t>
            </a:r>
            <a:endParaRPr lang="en-US" kern="1200" baseline="0" dirty="0" smtClean="0">
              <a:solidFill>
                <a:schemeClr val="tx1"/>
              </a:solidFill>
              <a:effectLst/>
            </a:endParaRPr>
          </a:p>
          <a:p>
            <a:pPr defTabSz="909456">
              <a:defRPr/>
            </a:pPr>
            <a:endParaRPr lang="en-US" sz="1100" dirty="0"/>
          </a:p>
          <a:p>
            <a:pPr defTabSz="919137">
              <a:defRPr/>
            </a:pPr>
            <a:endParaRPr lang="en-US" sz="1100" dirty="0"/>
          </a:p>
        </p:txBody>
      </p:sp>
      <p:sp>
        <p:nvSpPr>
          <p:cNvPr id="4" name="Slide Number Placeholder 3"/>
          <p:cNvSpPr>
            <a:spLocks noGrp="1"/>
          </p:cNvSpPr>
          <p:nvPr>
            <p:ph type="sldNum" sz="quarter" idx="10"/>
          </p:nvPr>
        </p:nvSpPr>
        <p:spPr/>
        <p:txBody>
          <a:bodyPr/>
          <a:lstStyle/>
          <a:p>
            <a:fld id="{C4CCA52A-74E6-4CF6-8337-7AA5D8C950A4}" type="slidenum">
              <a:rPr lang="en-US">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275454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defTabSz="914166">
              <a:defRPr/>
            </a:pPr>
            <a:r>
              <a:rPr lang="en-US" b="1" dirty="0" smtClean="0"/>
              <a:t>Transition Message: </a:t>
            </a:r>
            <a:r>
              <a:rPr lang="en-US" dirty="0"/>
              <a:t>That wraps up Lesson 7 and the DPMAP course.  Are there any questions about this lesson or anything in the course?</a:t>
            </a:r>
          </a:p>
          <a:p>
            <a:endParaRPr lang="en-US" b="0" baseline="0" dirty="0" smtClean="0"/>
          </a:p>
          <a:p>
            <a:pPr defTabSz="901094">
              <a:defRPr/>
            </a:pPr>
            <a:r>
              <a:rPr lang="en-US" b="1" baseline="0" dirty="0" smtClean="0"/>
              <a:t>Instructor Notes:</a:t>
            </a:r>
          </a:p>
          <a:p>
            <a:pPr defTabSz="901094">
              <a:defRPr/>
            </a:pPr>
            <a:endParaRPr lang="en-US" b="1" dirty="0"/>
          </a:p>
          <a:p>
            <a:pPr defTabSz="901094">
              <a:defRPr/>
            </a:pPr>
            <a:r>
              <a:rPr lang="en-US" sz="2900" b="1" dirty="0"/>
              <a:t>THE END OF THE COURSE</a:t>
            </a:r>
          </a:p>
          <a:p>
            <a:pPr defTabSz="901094">
              <a:defRPr/>
            </a:pPr>
            <a:endParaRPr lang="en-US" sz="2900" dirty="0"/>
          </a:p>
          <a:p>
            <a:r>
              <a:rPr lang="en-US" dirty="0"/>
              <a:t>Address any Parking Lot questions. </a:t>
            </a:r>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44391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b="1" dirty="0" smtClean="0"/>
              <a:t>Transition Message: </a:t>
            </a:r>
            <a:r>
              <a:rPr lang="en-US" dirty="0"/>
              <a:t>L</a:t>
            </a:r>
            <a:r>
              <a:rPr lang="en-US" b="0" baseline="0" dirty="0" smtClean="0"/>
              <a:t>et’s review key features</a:t>
            </a:r>
            <a:r>
              <a:rPr lang="en-US" b="0" dirty="0" smtClean="0"/>
              <a:t> </a:t>
            </a:r>
            <a:r>
              <a:rPr lang="en-US" b="0" baseline="0" dirty="0" smtClean="0"/>
              <a:t>of DPMAP</a:t>
            </a:r>
            <a:r>
              <a:rPr lang="en-US" b="0" dirty="0" smtClean="0"/>
              <a:t>.</a:t>
            </a:r>
          </a:p>
          <a:p>
            <a:endParaRPr lang="en-US" b="0" dirty="0" smtClean="0"/>
          </a:p>
          <a:p>
            <a:pPr lvl="0"/>
            <a:r>
              <a:rPr lang="en-US" b="1" dirty="0" smtClean="0"/>
              <a:t>Instruction:</a:t>
            </a:r>
            <a:r>
              <a:rPr lang="en-US" b="0" dirty="0" smtClean="0"/>
              <a:t> </a:t>
            </a:r>
          </a:p>
          <a:p>
            <a:pPr marL="162149" indent="-162149">
              <a:buFont typeface="Arial" panose="020B0604020202020204" pitchFamily="34" charset="0"/>
              <a:buChar char="•"/>
            </a:pPr>
            <a:r>
              <a:rPr lang="en-US" b="0" dirty="0" smtClean="0"/>
              <a:t>The performance appraisal cycle runs from April 1 through March 31 of the following calendar year, and the rating of record is effective June 1.</a:t>
            </a:r>
          </a:p>
          <a:p>
            <a:pPr marL="162149" indent="-162149">
              <a:buFont typeface="Arial" panose="020B0604020202020204" pitchFamily="34" charset="0"/>
              <a:buChar char="•"/>
            </a:pPr>
            <a:r>
              <a:rPr lang="en-US" dirty="0"/>
              <a:t>minimum of three formal </a:t>
            </a:r>
            <a:r>
              <a:rPr lang="en-US" b="1" dirty="0"/>
              <a:t>documented</a:t>
            </a:r>
            <a:r>
              <a:rPr lang="en-US" dirty="0"/>
              <a:t> performance discussions is required during the performance appraisal </a:t>
            </a:r>
            <a:r>
              <a:rPr lang="en-US" dirty="0" smtClean="0"/>
              <a:t>cycle.</a:t>
            </a:r>
          </a:p>
          <a:p>
            <a:pPr marL="162149" indent="-162149">
              <a:buFont typeface="Arial" panose="020B0604020202020204" pitchFamily="34" charset="0"/>
              <a:buChar char="•"/>
            </a:pPr>
            <a:r>
              <a:rPr lang="en-US" dirty="0" smtClean="0"/>
              <a:t>A strong </a:t>
            </a:r>
            <a:r>
              <a:rPr lang="en-US" dirty="0"/>
              <a:t>emphasis in DPMAP on continual feedback throughout the performance appraisal cycle</a:t>
            </a:r>
            <a:r>
              <a:rPr lang="en-US" dirty="0" smtClean="0"/>
              <a:t>.</a:t>
            </a:r>
          </a:p>
          <a:p>
            <a:pPr marL="162149" indent="-162149">
              <a:buFont typeface="Arial" panose="020B0604020202020204" pitchFamily="34" charset="0"/>
              <a:buChar char="•"/>
            </a:pPr>
            <a:r>
              <a:rPr lang="en-US" dirty="0"/>
              <a:t>DPMAP is characterized by a three-level rating pattern, (5) Outstanding, (3) Fully Successful, and (1) Unacceptable.</a:t>
            </a:r>
          </a:p>
          <a:p>
            <a:pPr marL="162149" indent="-162149">
              <a:buFont typeface="Arial" panose="020B0604020202020204" pitchFamily="34" charset="0"/>
              <a:buChar char="•"/>
            </a:pPr>
            <a:endParaRPr lang="en-US" dirty="0"/>
          </a:p>
          <a:p>
            <a:r>
              <a:rPr lang="en-US" dirty="0"/>
              <a:t>(if questions </a:t>
            </a:r>
            <a:r>
              <a:rPr lang="en-US" dirty="0" smtClean="0"/>
              <a:t>, more </a:t>
            </a:r>
            <a:r>
              <a:rPr lang="en-US" b="0" baseline="0" dirty="0" smtClean="0"/>
              <a:t>information on the rating levels will be provided later in the course)</a:t>
            </a:r>
          </a:p>
          <a:p>
            <a:endParaRPr lang="en-US" b="0" dirty="0" smtClean="0"/>
          </a:p>
          <a:p>
            <a:endParaRPr lang="en-US" b="1" dirty="0" smtClean="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3723772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pPr defTabSz="926928">
              <a:defRPr/>
            </a:pPr>
            <a:r>
              <a:rPr lang="en-US" b="1" dirty="0" smtClean="0"/>
              <a:t>Transition Message: </a:t>
            </a:r>
            <a:r>
              <a:rPr lang="en-US" b="0" dirty="0" smtClean="0"/>
              <a:t>Here</a:t>
            </a:r>
            <a:r>
              <a:rPr lang="en-US" b="0" baseline="0" dirty="0" smtClean="0"/>
              <a:t> are some a</a:t>
            </a:r>
            <a:r>
              <a:rPr lang="en-US" dirty="0"/>
              <a:t>dditional resources and learning tools.</a:t>
            </a:r>
            <a:endParaRPr lang="en-US" b="1" dirty="0" smtClean="0"/>
          </a:p>
          <a:p>
            <a:endParaRPr lang="en-US" b="0" dirty="0" smtClean="0"/>
          </a:p>
          <a:p>
            <a:pPr defTabSz="926928">
              <a:defRPr/>
            </a:pPr>
            <a:r>
              <a:rPr lang="en-US" b="1" dirty="0" smtClean="0"/>
              <a:t>Instruct</a:t>
            </a:r>
            <a:r>
              <a:rPr lang="en-US" b="1" baseline="0" dirty="0" smtClean="0"/>
              <a:t>or Notes: </a:t>
            </a:r>
            <a:r>
              <a:rPr lang="en-US" b="0" baseline="0" dirty="0" smtClean="0"/>
              <a:t>Consider </a:t>
            </a:r>
            <a:r>
              <a:rPr lang="en-US" b="0" dirty="0" smtClean="0"/>
              <a:t>adding information about any formal training or guidance for</a:t>
            </a:r>
            <a:r>
              <a:rPr lang="en-US" b="0" baseline="0" dirty="0" smtClean="0"/>
              <a:t> your Component-specific reward and recognition programs.</a:t>
            </a:r>
            <a:endParaRPr lang="en-US" b="1" dirty="0" smtClean="0"/>
          </a:p>
          <a:p>
            <a:pPr defTabSz="926928">
              <a:defRPr/>
            </a:pPr>
            <a:endParaRPr lang="en-US" b="1" dirty="0" smtClean="0"/>
          </a:p>
          <a:p>
            <a:pPr defTabSz="926928">
              <a:defRPr/>
            </a:pPr>
            <a:endParaRPr lang="en-US" dirty="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740542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b="1" dirty="0" smtClean="0"/>
              <a:t>Transition Message:</a:t>
            </a:r>
            <a:r>
              <a:rPr lang="en-US" b="0" dirty="0" smtClean="0"/>
              <a:t> Other features </a:t>
            </a:r>
            <a:r>
              <a:rPr lang="en-US" b="0" baseline="0" dirty="0" smtClean="0"/>
              <a:t>of the program are: </a:t>
            </a:r>
          </a:p>
          <a:p>
            <a:endParaRPr lang="en-US" b="0" baseline="0" dirty="0" smtClean="0"/>
          </a:p>
          <a:p>
            <a:pPr marL="168955" indent="-168955">
              <a:buFont typeface="Arial" panose="020B0604020202020204" pitchFamily="34" charset="0"/>
              <a:buChar char="•"/>
            </a:pPr>
            <a:r>
              <a:rPr lang="en-US" dirty="0" smtClean="0"/>
              <a:t>Continuous </a:t>
            </a:r>
            <a:r>
              <a:rPr lang="en-US" dirty="0"/>
              <a:t>recognition and rewards; </a:t>
            </a:r>
          </a:p>
          <a:p>
            <a:pPr marL="168955" indent="-168955">
              <a:buFont typeface="Arial" panose="020B0604020202020204" pitchFamily="34" charset="0"/>
              <a:buChar char="•"/>
            </a:pPr>
            <a:r>
              <a:rPr lang="en-US" dirty="0" smtClean="0"/>
              <a:t>Fostering of cultural </a:t>
            </a:r>
            <a:r>
              <a:rPr lang="en-US" dirty="0"/>
              <a:t>and attitudinal change; and</a:t>
            </a:r>
          </a:p>
          <a:p>
            <a:pPr marL="168955" indent="-168955">
              <a:buFont typeface="Arial" panose="020B0604020202020204" pitchFamily="34" charset="0"/>
              <a:buChar char="•"/>
            </a:pPr>
            <a:r>
              <a:rPr lang="en-US" dirty="0" smtClean="0"/>
              <a:t>Automated </a:t>
            </a:r>
            <a:r>
              <a:rPr lang="en-US" dirty="0"/>
              <a:t>performance appraisal </a:t>
            </a:r>
            <a:r>
              <a:rPr lang="en-US" dirty="0" smtClean="0"/>
              <a:t>tool (My Performance Tool). </a:t>
            </a:r>
            <a:endParaRPr lang="en-US" b="0" dirty="0" smtClean="0"/>
          </a:p>
          <a:p>
            <a:endParaRPr lang="en-US" b="0" dirty="0" smtClean="0"/>
          </a:p>
          <a:p>
            <a:r>
              <a:rPr lang="en-US" b="1" dirty="0" smtClean="0"/>
              <a:t>Instruction: </a:t>
            </a:r>
          </a:p>
          <a:p>
            <a:pPr marL="162149" indent="-162149">
              <a:buFont typeface="Arial" panose="020B0604020202020204" pitchFamily="34" charset="0"/>
              <a:buChar char="•"/>
            </a:pPr>
            <a:r>
              <a:rPr lang="en-US" dirty="0" smtClean="0"/>
              <a:t>Continuous </a:t>
            </a:r>
            <a:r>
              <a:rPr lang="en-US" dirty="0"/>
              <a:t>recognition and rewards are highly recommended, and </a:t>
            </a:r>
            <a:r>
              <a:rPr lang="en-US" dirty="0" smtClean="0"/>
              <a:t>include monetary and non-monetary awards (more on this later).</a:t>
            </a:r>
          </a:p>
          <a:p>
            <a:pPr marL="162149" indent="-162149">
              <a:buFont typeface="Arial" panose="020B0604020202020204" pitchFamily="34" charset="0"/>
              <a:buChar char="•"/>
            </a:pPr>
            <a:r>
              <a:rPr lang="en-US" dirty="0"/>
              <a:t>program focuses on </a:t>
            </a:r>
            <a:r>
              <a:rPr lang="en-US" dirty="0" smtClean="0"/>
              <a:t>fostering changes in culture and attitude regarding performance. </a:t>
            </a:r>
          </a:p>
          <a:p>
            <a:pPr marL="162149" indent="-162149">
              <a:buFont typeface="Arial" panose="020B0604020202020204" pitchFamily="34" charset="0"/>
              <a:buChar char="•"/>
            </a:pPr>
            <a:r>
              <a:rPr lang="en-US" dirty="0"/>
              <a:t>DPMAP implements DoD’s automated performance appraisal tool, </a:t>
            </a:r>
            <a:r>
              <a:rPr lang="en-US" dirty="0" err="1"/>
              <a:t>MyPerformance</a:t>
            </a:r>
            <a:r>
              <a:rPr lang="en-US" dirty="0"/>
              <a:t> </a:t>
            </a:r>
            <a:r>
              <a:rPr lang="en-US" dirty="0" smtClean="0"/>
              <a:t>(</a:t>
            </a:r>
            <a:r>
              <a:rPr lang="en-US" dirty="0" err="1" smtClean="0"/>
              <a:t>MyBiz</a:t>
            </a:r>
            <a:r>
              <a:rPr lang="en-US" dirty="0" smtClean="0"/>
              <a:t>). </a:t>
            </a:r>
            <a:endParaRPr lang="en-US" dirty="0"/>
          </a:p>
          <a:p>
            <a:pPr marL="162149" indent="-162149">
              <a:buFont typeface="Arial" panose="020B0604020202020204" pitchFamily="34" charset="0"/>
              <a:buChar char="•"/>
            </a:pPr>
            <a:endParaRPr lang="en-US" dirty="0"/>
          </a:p>
          <a:p>
            <a:r>
              <a:rPr lang="en-US" dirty="0" smtClean="0"/>
              <a:t> </a:t>
            </a:r>
            <a:r>
              <a:rPr lang="en-US" b="1" baseline="0" dirty="0" smtClean="0"/>
              <a:t>Interactivity:</a:t>
            </a:r>
            <a:r>
              <a:rPr lang="en-US" b="0" baseline="0" dirty="0" smtClean="0"/>
              <a:t> </a:t>
            </a:r>
            <a:r>
              <a:rPr lang="en-US" b="0" i="1" baseline="0" dirty="0" smtClean="0"/>
              <a:t>Ask:</a:t>
            </a:r>
            <a:r>
              <a:rPr lang="en-US" b="0" baseline="0" dirty="0" smtClean="0"/>
              <a:t> Are there any questions about these program features?</a:t>
            </a:r>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771963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a:xfrm>
            <a:off x="1028700" y="4331494"/>
            <a:ext cx="5486400" cy="4114800"/>
          </a:xfrm>
        </p:spPr>
        <p:txBody>
          <a:bodyPr>
            <a:normAutofit/>
          </a:bodyPr>
          <a:lstStyle/>
          <a:p>
            <a:r>
              <a:rPr lang="en-US" b="1" dirty="0" smtClean="0"/>
              <a:t>Transition Message: </a:t>
            </a:r>
            <a:r>
              <a:rPr lang="en-US" b="0" dirty="0" smtClean="0"/>
              <a:t>Let’s talk now</a:t>
            </a:r>
            <a:r>
              <a:rPr lang="en-US" b="0" baseline="0" dirty="0" smtClean="0"/>
              <a:t> about DoD core values.  This</a:t>
            </a:r>
            <a:r>
              <a:rPr lang="en-US" b="0" dirty="0" smtClean="0"/>
              <a:t> is a new component of our performance management system under DPMAP.</a:t>
            </a:r>
          </a:p>
          <a:p>
            <a:endParaRPr lang="en-US" b="0" dirty="0" smtClean="0"/>
          </a:p>
          <a:p>
            <a:r>
              <a:rPr lang="en-US" b="1" dirty="0" smtClean="0"/>
              <a:t>Instruction:  </a:t>
            </a:r>
            <a:r>
              <a:rPr lang="en-US" b="0" dirty="0" smtClean="0"/>
              <a:t>The</a:t>
            </a:r>
            <a:r>
              <a:rPr lang="en-US" b="0" baseline="0" dirty="0" smtClean="0"/>
              <a:t> DoD Core Values are Technical Knowledge, Professionalism and Leadership and are an integral part of DPMAP.  </a:t>
            </a:r>
          </a:p>
          <a:p>
            <a:endParaRPr lang="en-US" b="0" baseline="0" dirty="0" smtClean="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039786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lnSpcReduction="10000"/>
          </a:bodyPr>
          <a:lstStyle/>
          <a:p>
            <a:r>
              <a:rPr lang="en-US" b="1" dirty="0" smtClean="0"/>
              <a:t>Transition Message: </a:t>
            </a:r>
            <a:r>
              <a:rPr lang="en-US" b="0" dirty="0" smtClean="0"/>
              <a:t>Employee engagement is</a:t>
            </a:r>
            <a:r>
              <a:rPr lang="en-US" b="0" baseline="0" dirty="0" smtClean="0"/>
              <a:t> the foundation for a high-performing work environment. What do I mean when I say a “high-performing work environment”?</a:t>
            </a:r>
            <a:endParaRPr lang="en-US" b="1" dirty="0" smtClean="0"/>
          </a:p>
          <a:p>
            <a:endParaRPr lang="en-US" b="0" dirty="0" smtClean="0"/>
          </a:p>
          <a:p>
            <a:pPr defTabSz="901094">
              <a:defRPr/>
            </a:pPr>
            <a:r>
              <a:rPr lang="en-US" b="1" dirty="0" smtClean="0"/>
              <a:t>Instruction: </a:t>
            </a:r>
          </a:p>
          <a:p>
            <a:pPr marL="162149" indent="-162149" defTabSz="901094">
              <a:buFont typeface="Arial" panose="020B0604020202020204" pitchFamily="34" charset="0"/>
              <a:buChar char="•"/>
              <a:defRPr/>
            </a:pPr>
            <a:r>
              <a:rPr lang="en-US" b="0" baseline="0" dirty="0" smtClean="0"/>
              <a:t>high-performing work environment is a place where success and achievement are a priority. </a:t>
            </a:r>
          </a:p>
          <a:p>
            <a:pPr marL="162149" indent="-162149" defTabSz="901094">
              <a:buFont typeface="Arial" panose="020B0604020202020204" pitchFamily="34" charset="0"/>
              <a:buChar char="•"/>
              <a:defRPr/>
            </a:pPr>
            <a:r>
              <a:rPr lang="en-US" b="0" baseline="0" dirty="0" smtClean="0"/>
              <a:t>This kind of organization </a:t>
            </a:r>
            <a:r>
              <a:rPr lang="en-US" dirty="0" smtClean="0"/>
              <a:t>fosters </a:t>
            </a:r>
            <a:r>
              <a:rPr lang="en-US" dirty="0"/>
              <a:t>personal accountability.</a:t>
            </a:r>
          </a:p>
          <a:p>
            <a:pPr defTabSz="901094">
              <a:defRPr/>
            </a:pPr>
            <a:endParaRPr lang="en-US" dirty="0"/>
          </a:p>
          <a:p>
            <a:pPr defTabSz="901094">
              <a:defRPr/>
            </a:pPr>
            <a:r>
              <a:rPr lang="en-US" b="0" dirty="0" smtClean="0"/>
              <a:t>Generally speaking, there are two types</a:t>
            </a:r>
            <a:r>
              <a:rPr lang="en-US" b="0" baseline="0" dirty="0" smtClean="0"/>
              <a:t> of high-performance environments: directive and collaborative. Directive high performance is based upon supervisors giving </a:t>
            </a:r>
            <a:r>
              <a:rPr lang="en-US" dirty="0"/>
              <a:t>instructions and employees carrying them out effectively. Collaborative high performance goes in both directions—the supervisors provide instructions and manage their employees while employees provide feedback (often known as “upward feedback”).  </a:t>
            </a:r>
          </a:p>
          <a:p>
            <a:pPr defTabSz="901094">
              <a:defRPr/>
            </a:pPr>
            <a:endParaRPr lang="en-US" dirty="0"/>
          </a:p>
          <a:p>
            <a:pPr defTabSz="901094">
              <a:defRPr/>
            </a:pPr>
            <a:r>
              <a:rPr lang="en-US" dirty="0"/>
              <a:t>Both types have their use in the workplace. </a:t>
            </a:r>
          </a:p>
          <a:p>
            <a:pPr defTabSz="901094">
              <a:defRPr/>
            </a:pPr>
            <a:endParaRPr lang="en-US" dirty="0"/>
          </a:p>
          <a:p>
            <a:pPr defTabSz="901094">
              <a:defRPr/>
            </a:pPr>
            <a:r>
              <a:rPr lang="en-US" i="1" dirty="0"/>
              <a:t>Ask:</a:t>
            </a:r>
            <a:r>
              <a:rPr lang="en-US" dirty="0"/>
              <a:t> By a show of hands, how many people work in a directive environment? </a:t>
            </a:r>
          </a:p>
          <a:p>
            <a:pPr defTabSz="901094">
              <a:defRPr/>
            </a:pPr>
            <a:r>
              <a:rPr lang="en-US" i="1" dirty="0"/>
              <a:t>Ask:</a:t>
            </a:r>
            <a:r>
              <a:rPr lang="en-US" dirty="0"/>
              <a:t> Now, by a show of hands, how many people work in a collaborative environment? </a:t>
            </a:r>
            <a:endParaRPr lang="en-US" dirty="0" smtClean="0"/>
          </a:p>
          <a:p>
            <a:pPr defTabSz="901094">
              <a:defRPr/>
            </a:pPr>
            <a:endParaRPr lang="en-US" dirty="0"/>
          </a:p>
          <a:p>
            <a:pPr defTabSz="901094">
              <a:defRPr/>
            </a:pPr>
            <a:r>
              <a:rPr lang="en-US" b="1" dirty="0"/>
              <a:t>Instructor Notes:</a:t>
            </a:r>
            <a:r>
              <a:rPr lang="en-US" dirty="0"/>
              <a:t> </a:t>
            </a:r>
            <a:r>
              <a:rPr lang="en-US" dirty="0" smtClean="0"/>
              <a:t>Emphasize </a:t>
            </a:r>
            <a:r>
              <a:rPr lang="en-US" dirty="0"/>
              <a:t>how a collaborative approach is more sustainable over the long term. </a:t>
            </a:r>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682749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b="1" dirty="0" smtClean="0"/>
              <a:t>Transition Message: </a:t>
            </a:r>
            <a:r>
              <a:rPr lang="en-US" b="0" dirty="0" smtClean="0"/>
              <a:t> Okay, now that we have an idea about high-performing</a:t>
            </a:r>
            <a:r>
              <a:rPr lang="en-US" b="0" baseline="0" dirty="0" smtClean="0"/>
              <a:t> organizations, let’s watch this video titled “Greatness.”</a:t>
            </a:r>
          </a:p>
          <a:p>
            <a:endParaRPr lang="en-US" dirty="0" smtClean="0"/>
          </a:p>
          <a:p>
            <a:r>
              <a:rPr lang="en-US" b="1" dirty="0" smtClean="0"/>
              <a:t>Instructor Notes: </a:t>
            </a:r>
            <a:r>
              <a:rPr lang="en-US" b="0" baseline="0" dirty="0" smtClean="0"/>
              <a:t> This video can be downloaded from the DCPAS collaboration site or can be accessed on the internet at: https://www.youtube.com/watch?v=OqmdLcyES_Q </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82749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r>
              <a:rPr lang="en-US" b="1" dirty="0" smtClean="0"/>
              <a:t>Transition Message: </a:t>
            </a:r>
            <a:r>
              <a:rPr lang="en-US" dirty="0"/>
              <a:t>To perform well, employees need to know what is expected. That’s where the performance plan comes in.</a:t>
            </a:r>
          </a:p>
          <a:p>
            <a:endParaRPr lang="en-US" b="0" dirty="0" smtClean="0"/>
          </a:p>
          <a:p>
            <a:r>
              <a:rPr lang="en-US" b="1" dirty="0" smtClean="0"/>
              <a:t>Instruction: </a:t>
            </a:r>
          </a:p>
          <a:p>
            <a:pPr marL="162149" indent="-162149">
              <a:buFont typeface="Arial" panose="020B0604020202020204" pitchFamily="34" charset="0"/>
              <a:buChar char="•"/>
            </a:pPr>
            <a:r>
              <a:rPr lang="en-US" dirty="0" smtClean="0"/>
              <a:t>performance </a:t>
            </a:r>
            <a:r>
              <a:rPr lang="en-US" dirty="0"/>
              <a:t>plan helps </a:t>
            </a:r>
            <a:r>
              <a:rPr lang="en-US" dirty="0" smtClean="0"/>
              <a:t>understand </a:t>
            </a:r>
            <a:r>
              <a:rPr lang="en-US" dirty="0"/>
              <a:t>why </a:t>
            </a:r>
            <a:r>
              <a:rPr lang="en-US" dirty="0" smtClean="0"/>
              <a:t>job </a:t>
            </a:r>
            <a:r>
              <a:rPr lang="en-US" dirty="0"/>
              <a:t>exists, </a:t>
            </a:r>
            <a:endParaRPr lang="en-US" dirty="0" smtClean="0"/>
          </a:p>
          <a:p>
            <a:pPr marL="162149" indent="-162149">
              <a:buFont typeface="Arial" panose="020B0604020202020204" pitchFamily="34" charset="0"/>
              <a:buChar char="•"/>
            </a:pPr>
            <a:r>
              <a:rPr lang="en-US" dirty="0" smtClean="0"/>
              <a:t>where </a:t>
            </a:r>
            <a:r>
              <a:rPr lang="en-US" dirty="0"/>
              <a:t>it fits in the organization, </a:t>
            </a:r>
            <a:endParaRPr lang="en-US" dirty="0" smtClean="0"/>
          </a:p>
          <a:p>
            <a:pPr marL="162149" indent="-162149">
              <a:buFont typeface="Arial" panose="020B0604020202020204" pitchFamily="34" charset="0"/>
              <a:buChar char="•"/>
            </a:pPr>
            <a:r>
              <a:rPr lang="en-US" dirty="0" smtClean="0"/>
              <a:t>and </a:t>
            </a:r>
            <a:r>
              <a:rPr lang="en-US" dirty="0"/>
              <a:t>how the job's responsibilities link to </a:t>
            </a:r>
            <a:r>
              <a:rPr lang="en-US" dirty="0" smtClean="0"/>
              <a:t>DoD </a:t>
            </a:r>
            <a:r>
              <a:rPr lang="en-US" dirty="0"/>
              <a:t>and </a:t>
            </a:r>
            <a:r>
              <a:rPr lang="en-US" dirty="0" smtClean="0"/>
              <a:t>organizational goals. </a:t>
            </a:r>
          </a:p>
          <a:p>
            <a:pPr marL="162149" indent="-162149">
              <a:buFont typeface="Arial" panose="020B0604020202020204" pitchFamily="34" charset="0"/>
              <a:buChar char="•"/>
            </a:pPr>
            <a:r>
              <a:rPr lang="en-US" dirty="0" smtClean="0"/>
              <a:t>Performance </a:t>
            </a:r>
            <a:r>
              <a:rPr lang="en-US" dirty="0"/>
              <a:t>expectations serve as a foundation for communicating about performance throughout the </a:t>
            </a:r>
            <a:r>
              <a:rPr lang="en-US" dirty="0" smtClean="0"/>
              <a:t>year </a:t>
            </a:r>
            <a:r>
              <a:rPr lang="en-US" dirty="0"/>
              <a:t>and the basis for reviewing employee performance. </a:t>
            </a:r>
            <a:endParaRPr lang="en-US" dirty="0" smtClean="0"/>
          </a:p>
          <a:p>
            <a:endParaRPr lang="en-US" dirty="0" smtClean="0"/>
          </a:p>
          <a:p>
            <a:r>
              <a:rPr lang="en-US" dirty="0" smtClean="0"/>
              <a:t>When </a:t>
            </a:r>
            <a:r>
              <a:rPr lang="en-US" dirty="0"/>
              <a:t>a supervisor and employee set clear expectations about the results that must be achieved and the methods or approaches needed to achieve them, they establish a path for success. </a:t>
            </a:r>
          </a:p>
          <a:p>
            <a:endParaRPr lang="en-US" dirty="0"/>
          </a:p>
          <a:p>
            <a:r>
              <a:rPr lang="en-US" b="1" dirty="0"/>
              <a:t>Interactivity: </a:t>
            </a:r>
            <a:r>
              <a:rPr lang="en-US" dirty="0"/>
              <a:t>Do not read this slide. Instead talk over it while the participants read it.</a:t>
            </a:r>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5117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01 Title Slide">
    <p:spTree>
      <p:nvGrpSpPr>
        <p:cNvPr id="1" name=""/>
        <p:cNvGrpSpPr/>
        <p:nvPr/>
      </p:nvGrpSpPr>
      <p:grpSpPr>
        <a:xfrm>
          <a:off x="0" y="0"/>
          <a:ext cx="0" cy="0"/>
          <a:chOff x="0" y="0"/>
          <a:chExt cx="0" cy="0"/>
        </a:xfrm>
      </p:grpSpPr>
      <p:sp>
        <p:nvSpPr>
          <p:cNvPr id="8" name="Flowchart: Data 7"/>
          <p:cNvSpPr/>
          <p:nvPr userDrawn="1"/>
        </p:nvSpPr>
        <p:spPr>
          <a:xfrm flipH="1">
            <a:off x="381000" y="0"/>
            <a:ext cx="1828800" cy="6858000"/>
          </a:xfrm>
          <a:prstGeom prst="flowChartInputOutput">
            <a:avLst/>
          </a:prstGeom>
          <a:blipFill dpi="0" rotWithShape="0">
            <a:blip r:embed="rId2" cstate="print"/>
            <a:srcRect/>
            <a:stretch>
              <a:fillRect/>
            </a:stretch>
          </a:blipFill>
          <a:ln>
            <a:noFill/>
          </a:ln>
          <a:effectLst>
            <a:outerShdw blurRad="50800" dist="254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Connector 8"/>
          <p:cNvCxnSpPr/>
          <p:nvPr userDrawn="1"/>
        </p:nvCxnSpPr>
        <p:spPr>
          <a:xfrm rot="16200000" flipH="1">
            <a:off x="-1335089" y="3236912"/>
            <a:ext cx="6870706" cy="371475"/>
          </a:xfrm>
          <a:prstGeom prst="line">
            <a:avLst/>
          </a:prstGeom>
          <a:ln w="57150">
            <a:solidFill>
              <a:schemeClr val="accent1"/>
            </a:solidFill>
          </a:ln>
          <a:effectLst>
            <a:outerShdw blurRad="50800" dist="25400" sx="101000" sy="101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16200000" flipH="1">
            <a:off x="-2959102" y="3232152"/>
            <a:ext cx="6870702" cy="380999"/>
          </a:xfrm>
          <a:prstGeom prst="line">
            <a:avLst/>
          </a:prstGeom>
          <a:ln w="57150">
            <a:solidFill>
              <a:schemeClr val="bg2"/>
            </a:solidFill>
          </a:ln>
          <a:effectLst>
            <a:outerShdw blurRad="50800" dist="25400" sx="101000" sy="101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369734" y="3441897"/>
            <a:ext cx="4842935" cy="772060"/>
          </a:xfrm>
        </p:spPr>
        <p:txBody>
          <a:bodyPr wrap="square" lIns="0" tIns="0" rIns="0" bIns="0" anchor="t">
            <a:noAutofit/>
          </a:bodyPr>
          <a:lstStyle>
            <a:lvl1pPr>
              <a:defRPr sz="2800" b="1"/>
            </a:lvl1pPr>
          </a:lstStyle>
          <a:p>
            <a:r>
              <a:rPr lang="en-US" noProof="0" dirty="0" smtClean="0"/>
              <a:t>Presentation Title</a:t>
            </a:r>
            <a:br>
              <a:rPr lang="en-US" noProof="0" dirty="0" smtClean="0"/>
            </a:br>
            <a:r>
              <a:rPr lang="en-US" noProof="0" dirty="0" smtClean="0"/>
              <a:t>(Calibri Bold, Font Size 20-36)</a:t>
            </a:r>
            <a:endParaRPr lang="en-US" noProof="0" dirty="0"/>
          </a:p>
        </p:txBody>
      </p:sp>
      <p:sp>
        <p:nvSpPr>
          <p:cNvPr id="3" name="Subtitle 2"/>
          <p:cNvSpPr>
            <a:spLocks noGrp="1"/>
          </p:cNvSpPr>
          <p:nvPr>
            <p:ph type="subTitle" idx="1" hasCustomPrompt="1"/>
          </p:nvPr>
        </p:nvSpPr>
        <p:spPr>
          <a:xfrm>
            <a:off x="3369734" y="4679165"/>
            <a:ext cx="5476655" cy="747204"/>
          </a:xfrm>
        </p:spPr>
        <p:txBody>
          <a:bodyPr wrap="square" lIns="0" tIns="0" rIns="0" bIns="0" anchor="t" anchorCtr="0">
            <a:noAutofit/>
          </a:bodyPr>
          <a:lstStyle>
            <a:lvl1pPr marL="0" indent="0" algn="l">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Presenter’s Name (Calibri Bold, Font Size 18-32)</a:t>
            </a:r>
          </a:p>
        </p:txBody>
      </p:sp>
      <p:sp>
        <p:nvSpPr>
          <p:cNvPr id="13"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 2 July 2016</a:t>
            </a:r>
            <a:endParaRPr lang="en-US" dirty="0">
              <a:solidFill>
                <a:srgbClr val="BFBFBF"/>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5651" y="944452"/>
            <a:ext cx="4381500" cy="2141220"/>
          </a:xfrm>
          <a:prstGeom prst="rect">
            <a:avLst/>
          </a:prstGeom>
        </p:spPr>
      </p:pic>
    </p:spTree>
    <p:extLst>
      <p:ext uri="{BB962C8B-B14F-4D97-AF65-F5344CB8AC3E}">
        <p14:creationId xmlns:p14="http://schemas.microsoft.com/office/powerpoint/2010/main" val="424604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03 Title and 3 Bullets or Le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Slide Title (One Line, Calibri Bold, Font Size 20-36)</a:t>
            </a:r>
            <a:endParaRPr lang="en-US" noProof="0" dirty="0"/>
          </a:p>
        </p:txBody>
      </p:sp>
      <p:sp>
        <p:nvSpPr>
          <p:cNvPr id="3" name="Content Placeholder 2"/>
          <p:cNvSpPr>
            <a:spLocks noGrp="1"/>
          </p:cNvSpPr>
          <p:nvPr>
            <p:ph idx="1" hasCustomPrompt="1"/>
          </p:nvPr>
        </p:nvSpPr>
        <p:spPr/>
        <p:txBody>
          <a:bodyPr/>
          <a:lstStyle>
            <a:lvl1pPr>
              <a:defRPr/>
            </a:lvl1pPr>
            <a:lvl2pPr>
              <a:defRPr/>
            </a:lvl2pPr>
            <a:lvl5pPr>
              <a:defRPr/>
            </a:lvl5pPr>
          </a:lstStyle>
          <a:p>
            <a:pPr lvl="0"/>
            <a:r>
              <a:rPr lang="en-US" noProof="0" dirty="0" smtClean="0"/>
              <a:t>Content (Calibri, Font Size 24 if 3 bullets or less)</a:t>
            </a:r>
          </a:p>
          <a:p>
            <a:pPr lvl="1"/>
            <a:r>
              <a:rPr lang="en-US" noProof="0" dirty="0" smtClean="0"/>
              <a:t>(Calibri, Font Size 20)</a:t>
            </a:r>
          </a:p>
          <a:p>
            <a:pPr lvl="1"/>
            <a:r>
              <a:rPr lang="en-US" noProof="0" dirty="0" smtClean="0"/>
              <a:t>(Calibri, Font Size 20)</a:t>
            </a:r>
          </a:p>
          <a:p>
            <a:pPr lvl="2"/>
            <a:r>
              <a:rPr lang="en-US" noProof="0" dirty="0" smtClean="0"/>
              <a:t>(Calibri, Font Size 20)</a:t>
            </a:r>
          </a:p>
          <a:p>
            <a:pPr lvl="3"/>
            <a:r>
              <a:rPr lang="en-US" noProof="0" dirty="0" smtClean="0"/>
              <a:t>(Calibri, Font Size 20)</a:t>
            </a:r>
          </a:p>
          <a:p>
            <a:pPr lvl="4"/>
            <a:r>
              <a:rPr lang="en-US" noProof="0" dirty="0" smtClean="0"/>
              <a:t>(Calibri, Font Size 20)</a:t>
            </a:r>
          </a:p>
        </p:txBody>
      </p:sp>
      <p:sp>
        <p:nvSpPr>
          <p:cNvPr id="6" name="Slide Number Placeholder 5"/>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dirty="0" smtClean="0">
                <a:solidFill>
                  <a:srgbClr val="BFBFBF"/>
                </a:solidFill>
              </a:rPr>
              <a:t>(</a:t>
            </a:r>
            <a:fld id="{07BB5704-CA4F-4330-932E-E70E78F78858}" type="slidenum">
              <a:rPr lang="en-US" smtClean="0">
                <a:solidFill>
                  <a:srgbClr val="BFBFBF"/>
                </a:solidFill>
              </a:rPr>
              <a:pPr/>
              <a:t>‹#›</a:t>
            </a:fld>
            <a:r>
              <a:rPr lang="en-US" dirty="0" smtClean="0">
                <a:solidFill>
                  <a:srgbClr val="BFBFBF"/>
                </a:solidFill>
              </a:rPr>
              <a:t>)</a:t>
            </a:r>
            <a:endParaRPr lang="en-US" dirty="0">
              <a:solidFill>
                <a:srgbClr val="BFBFBF"/>
              </a:solidFill>
            </a:endParaRPr>
          </a:p>
        </p:txBody>
      </p:sp>
      <p:sp>
        <p:nvSpPr>
          <p:cNvPr id="9"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dirty="0" smtClean="0">
                <a:solidFill>
                  <a:srgbClr val="BFBFBF"/>
                </a:solidFill>
              </a:rPr>
              <a:t>DPMAP Rev.2 July 2016</a:t>
            </a:r>
            <a:endParaRPr lang="en-US" dirty="0">
              <a:solidFill>
                <a:srgbClr val="BFBFBF"/>
              </a:solidFill>
            </a:endParaRPr>
          </a:p>
        </p:txBody>
      </p:sp>
      <p:sp>
        <p:nvSpPr>
          <p:cNvPr id="8"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74184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04 Title and Over 3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Slide Title (One Line, Calibri Bold, Font Size 20-36)</a:t>
            </a:r>
            <a:endParaRPr lang="en-US" noProof="0"/>
          </a:p>
        </p:txBody>
      </p:sp>
      <p:sp>
        <p:nvSpPr>
          <p:cNvPr id="3" name="Content Placeholder 2"/>
          <p:cNvSpPr>
            <a:spLocks noGrp="1"/>
          </p:cNvSpPr>
          <p:nvPr>
            <p:ph idx="1" hasCustomPrompt="1"/>
          </p:nvPr>
        </p:nvSpPr>
        <p:spPr/>
        <p:txBody>
          <a:bodyPr/>
          <a:lstStyle>
            <a:lvl1pPr>
              <a:defRPr sz="1600"/>
            </a:lvl1pPr>
            <a:lvl2pPr>
              <a:defRPr sz="1400"/>
            </a:lvl2pPr>
            <a:lvl3pPr>
              <a:defRPr sz="1400"/>
            </a:lvl3pPr>
            <a:lvl4pPr>
              <a:defRPr sz="1400"/>
            </a:lvl4pPr>
            <a:lvl5pPr>
              <a:defRPr sz="1400"/>
            </a:lvl5pPr>
          </a:lstStyle>
          <a:p>
            <a:pPr lvl="0"/>
            <a:r>
              <a:rPr lang="en-US" noProof="0" dirty="0" smtClean="0"/>
              <a:t>Content (Calibri, Font Size 16 if more than 3 bullets)</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6" name="Slide Number Placeholder 5"/>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dirty="0" smtClean="0">
                <a:solidFill>
                  <a:srgbClr val="BFBFBF"/>
                </a:solidFill>
              </a:rPr>
              <a:t>(</a:t>
            </a:r>
            <a:fld id="{07BB5704-CA4F-4330-932E-E70E78F78858}" type="slidenum">
              <a:rPr lang="en-US" smtClean="0">
                <a:solidFill>
                  <a:srgbClr val="BFBFBF"/>
                </a:solidFill>
              </a:rPr>
              <a:pPr/>
              <a:t>‹#›</a:t>
            </a:fld>
            <a:r>
              <a:rPr lang="en-US" dirty="0" smtClean="0">
                <a:solidFill>
                  <a:srgbClr val="BFBFBF"/>
                </a:solidFill>
              </a:rPr>
              <a:t>)</a:t>
            </a:r>
            <a:endParaRPr lang="en-US" dirty="0">
              <a:solidFill>
                <a:srgbClr val="BFBFBF"/>
              </a:solidFill>
            </a:endParaRPr>
          </a:p>
        </p:txBody>
      </p:sp>
      <p:sp>
        <p:nvSpPr>
          <p:cNvPr id="9"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dirty="0" smtClean="0">
                <a:solidFill>
                  <a:srgbClr val="BFBFBF"/>
                </a:solidFill>
              </a:rPr>
              <a:t>DPMAP Rev.2 July 2016</a:t>
            </a:r>
            <a:endParaRPr lang="en-US" dirty="0">
              <a:solidFill>
                <a:srgbClr val="BFBFBF"/>
              </a:solidFill>
            </a:endParaRPr>
          </a:p>
        </p:txBody>
      </p:sp>
      <p:sp>
        <p:nvSpPr>
          <p:cNvPr id="8"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460667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5 Title and 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Slide Title (One Line, Calibri Bold, Font Size 20-36)</a:t>
            </a:r>
            <a:endParaRPr lang="en-US" noProof="0"/>
          </a:p>
        </p:txBody>
      </p:sp>
      <p:sp>
        <p:nvSpPr>
          <p:cNvPr id="3" name="Content Placeholder 2"/>
          <p:cNvSpPr>
            <a:spLocks noGrp="1"/>
          </p:cNvSpPr>
          <p:nvPr>
            <p:ph sz="half" idx="1" hasCustomPrompt="1"/>
          </p:nvPr>
        </p:nvSpPr>
        <p:spPr>
          <a:xfrm>
            <a:off x="457200" y="1219201"/>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Content (Calibri, Font Size 16)</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4" name="Content Placeholder 3"/>
          <p:cNvSpPr>
            <a:spLocks noGrp="1"/>
          </p:cNvSpPr>
          <p:nvPr>
            <p:ph sz="half" idx="2" hasCustomPrompt="1"/>
          </p:nvPr>
        </p:nvSpPr>
        <p:spPr>
          <a:xfrm>
            <a:off x="4648200" y="1219201"/>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Content (Calibri, Font Size 16)</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7" name="Slide Number Placeholder 6"/>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dirty="0" smtClean="0">
                <a:solidFill>
                  <a:srgbClr val="BFBFBF"/>
                </a:solidFill>
              </a:rPr>
              <a:t>(</a:t>
            </a:r>
            <a:fld id="{07BB5704-CA4F-4330-932E-E70E78F78858}" type="slidenum">
              <a:rPr lang="en-US" smtClean="0">
                <a:solidFill>
                  <a:srgbClr val="BFBFBF"/>
                </a:solidFill>
              </a:rPr>
              <a:pPr/>
              <a:t>‹#›</a:t>
            </a:fld>
            <a:r>
              <a:rPr lang="en-US" dirty="0" smtClean="0">
                <a:solidFill>
                  <a:srgbClr val="BFBFBF"/>
                </a:solidFill>
              </a:rPr>
              <a:t>)</a:t>
            </a:r>
            <a:endParaRPr lang="en-US" dirty="0">
              <a:solidFill>
                <a:srgbClr val="BFBFBF"/>
              </a:solidFill>
            </a:endParaRPr>
          </a:p>
        </p:txBody>
      </p:sp>
      <p:sp>
        <p:nvSpPr>
          <p:cNvPr id="10" name="Date Placeholder 24"/>
          <p:cNvSpPr>
            <a:spLocks noGrp="1"/>
          </p:cNvSpPr>
          <p:nvPr>
            <p:ph type="dt" sz="half" idx="13"/>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dirty="0" smtClean="0">
                <a:solidFill>
                  <a:srgbClr val="BFBFBF"/>
                </a:solidFill>
              </a:rPr>
              <a:t>DPMAP Rev.2 July 2016</a:t>
            </a:r>
            <a:endParaRPr lang="en-US" dirty="0">
              <a:solidFill>
                <a:srgbClr val="BFBFBF"/>
              </a:solidFill>
            </a:endParaRPr>
          </a:p>
        </p:txBody>
      </p:sp>
      <p:sp>
        <p:nvSpPr>
          <p:cNvPr id="9"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684528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06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Slide Title (One Line, Calibri Bold, Font Size 20-36)</a:t>
            </a:r>
            <a:endParaRPr lang="en-US" noProof="0"/>
          </a:p>
        </p:txBody>
      </p:sp>
      <p:sp>
        <p:nvSpPr>
          <p:cNvPr id="5" name="Slide Number Placeholder 4"/>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dirty="0" smtClean="0">
                <a:solidFill>
                  <a:srgbClr val="BFBFBF"/>
                </a:solidFill>
              </a:rPr>
              <a:t>(</a:t>
            </a:r>
            <a:fld id="{07BB5704-CA4F-4330-932E-E70E78F78858}" type="slidenum">
              <a:rPr lang="en-US" smtClean="0">
                <a:solidFill>
                  <a:srgbClr val="BFBFBF"/>
                </a:solidFill>
              </a:rPr>
              <a:pPr/>
              <a:t>‹#›</a:t>
            </a:fld>
            <a:r>
              <a:rPr lang="en-US" dirty="0" smtClean="0">
                <a:solidFill>
                  <a:srgbClr val="BFBFBF"/>
                </a:solidFill>
              </a:rPr>
              <a:t>)</a:t>
            </a:r>
            <a:endParaRPr lang="en-US" dirty="0">
              <a:solidFill>
                <a:srgbClr val="BFBFBF"/>
              </a:solidFill>
            </a:endParaRPr>
          </a:p>
        </p:txBody>
      </p:sp>
      <p:sp>
        <p:nvSpPr>
          <p:cNvPr id="8"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dirty="0" smtClean="0">
                <a:solidFill>
                  <a:srgbClr val="BFBFBF"/>
                </a:solidFill>
              </a:rPr>
              <a:t>DPMAP Rev.2 July 2016</a:t>
            </a:r>
            <a:endParaRPr lang="en-US" dirty="0">
              <a:solidFill>
                <a:srgbClr val="BFBFBF"/>
              </a:solidFill>
            </a:endParaRPr>
          </a:p>
        </p:txBody>
      </p:sp>
      <p:sp>
        <p:nvSpPr>
          <p:cNvPr id="7"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796487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07 Blank">
    <p:spTree>
      <p:nvGrpSpPr>
        <p:cNvPr id="1" name=""/>
        <p:cNvGrpSpPr/>
        <p:nvPr/>
      </p:nvGrpSpPr>
      <p:grpSpPr>
        <a:xfrm>
          <a:off x="0" y="0"/>
          <a:ext cx="0" cy="0"/>
          <a:chOff x="0" y="0"/>
          <a:chExt cx="0" cy="0"/>
        </a:xfrm>
      </p:grpSpPr>
      <p:pic>
        <p:nvPicPr>
          <p:cNvPr id="6" name="Picture 5" descr="footer-CPP-DCPAS.jpg"/>
          <p:cNvPicPr>
            <a:picLocks/>
          </p:cNvPicPr>
          <p:nvPr userDrawn="1"/>
        </p:nvPicPr>
        <p:blipFill>
          <a:blip r:embed="rId2" cstate="print"/>
          <a:stretch>
            <a:fillRect/>
          </a:stretch>
        </p:blipFill>
        <p:spPr>
          <a:xfrm>
            <a:off x="0" y="6191822"/>
            <a:ext cx="9144000" cy="666179"/>
          </a:xfrm>
          <a:prstGeom prst="rect">
            <a:avLst/>
          </a:prstGeom>
        </p:spPr>
      </p:pic>
      <p:sp>
        <p:nvSpPr>
          <p:cNvPr id="4" name="Slide Number Placeholder 3"/>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dirty="0" smtClean="0">
                <a:solidFill>
                  <a:srgbClr val="BFBFBF"/>
                </a:solidFill>
              </a:rPr>
              <a:t>(</a:t>
            </a:r>
            <a:fld id="{07BB5704-CA4F-4330-932E-E70E78F78858}" type="slidenum">
              <a:rPr lang="en-US" smtClean="0">
                <a:solidFill>
                  <a:srgbClr val="BFBFBF"/>
                </a:solidFill>
              </a:rPr>
              <a:pPr/>
              <a:t>‹#›</a:t>
            </a:fld>
            <a:r>
              <a:rPr lang="en-US" dirty="0" smtClean="0">
                <a:solidFill>
                  <a:srgbClr val="BFBFBF"/>
                </a:solidFill>
              </a:rPr>
              <a:t>)</a:t>
            </a:r>
            <a:endParaRPr lang="en-US" dirty="0">
              <a:solidFill>
                <a:srgbClr val="BFBFBF"/>
              </a:solidFill>
            </a:endParaRPr>
          </a:p>
        </p:txBody>
      </p:sp>
      <p:sp>
        <p:nvSpPr>
          <p:cNvPr id="9"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dirty="0" smtClean="0">
                <a:solidFill>
                  <a:srgbClr val="BFBFBF"/>
                </a:solidFill>
              </a:rPr>
              <a:t>DPMAP Rev.2 July 2016</a:t>
            </a:r>
            <a:endParaRPr lang="en-US" dirty="0">
              <a:solidFill>
                <a:srgbClr val="BFBFBF"/>
              </a:solidFill>
            </a:endParaRPr>
          </a:p>
        </p:txBody>
      </p:sp>
      <p:sp>
        <p:nvSpPr>
          <p:cNvPr id="8"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269036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Bottom Line Up Front">
    <p:spTree>
      <p:nvGrpSpPr>
        <p:cNvPr id="1" name=""/>
        <p:cNvGrpSpPr/>
        <p:nvPr/>
      </p:nvGrpSpPr>
      <p:grpSpPr>
        <a:xfrm>
          <a:off x="0" y="0"/>
          <a:ext cx="0" cy="0"/>
          <a:chOff x="0" y="0"/>
          <a:chExt cx="0" cy="0"/>
        </a:xfrm>
      </p:grpSpPr>
      <p:pic>
        <p:nvPicPr>
          <p:cNvPr id="13" name="Picture 12" descr="footer-CPP-DCPAS.jpg"/>
          <p:cNvPicPr>
            <a:picLocks/>
          </p:cNvPicPr>
          <p:nvPr userDrawn="1"/>
        </p:nvPicPr>
        <p:blipFill>
          <a:blip r:embed="rId2" cstate="print"/>
          <a:stretch>
            <a:fillRect/>
          </a:stretch>
        </p:blipFill>
        <p:spPr>
          <a:xfrm>
            <a:off x="0" y="6191822"/>
            <a:ext cx="9144000" cy="666179"/>
          </a:xfrm>
          <a:prstGeom prst="rect">
            <a:avLst/>
          </a:prstGeom>
        </p:spPr>
      </p:pic>
      <p:sp>
        <p:nvSpPr>
          <p:cNvPr id="9" name="Text Placeholder 8"/>
          <p:cNvSpPr>
            <a:spLocks noGrp="1"/>
          </p:cNvSpPr>
          <p:nvPr>
            <p:ph type="body" sz="quarter" idx="13" hasCustomPrompt="1"/>
          </p:nvPr>
        </p:nvSpPr>
        <p:spPr>
          <a:xfrm>
            <a:off x="457200" y="1219200"/>
            <a:ext cx="8229600" cy="4876800"/>
          </a:xfrm>
        </p:spPr>
        <p:txBody>
          <a:bodyPr/>
          <a:lstStyle>
            <a:lvl1pPr>
              <a:defRPr/>
            </a:lvl1pPr>
          </a:lstStyle>
          <a:p>
            <a:pPr lvl="0"/>
            <a:r>
              <a:rPr lang="en-US" noProof="0" dirty="0" smtClean="0"/>
              <a:t>Bottom Line Up Front (Calibri, Font Size 24)</a:t>
            </a:r>
          </a:p>
          <a:p>
            <a:pPr lvl="1"/>
            <a:r>
              <a:rPr lang="en-US" noProof="0" dirty="0" smtClean="0"/>
              <a:t>(Calibri, Font Size 20)</a:t>
            </a:r>
          </a:p>
          <a:p>
            <a:pPr lvl="1"/>
            <a:r>
              <a:rPr lang="en-US" noProof="0" dirty="0" smtClean="0"/>
              <a:t>(Calibri, Font Size 20)</a:t>
            </a:r>
          </a:p>
          <a:p>
            <a:pPr lvl="1"/>
            <a:r>
              <a:rPr lang="en-US" noProof="0" dirty="0" smtClean="0"/>
              <a:t>(Calibri, Font Size 20)</a:t>
            </a:r>
          </a:p>
        </p:txBody>
      </p:sp>
      <p:sp>
        <p:nvSpPr>
          <p:cNvPr id="6" name="Slide Number Placeholder 5"/>
          <p:cNvSpPr>
            <a:spLocks noGrp="1"/>
          </p:cNvSpPr>
          <p:nvPr>
            <p:ph type="sldNum" sz="quarter" idx="12"/>
          </p:nvPr>
        </p:nvSpPr>
        <p:spPr>
          <a:xfrm>
            <a:off x="8444955" y="6471104"/>
            <a:ext cx="640080" cy="365125"/>
          </a:xfrm>
          <a:prstGeom prst="rect">
            <a:avLst/>
          </a:prstGeom>
        </p:spPr>
        <p:txBody>
          <a:bodyPr/>
          <a:lstStyle>
            <a:lvl1pPr>
              <a:defRPr>
                <a:solidFill>
                  <a:schemeClr val="bg2"/>
                </a:solidFill>
              </a:defRPr>
            </a:lvl1pPr>
          </a:lstStyle>
          <a:p>
            <a:r>
              <a:rPr lang="en-US" dirty="0" smtClean="0">
                <a:solidFill>
                  <a:srgbClr val="BFBFBF"/>
                </a:solidFill>
              </a:rPr>
              <a:t>(</a:t>
            </a:r>
            <a:fld id="{07BB5704-CA4F-4330-932E-E70E78F78858}" type="slidenum">
              <a:rPr lang="en-US" smtClean="0">
                <a:solidFill>
                  <a:srgbClr val="BFBFBF"/>
                </a:solidFill>
              </a:rPr>
              <a:pPr/>
              <a:t>‹#›</a:t>
            </a:fld>
            <a:r>
              <a:rPr lang="en-US" dirty="0" smtClean="0">
                <a:solidFill>
                  <a:srgbClr val="BFBFBF"/>
                </a:solidFill>
              </a:rPr>
              <a:t>)</a:t>
            </a:r>
            <a:endParaRPr lang="en-US" dirty="0">
              <a:solidFill>
                <a:srgbClr val="BFBFBF"/>
              </a:solidFill>
            </a:endParaRPr>
          </a:p>
        </p:txBody>
      </p:sp>
      <p:sp>
        <p:nvSpPr>
          <p:cNvPr id="11"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dirty="0" smtClean="0">
                <a:solidFill>
                  <a:srgbClr val="BFBFBF"/>
                </a:solidFill>
              </a:rPr>
              <a:t>DPMAP Rev.2 July 2016</a:t>
            </a:r>
            <a:endParaRPr lang="en-US" dirty="0">
              <a:solidFill>
                <a:srgbClr val="BFBFBF"/>
              </a:solidFill>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1" y="148590"/>
            <a:ext cx="1584375" cy="774277"/>
          </a:xfrm>
          <a:prstGeom prst="rect">
            <a:avLst/>
          </a:prstGeom>
        </p:spPr>
      </p:pic>
      <p:sp>
        <p:nvSpPr>
          <p:cNvPr id="19"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smtClean="0"/>
              <a:t>Click to edit Master title style</a:t>
            </a:r>
            <a:endParaRPr lang="en-US" noProof="0" dirty="0"/>
          </a:p>
        </p:txBody>
      </p:sp>
      <p:cxnSp>
        <p:nvCxnSpPr>
          <p:cNvPr id="20" name="Straight Connector 19"/>
          <p:cNvCxnSpPr/>
          <p:nvPr userDrawn="1"/>
        </p:nvCxnSpPr>
        <p:spPr>
          <a:xfrm>
            <a:off x="2025650"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013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Slide Title (One Line, Calibri Bold, Font Size 20-36)</a:t>
            </a:r>
            <a:endParaRPr lang="en-US" noProof="0"/>
          </a:p>
        </p:txBody>
      </p:sp>
      <p:sp>
        <p:nvSpPr>
          <p:cNvPr id="3" name="Content Placeholder 2"/>
          <p:cNvSpPr>
            <a:spLocks noGrp="1"/>
          </p:cNvSpPr>
          <p:nvPr>
            <p:ph sz="half" idx="1" hasCustomPrompt="1"/>
          </p:nvPr>
        </p:nvSpPr>
        <p:spPr>
          <a:xfrm>
            <a:off x="457200" y="1219201"/>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Content (Calibri, Font Size 16)</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4" name="Content Placeholder 3"/>
          <p:cNvSpPr>
            <a:spLocks noGrp="1"/>
          </p:cNvSpPr>
          <p:nvPr>
            <p:ph sz="half" idx="2" hasCustomPrompt="1"/>
          </p:nvPr>
        </p:nvSpPr>
        <p:spPr>
          <a:xfrm>
            <a:off x="4648200" y="1219201"/>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Content (Calibri, Font Size 16)</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7" name="Slide Number Placeholder 6"/>
          <p:cNvSpPr>
            <a:spLocks noGrp="1"/>
          </p:cNvSpPr>
          <p:nvPr>
            <p:ph type="sldNum" sz="quarter" idx="12"/>
          </p:nvPr>
        </p:nvSpPr>
        <p:spPr>
          <a:xfrm>
            <a:off x="8532044" y="6492876"/>
            <a:ext cx="545969" cy="365125"/>
          </a:xfrm>
          <a:prstGeom prst="rect">
            <a:avLst/>
          </a:prstGeom>
        </p:spPr>
        <p:txBody>
          <a:bodyPr/>
          <a:lstStyle/>
          <a:p>
            <a:r>
              <a:rPr lang="en-US" dirty="0">
                <a:solidFill>
                  <a:srgbClr val="000000"/>
                </a:solidFill>
              </a:rPr>
              <a:t>(</a:t>
            </a:r>
            <a:fld id="{07BB5704-CA4F-4330-932E-E70E78F78858}" type="slidenum">
              <a:rPr lang="en-US">
                <a:solidFill>
                  <a:srgbClr val="000000"/>
                </a:solidFill>
              </a:rPr>
              <a:pPr/>
              <a:t>‹#›</a:t>
            </a:fld>
            <a:r>
              <a:rPr lang="en-US" dirty="0">
                <a:solidFill>
                  <a:srgbClr val="000000"/>
                </a:solidFill>
              </a:rPr>
              <a:t>)</a:t>
            </a:r>
          </a:p>
        </p:txBody>
      </p:sp>
      <p:sp>
        <p:nvSpPr>
          <p:cNvPr id="10" name="Date Placeholder 24"/>
          <p:cNvSpPr>
            <a:spLocks noGrp="1"/>
          </p:cNvSpPr>
          <p:nvPr>
            <p:ph type="dt" sz="half" idx="13"/>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dirty="0" smtClean="0">
                <a:solidFill>
                  <a:srgbClr val="BFBFBF"/>
                </a:solidFill>
              </a:rPr>
              <a:t>DPMAP Rev.2 July 2016</a:t>
            </a:r>
            <a:endParaRPr lang="en-US" dirty="0">
              <a:solidFill>
                <a:srgbClr val="BFBFBF"/>
              </a:solidFill>
            </a:endParaRPr>
          </a:p>
        </p:txBody>
      </p:sp>
      <p:sp>
        <p:nvSpPr>
          <p:cNvPr id="9"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237717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01 Title Slide">
    <p:spTree>
      <p:nvGrpSpPr>
        <p:cNvPr id="1" name=""/>
        <p:cNvGrpSpPr/>
        <p:nvPr/>
      </p:nvGrpSpPr>
      <p:grpSpPr>
        <a:xfrm>
          <a:off x="0" y="0"/>
          <a:ext cx="0" cy="0"/>
          <a:chOff x="0" y="0"/>
          <a:chExt cx="0" cy="0"/>
        </a:xfrm>
      </p:grpSpPr>
      <p:sp>
        <p:nvSpPr>
          <p:cNvPr id="8" name="Flowchart: Data 7"/>
          <p:cNvSpPr/>
          <p:nvPr userDrawn="1"/>
        </p:nvSpPr>
        <p:spPr>
          <a:xfrm flipH="1">
            <a:off x="381000" y="0"/>
            <a:ext cx="1828800" cy="6858000"/>
          </a:xfrm>
          <a:prstGeom prst="flowChartInputOutput">
            <a:avLst/>
          </a:prstGeom>
          <a:blipFill dpi="0" rotWithShape="0">
            <a:blip r:embed="rId2" cstate="print"/>
            <a:srcRect/>
            <a:stretch>
              <a:fillRect/>
            </a:stretch>
          </a:blipFill>
          <a:ln>
            <a:noFill/>
          </a:ln>
          <a:effectLst>
            <a:outerShdw blurRad="50800" dist="254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Connector 8"/>
          <p:cNvCxnSpPr/>
          <p:nvPr userDrawn="1"/>
        </p:nvCxnSpPr>
        <p:spPr>
          <a:xfrm rot="16200000" flipH="1">
            <a:off x="-1335089" y="3236912"/>
            <a:ext cx="6870706" cy="371475"/>
          </a:xfrm>
          <a:prstGeom prst="line">
            <a:avLst/>
          </a:prstGeom>
          <a:ln w="57150">
            <a:solidFill>
              <a:schemeClr val="accent1"/>
            </a:solidFill>
          </a:ln>
          <a:effectLst>
            <a:outerShdw blurRad="50800" dist="25400" sx="101000" sy="101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16200000" flipH="1">
            <a:off x="-2959102" y="3232152"/>
            <a:ext cx="6870702" cy="380999"/>
          </a:xfrm>
          <a:prstGeom prst="line">
            <a:avLst/>
          </a:prstGeom>
          <a:ln w="57150">
            <a:solidFill>
              <a:schemeClr val="bg2"/>
            </a:solidFill>
          </a:ln>
          <a:effectLst>
            <a:outerShdw blurRad="50800" dist="25400" sx="101000" sy="101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369734" y="3441897"/>
            <a:ext cx="4842935" cy="772060"/>
          </a:xfrm>
        </p:spPr>
        <p:txBody>
          <a:bodyPr wrap="square" lIns="0" tIns="0" rIns="0" bIns="0" anchor="t">
            <a:noAutofit/>
          </a:bodyPr>
          <a:lstStyle>
            <a:lvl1pPr>
              <a:defRPr sz="2800" b="1"/>
            </a:lvl1pPr>
          </a:lstStyle>
          <a:p>
            <a:r>
              <a:rPr lang="en-US" noProof="0" dirty="0" smtClean="0"/>
              <a:t>Presentation Title</a:t>
            </a:r>
            <a:br>
              <a:rPr lang="en-US" noProof="0" dirty="0" smtClean="0"/>
            </a:br>
            <a:r>
              <a:rPr lang="en-US" noProof="0" dirty="0" smtClean="0"/>
              <a:t>(Calibri Bold, Font Size 20-36)</a:t>
            </a:r>
            <a:endParaRPr lang="en-US" noProof="0" dirty="0"/>
          </a:p>
        </p:txBody>
      </p:sp>
      <p:sp>
        <p:nvSpPr>
          <p:cNvPr id="3" name="Subtitle 2"/>
          <p:cNvSpPr>
            <a:spLocks noGrp="1"/>
          </p:cNvSpPr>
          <p:nvPr>
            <p:ph type="subTitle" idx="1" hasCustomPrompt="1"/>
          </p:nvPr>
        </p:nvSpPr>
        <p:spPr>
          <a:xfrm>
            <a:off x="3369734" y="4679165"/>
            <a:ext cx="5476655" cy="747204"/>
          </a:xfrm>
        </p:spPr>
        <p:txBody>
          <a:bodyPr wrap="square" lIns="0" tIns="0" rIns="0" bIns="0" anchor="t" anchorCtr="0">
            <a:noAutofit/>
          </a:bodyPr>
          <a:lstStyle>
            <a:lvl1pPr marL="0" indent="0" algn="l">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Presenter’s Name (Calibri Bold, Font Size 18-32)</a:t>
            </a:r>
          </a:p>
        </p:txBody>
      </p:sp>
      <p:sp>
        <p:nvSpPr>
          <p:cNvPr id="13" name="Date Placeholder 24"/>
          <p:cNvSpPr>
            <a:spLocks noGrp="1"/>
          </p:cNvSpPr>
          <p:nvPr>
            <p:ph type="dt" sz="half" idx="2"/>
          </p:nvPr>
        </p:nvSpPr>
        <p:spPr>
          <a:xfrm>
            <a:off x="7315201" y="6191821"/>
            <a:ext cx="1762812" cy="589979"/>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5651" y="944452"/>
            <a:ext cx="4381500" cy="2141220"/>
          </a:xfrm>
          <a:prstGeom prst="rect">
            <a:avLst/>
          </a:prstGeom>
        </p:spPr>
      </p:pic>
    </p:spTree>
    <p:extLst>
      <p:ext uri="{BB962C8B-B14F-4D97-AF65-F5344CB8AC3E}">
        <p14:creationId xmlns:p14="http://schemas.microsoft.com/office/powerpoint/2010/main" val="257676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02 Bottom Line Up Front">
    <p:spTree>
      <p:nvGrpSpPr>
        <p:cNvPr id="1" name=""/>
        <p:cNvGrpSpPr/>
        <p:nvPr/>
      </p:nvGrpSpPr>
      <p:grpSpPr>
        <a:xfrm>
          <a:off x="0" y="0"/>
          <a:ext cx="0" cy="0"/>
          <a:chOff x="0" y="0"/>
          <a:chExt cx="0" cy="0"/>
        </a:xfrm>
      </p:grpSpPr>
      <p:pic>
        <p:nvPicPr>
          <p:cNvPr id="13" name="Picture 12" descr="footer-CPP-DCPAS.jpg"/>
          <p:cNvPicPr>
            <a:picLocks/>
          </p:cNvPicPr>
          <p:nvPr userDrawn="1"/>
        </p:nvPicPr>
        <p:blipFill>
          <a:blip r:embed="rId2" cstate="print"/>
          <a:stretch>
            <a:fillRect/>
          </a:stretch>
        </p:blipFill>
        <p:spPr>
          <a:xfrm>
            <a:off x="0" y="6191822"/>
            <a:ext cx="9144000" cy="666179"/>
          </a:xfrm>
          <a:prstGeom prst="rect">
            <a:avLst/>
          </a:prstGeom>
        </p:spPr>
      </p:pic>
      <p:sp>
        <p:nvSpPr>
          <p:cNvPr id="9" name="Text Placeholder 8"/>
          <p:cNvSpPr>
            <a:spLocks noGrp="1"/>
          </p:cNvSpPr>
          <p:nvPr>
            <p:ph type="body" sz="quarter" idx="13" hasCustomPrompt="1"/>
          </p:nvPr>
        </p:nvSpPr>
        <p:spPr>
          <a:xfrm>
            <a:off x="457200" y="1219200"/>
            <a:ext cx="8229600" cy="4876800"/>
          </a:xfrm>
        </p:spPr>
        <p:txBody>
          <a:bodyPr/>
          <a:lstStyle>
            <a:lvl1pPr>
              <a:defRPr/>
            </a:lvl1pPr>
          </a:lstStyle>
          <a:p>
            <a:pPr lvl="0"/>
            <a:r>
              <a:rPr lang="en-US" noProof="0" dirty="0" smtClean="0"/>
              <a:t>Bottom Line Up Front (Calibri, Font Size 24)</a:t>
            </a:r>
          </a:p>
          <a:p>
            <a:pPr lvl="1"/>
            <a:r>
              <a:rPr lang="en-US" noProof="0" dirty="0" smtClean="0"/>
              <a:t>(Calibri, Font Size 20)</a:t>
            </a:r>
          </a:p>
          <a:p>
            <a:pPr lvl="1"/>
            <a:r>
              <a:rPr lang="en-US" noProof="0" dirty="0" smtClean="0"/>
              <a:t>(Calibri, Font Size 20)</a:t>
            </a:r>
          </a:p>
          <a:p>
            <a:pPr lvl="1"/>
            <a:r>
              <a:rPr lang="en-US" noProof="0" dirty="0" smtClean="0"/>
              <a:t>(Calibri, Font Size 20)</a:t>
            </a:r>
          </a:p>
        </p:txBody>
      </p:sp>
      <p:sp>
        <p:nvSpPr>
          <p:cNvPr id="6" name="Slide Number Placeholder 5"/>
          <p:cNvSpPr>
            <a:spLocks noGrp="1"/>
          </p:cNvSpPr>
          <p:nvPr>
            <p:ph type="sldNum" sz="quarter" idx="12"/>
          </p:nvPr>
        </p:nvSpPr>
        <p:spPr>
          <a:xfrm>
            <a:off x="8446459" y="6471104"/>
            <a:ext cx="640080" cy="365125"/>
          </a:xfrm>
          <a:prstGeom prst="rect">
            <a:avLst/>
          </a:prstGeom>
        </p:spPr>
        <p:txBody>
          <a:bodyPr/>
          <a:lstStyle>
            <a:lvl1pPr>
              <a:defRPr>
                <a:solidFill>
                  <a:schemeClr val="bg2"/>
                </a:solidFill>
              </a:defRPr>
            </a:lvl1pPr>
          </a:lstStyle>
          <a:p>
            <a:r>
              <a:rPr lang="en-US" dirty="0" smtClean="0">
                <a:solidFill>
                  <a:srgbClr val="BFBFBF"/>
                </a:solidFill>
              </a:rPr>
              <a:t>(</a:t>
            </a:r>
            <a:fld id="{07BB5704-CA4F-4330-932E-E70E78F78858}" type="slidenum">
              <a:rPr lang="en-US" smtClean="0">
                <a:solidFill>
                  <a:srgbClr val="BFBFBF"/>
                </a:solidFill>
              </a:rPr>
              <a:pPr/>
              <a:t>‹#›</a:t>
            </a:fld>
            <a:r>
              <a:rPr lang="en-US" dirty="0" smtClean="0">
                <a:solidFill>
                  <a:srgbClr val="BFBFBF"/>
                </a:solidFill>
              </a:rPr>
              <a:t>)</a:t>
            </a:r>
            <a:endParaRPr lang="en-US" dirty="0">
              <a:solidFill>
                <a:srgbClr val="BFBFBF"/>
              </a:solidFill>
            </a:endParaRPr>
          </a:p>
        </p:txBody>
      </p:sp>
      <p:sp>
        <p:nvSpPr>
          <p:cNvPr id="11" name="Date Placeholder 24"/>
          <p:cNvSpPr>
            <a:spLocks noGrp="1"/>
          </p:cNvSpPr>
          <p:nvPr>
            <p:ph type="dt" sz="half" idx="2"/>
          </p:nvPr>
        </p:nvSpPr>
        <p:spPr>
          <a:xfrm>
            <a:off x="7315200" y="6191821"/>
            <a:ext cx="176281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1" y="148590"/>
            <a:ext cx="1584375" cy="774277"/>
          </a:xfrm>
          <a:prstGeom prst="rect">
            <a:avLst/>
          </a:prstGeom>
        </p:spPr>
      </p:pic>
      <p:sp>
        <p:nvSpPr>
          <p:cNvPr id="19"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smtClean="0"/>
              <a:t>Click to edit Master title style</a:t>
            </a:r>
            <a:endParaRPr lang="en-US" noProof="0" dirty="0"/>
          </a:p>
        </p:txBody>
      </p:sp>
      <p:cxnSp>
        <p:nvCxnSpPr>
          <p:cNvPr id="20" name="Straight Connector 19"/>
          <p:cNvCxnSpPr/>
          <p:nvPr userDrawn="1"/>
        </p:nvCxnSpPr>
        <p:spPr>
          <a:xfrm>
            <a:off x="2025650"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93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03 Title and 3 Bullets or Le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Slide Title (One Line, Calibri Bold, Font Size 20-36)</a:t>
            </a:r>
            <a:endParaRPr lang="en-US" noProof="0" dirty="0"/>
          </a:p>
        </p:txBody>
      </p:sp>
      <p:sp>
        <p:nvSpPr>
          <p:cNvPr id="3" name="Content Placeholder 2"/>
          <p:cNvSpPr>
            <a:spLocks noGrp="1"/>
          </p:cNvSpPr>
          <p:nvPr>
            <p:ph idx="1" hasCustomPrompt="1"/>
          </p:nvPr>
        </p:nvSpPr>
        <p:spPr/>
        <p:txBody>
          <a:bodyPr/>
          <a:lstStyle>
            <a:lvl1pPr>
              <a:defRPr/>
            </a:lvl1pPr>
            <a:lvl2pPr>
              <a:defRPr/>
            </a:lvl2pPr>
            <a:lvl5pPr>
              <a:defRPr/>
            </a:lvl5pPr>
          </a:lstStyle>
          <a:p>
            <a:pPr lvl="0"/>
            <a:r>
              <a:rPr lang="en-US" noProof="0" dirty="0" smtClean="0"/>
              <a:t>Content (Calibri, Font Size 24 if 3 bullets or less)</a:t>
            </a:r>
          </a:p>
          <a:p>
            <a:pPr lvl="1"/>
            <a:r>
              <a:rPr lang="en-US" noProof="0" dirty="0" smtClean="0"/>
              <a:t>(Calibri, Font Size 20)</a:t>
            </a:r>
          </a:p>
          <a:p>
            <a:pPr lvl="1"/>
            <a:r>
              <a:rPr lang="en-US" noProof="0" dirty="0" smtClean="0"/>
              <a:t>(Calibri, Font Size 20)</a:t>
            </a:r>
          </a:p>
          <a:p>
            <a:pPr lvl="2"/>
            <a:r>
              <a:rPr lang="en-US" noProof="0" dirty="0" smtClean="0"/>
              <a:t>(Calibri, Font Size 20)</a:t>
            </a:r>
          </a:p>
          <a:p>
            <a:pPr lvl="3"/>
            <a:r>
              <a:rPr lang="en-US" noProof="0" dirty="0" smtClean="0"/>
              <a:t>(Calibri, Font Size 20)</a:t>
            </a:r>
          </a:p>
          <a:p>
            <a:pPr lvl="4"/>
            <a:r>
              <a:rPr lang="en-US" noProof="0" dirty="0" smtClean="0"/>
              <a:t>(Calibri, Font Size 20)</a:t>
            </a:r>
          </a:p>
        </p:txBody>
      </p:sp>
      <p:sp>
        <p:nvSpPr>
          <p:cNvPr id="6" name="Slide Number Placeholder 5"/>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dirty="0" smtClean="0">
                <a:solidFill>
                  <a:srgbClr val="BFBFBF"/>
                </a:solidFill>
              </a:rPr>
              <a:t>(</a:t>
            </a:r>
            <a:fld id="{07BB5704-CA4F-4330-932E-E70E78F78858}" type="slidenum">
              <a:rPr lang="en-US" smtClean="0">
                <a:solidFill>
                  <a:srgbClr val="BFBFBF"/>
                </a:solidFill>
              </a:rPr>
              <a:pPr/>
              <a:t>‹#›</a:t>
            </a:fld>
            <a:r>
              <a:rPr lang="en-US" dirty="0" smtClean="0">
                <a:solidFill>
                  <a:srgbClr val="BFBFBF"/>
                </a:solidFill>
              </a:rPr>
              <a:t>)</a:t>
            </a:r>
            <a:endParaRPr lang="en-US" dirty="0">
              <a:solidFill>
                <a:srgbClr val="BFBFBF"/>
              </a:solidFill>
            </a:endParaRPr>
          </a:p>
        </p:txBody>
      </p:sp>
      <p:sp>
        <p:nvSpPr>
          <p:cNvPr id="9"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sp>
        <p:nvSpPr>
          <p:cNvPr id="8"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775469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02 Bottom Line Up Front">
    <p:spTree>
      <p:nvGrpSpPr>
        <p:cNvPr id="1" name=""/>
        <p:cNvGrpSpPr/>
        <p:nvPr/>
      </p:nvGrpSpPr>
      <p:grpSpPr>
        <a:xfrm>
          <a:off x="0" y="0"/>
          <a:ext cx="0" cy="0"/>
          <a:chOff x="0" y="0"/>
          <a:chExt cx="0" cy="0"/>
        </a:xfrm>
      </p:grpSpPr>
      <p:pic>
        <p:nvPicPr>
          <p:cNvPr id="13" name="Picture 12" descr="footer-CPP-DCPAS.jpg"/>
          <p:cNvPicPr>
            <a:picLocks/>
          </p:cNvPicPr>
          <p:nvPr userDrawn="1"/>
        </p:nvPicPr>
        <p:blipFill>
          <a:blip r:embed="rId2" cstate="print"/>
          <a:stretch>
            <a:fillRect/>
          </a:stretch>
        </p:blipFill>
        <p:spPr>
          <a:xfrm>
            <a:off x="0" y="6191822"/>
            <a:ext cx="9144000" cy="666179"/>
          </a:xfrm>
          <a:prstGeom prst="rect">
            <a:avLst/>
          </a:prstGeom>
        </p:spPr>
      </p:pic>
      <p:sp>
        <p:nvSpPr>
          <p:cNvPr id="9" name="Text Placeholder 8"/>
          <p:cNvSpPr>
            <a:spLocks noGrp="1"/>
          </p:cNvSpPr>
          <p:nvPr>
            <p:ph type="body" sz="quarter" idx="13" hasCustomPrompt="1"/>
          </p:nvPr>
        </p:nvSpPr>
        <p:spPr>
          <a:xfrm>
            <a:off x="457200" y="1219200"/>
            <a:ext cx="8229600" cy="4876800"/>
          </a:xfrm>
        </p:spPr>
        <p:txBody>
          <a:bodyPr/>
          <a:lstStyle>
            <a:lvl1pPr>
              <a:defRPr/>
            </a:lvl1pPr>
          </a:lstStyle>
          <a:p>
            <a:pPr lvl="0"/>
            <a:r>
              <a:rPr lang="en-US" noProof="0" dirty="0" smtClean="0"/>
              <a:t>Bottom Line Up Front (Calibri, Font Size 24)</a:t>
            </a:r>
          </a:p>
          <a:p>
            <a:pPr lvl="1"/>
            <a:r>
              <a:rPr lang="en-US" noProof="0" dirty="0" smtClean="0"/>
              <a:t>(Calibri, Font Size 20)</a:t>
            </a:r>
          </a:p>
          <a:p>
            <a:pPr lvl="1"/>
            <a:r>
              <a:rPr lang="en-US" noProof="0" dirty="0" smtClean="0"/>
              <a:t>(Calibri, Font Size 20)</a:t>
            </a:r>
          </a:p>
          <a:p>
            <a:pPr lvl="1"/>
            <a:r>
              <a:rPr lang="en-US" noProof="0" dirty="0" smtClean="0"/>
              <a:t>(Calibri, Font Size 20)</a:t>
            </a:r>
          </a:p>
        </p:txBody>
      </p:sp>
      <p:sp>
        <p:nvSpPr>
          <p:cNvPr id="6" name="Slide Number Placeholder 5"/>
          <p:cNvSpPr>
            <a:spLocks noGrp="1"/>
          </p:cNvSpPr>
          <p:nvPr>
            <p:ph type="sldNum" sz="quarter" idx="12"/>
          </p:nvPr>
        </p:nvSpPr>
        <p:spPr>
          <a:xfrm>
            <a:off x="8446459" y="6471104"/>
            <a:ext cx="640080" cy="365125"/>
          </a:xfrm>
          <a:prstGeom prst="rect">
            <a:avLst/>
          </a:prstGeom>
        </p:spPr>
        <p:txBody>
          <a:bodyPr/>
          <a:lstStyle>
            <a:lvl1pPr>
              <a:defRPr>
                <a:solidFill>
                  <a:schemeClr val="bg2"/>
                </a:solidFill>
              </a:defRPr>
            </a:lvl1pPr>
          </a:lstStyle>
          <a:p>
            <a:r>
              <a:rPr lang="en-US" smtClean="0">
                <a:solidFill>
                  <a:srgbClr val="BFBFBF"/>
                </a:solidFill>
              </a:rPr>
              <a:t>(</a:t>
            </a:r>
            <a:fld id="{07BB5704-CA4F-4330-932E-E70E78F78858}" type="slidenum">
              <a:rPr lang="en-US" smtClean="0">
                <a:solidFill>
                  <a:srgbClr val="BFBFBF"/>
                </a:solidFill>
              </a:rPr>
              <a:pPr/>
              <a:t>‹#›</a:t>
            </a:fld>
            <a:r>
              <a:rPr lang="en-US" smtClean="0">
                <a:solidFill>
                  <a:srgbClr val="BFBFBF"/>
                </a:solidFill>
              </a:rPr>
              <a:t>)</a:t>
            </a:r>
            <a:endParaRPr lang="en-US" dirty="0">
              <a:solidFill>
                <a:srgbClr val="BFBFBF"/>
              </a:solidFill>
            </a:endParaRPr>
          </a:p>
        </p:txBody>
      </p:sp>
      <p:sp>
        <p:nvSpPr>
          <p:cNvPr id="11"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 2 July 2016</a:t>
            </a:r>
            <a:endParaRPr lang="en-US" dirty="0">
              <a:solidFill>
                <a:srgbClr val="BFBFBF"/>
              </a:solidFill>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1" y="148590"/>
            <a:ext cx="1584375" cy="774277"/>
          </a:xfrm>
          <a:prstGeom prst="rect">
            <a:avLst/>
          </a:prstGeom>
        </p:spPr>
      </p:pic>
      <p:sp>
        <p:nvSpPr>
          <p:cNvPr id="19"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smtClean="0"/>
              <a:t>Click to edit Master title style</a:t>
            </a:r>
            <a:endParaRPr lang="en-US" noProof="0" dirty="0"/>
          </a:p>
        </p:txBody>
      </p:sp>
      <p:cxnSp>
        <p:nvCxnSpPr>
          <p:cNvPr id="20" name="Straight Connector 19"/>
          <p:cNvCxnSpPr/>
          <p:nvPr userDrawn="1"/>
        </p:nvCxnSpPr>
        <p:spPr>
          <a:xfrm>
            <a:off x="2025650"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473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04 Title and Over 3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Slide Title (One Line, Calibri Bold, Font Size 20-36)</a:t>
            </a:r>
            <a:endParaRPr lang="en-US" noProof="0"/>
          </a:p>
        </p:txBody>
      </p:sp>
      <p:sp>
        <p:nvSpPr>
          <p:cNvPr id="3" name="Content Placeholder 2"/>
          <p:cNvSpPr>
            <a:spLocks noGrp="1"/>
          </p:cNvSpPr>
          <p:nvPr>
            <p:ph idx="1" hasCustomPrompt="1"/>
          </p:nvPr>
        </p:nvSpPr>
        <p:spPr/>
        <p:txBody>
          <a:bodyPr/>
          <a:lstStyle>
            <a:lvl1pPr>
              <a:defRPr sz="1600"/>
            </a:lvl1pPr>
            <a:lvl2pPr>
              <a:defRPr sz="1400"/>
            </a:lvl2pPr>
            <a:lvl3pPr>
              <a:defRPr sz="1400"/>
            </a:lvl3pPr>
            <a:lvl4pPr>
              <a:defRPr sz="1400"/>
            </a:lvl4pPr>
            <a:lvl5pPr>
              <a:defRPr sz="1400"/>
            </a:lvl5pPr>
          </a:lstStyle>
          <a:p>
            <a:pPr lvl="0"/>
            <a:r>
              <a:rPr lang="en-US" noProof="0" dirty="0" smtClean="0"/>
              <a:t>Content (Calibri, Font Size 16 if more than 3 bullets)</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6" name="Slide Number Placeholder 5"/>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dirty="0" smtClean="0">
                <a:solidFill>
                  <a:srgbClr val="BFBFBF"/>
                </a:solidFill>
              </a:rPr>
              <a:t>(</a:t>
            </a:r>
            <a:fld id="{07BB5704-CA4F-4330-932E-E70E78F78858}" type="slidenum">
              <a:rPr lang="en-US" smtClean="0">
                <a:solidFill>
                  <a:srgbClr val="BFBFBF"/>
                </a:solidFill>
              </a:rPr>
              <a:pPr/>
              <a:t>‹#›</a:t>
            </a:fld>
            <a:r>
              <a:rPr lang="en-US" dirty="0" smtClean="0">
                <a:solidFill>
                  <a:srgbClr val="BFBFBF"/>
                </a:solidFill>
              </a:rPr>
              <a:t>)</a:t>
            </a:r>
            <a:endParaRPr lang="en-US" dirty="0">
              <a:solidFill>
                <a:srgbClr val="BFBFBF"/>
              </a:solidFill>
            </a:endParaRPr>
          </a:p>
        </p:txBody>
      </p:sp>
      <p:sp>
        <p:nvSpPr>
          <p:cNvPr id="9"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sp>
        <p:nvSpPr>
          <p:cNvPr id="8"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37819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5 Title and 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Slide Title (One Line, Calibri Bold, Font Size 20-36)</a:t>
            </a:r>
            <a:endParaRPr lang="en-US" noProof="0"/>
          </a:p>
        </p:txBody>
      </p:sp>
      <p:sp>
        <p:nvSpPr>
          <p:cNvPr id="3" name="Content Placeholder 2"/>
          <p:cNvSpPr>
            <a:spLocks noGrp="1"/>
          </p:cNvSpPr>
          <p:nvPr>
            <p:ph sz="half" idx="1" hasCustomPrompt="1"/>
          </p:nvPr>
        </p:nvSpPr>
        <p:spPr>
          <a:xfrm>
            <a:off x="457200" y="1219201"/>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Content (Calibri, Font Size 16)</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4" name="Content Placeholder 3"/>
          <p:cNvSpPr>
            <a:spLocks noGrp="1"/>
          </p:cNvSpPr>
          <p:nvPr>
            <p:ph sz="half" idx="2" hasCustomPrompt="1"/>
          </p:nvPr>
        </p:nvSpPr>
        <p:spPr>
          <a:xfrm>
            <a:off x="4648200" y="1219201"/>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Content (Calibri, Font Size 16)</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7" name="Slide Number Placeholder 6"/>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dirty="0" smtClean="0">
                <a:solidFill>
                  <a:srgbClr val="BFBFBF"/>
                </a:solidFill>
              </a:rPr>
              <a:t>(</a:t>
            </a:r>
            <a:fld id="{07BB5704-CA4F-4330-932E-E70E78F78858}" type="slidenum">
              <a:rPr lang="en-US" smtClean="0">
                <a:solidFill>
                  <a:srgbClr val="BFBFBF"/>
                </a:solidFill>
              </a:rPr>
              <a:pPr/>
              <a:t>‹#›</a:t>
            </a:fld>
            <a:r>
              <a:rPr lang="en-US" dirty="0" smtClean="0">
                <a:solidFill>
                  <a:srgbClr val="BFBFBF"/>
                </a:solidFill>
              </a:rPr>
              <a:t>)</a:t>
            </a:r>
            <a:endParaRPr lang="en-US" dirty="0">
              <a:solidFill>
                <a:srgbClr val="BFBFBF"/>
              </a:solidFill>
            </a:endParaRPr>
          </a:p>
        </p:txBody>
      </p:sp>
      <p:sp>
        <p:nvSpPr>
          <p:cNvPr id="10" name="Date Placeholder 24"/>
          <p:cNvSpPr>
            <a:spLocks noGrp="1"/>
          </p:cNvSpPr>
          <p:nvPr>
            <p:ph type="dt" sz="half" idx="13"/>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sp>
        <p:nvSpPr>
          <p:cNvPr id="9"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754833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06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Slide Title (One Line, Calibri Bold, Font Size 20-36)</a:t>
            </a:r>
            <a:endParaRPr lang="en-US" noProof="0"/>
          </a:p>
        </p:txBody>
      </p:sp>
      <p:sp>
        <p:nvSpPr>
          <p:cNvPr id="5" name="Slide Number Placeholder 4"/>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dirty="0" smtClean="0">
                <a:solidFill>
                  <a:srgbClr val="BFBFBF"/>
                </a:solidFill>
              </a:rPr>
              <a:t>(</a:t>
            </a:r>
            <a:fld id="{07BB5704-CA4F-4330-932E-E70E78F78858}" type="slidenum">
              <a:rPr lang="en-US" smtClean="0">
                <a:solidFill>
                  <a:srgbClr val="BFBFBF"/>
                </a:solidFill>
              </a:rPr>
              <a:pPr/>
              <a:t>‹#›</a:t>
            </a:fld>
            <a:r>
              <a:rPr lang="en-US" dirty="0" smtClean="0">
                <a:solidFill>
                  <a:srgbClr val="BFBFBF"/>
                </a:solidFill>
              </a:rPr>
              <a:t>)</a:t>
            </a:r>
            <a:endParaRPr lang="en-US" dirty="0">
              <a:solidFill>
                <a:srgbClr val="BFBFBF"/>
              </a:solidFill>
            </a:endParaRPr>
          </a:p>
        </p:txBody>
      </p:sp>
      <p:sp>
        <p:nvSpPr>
          <p:cNvPr id="8"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sp>
        <p:nvSpPr>
          <p:cNvPr id="7"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3990962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07 Blank">
    <p:spTree>
      <p:nvGrpSpPr>
        <p:cNvPr id="1" name=""/>
        <p:cNvGrpSpPr/>
        <p:nvPr/>
      </p:nvGrpSpPr>
      <p:grpSpPr>
        <a:xfrm>
          <a:off x="0" y="0"/>
          <a:ext cx="0" cy="0"/>
          <a:chOff x="0" y="0"/>
          <a:chExt cx="0" cy="0"/>
        </a:xfrm>
      </p:grpSpPr>
      <p:pic>
        <p:nvPicPr>
          <p:cNvPr id="6" name="Picture 5" descr="footer-CPP-DCPAS.jpg"/>
          <p:cNvPicPr>
            <a:picLocks/>
          </p:cNvPicPr>
          <p:nvPr userDrawn="1"/>
        </p:nvPicPr>
        <p:blipFill>
          <a:blip r:embed="rId2" cstate="print"/>
          <a:stretch>
            <a:fillRect/>
          </a:stretch>
        </p:blipFill>
        <p:spPr>
          <a:xfrm>
            <a:off x="0" y="6191822"/>
            <a:ext cx="9144000" cy="666179"/>
          </a:xfrm>
          <a:prstGeom prst="rect">
            <a:avLst/>
          </a:prstGeom>
        </p:spPr>
      </p:pic>
      <p:sp>
        <p:nvSpPr>
          <p:cNvPr id="4" name="Slide Number Placeholder 3"/>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dirty="0" smtClean="0">
                <a:solidFill>
                  <a:srgbClr val="BFBFBF"/>
                </a:solidFill>
              </a:rPr>
              <a:t>(</a:t>
            </a:r>
            <a:fld id="{07BB5704-CA4F-4330-932E-E70E78F78858}" type="slidenum">
              <a:rPr lang="en-US" smtClean="0">
                <a:solidFill>
                  <a:srgbClr val="BFBFBF"/>
                </a:solidFill>
              </a:rPr>
              <a:pPr/>
              <a:t>‹#›</a:t>
            </a:fld>
            <a:r>
              <a:rPr lang="en-US" dirty="0" smtClean="0">
                <a:solidFill>
                  <a:srgbClr val="BFBFBF"/>
                </a:solidFill>
              </a:rPr>
              <a:t>)</a:t>
            </a:r>
            <a:endParaRPr lang="en-US" dirty="0">
              <a:solidFill>
                <a:srgbClr val="BFBFBF"/>
              </a:solidFill>
            </a:endParaRPr>
          </a:p>
        </p:txBody>
      </p:sp>
      <p:sp>
        <p:nvSpPr>
          <p:cNvPr id="9"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sp>
        <p:nvSpPr>
          <p:cNvPr id="8"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977641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Bottom Line Up Front">
    <p:spTree>
      <p:nvGrpSpPr>
        <p:cNvPr id="1" name=""/>
        <p:cNvGrpSpPr/>
        <p:nvPr/>
      </p:nvGrpSpPr>
      <p:grpSpPr>
        <a:xfrm>
          <a:off x="0" y="0"/>
          <a:ext cx="0" cy="0"/>
          <a:chOff x="0" y="0"/>
          <a:chExt cx="0" cy="0"/>
        </a:xfrm>
      </p:grpSpPr>
      <p:pic>
        <p:nvPicPr>
          <p:cNvPr id="13" name="Picture 12" descr="footer-CPP-DCPAS.jpg"/>
          <p:cNvPicPr>
            <a:picLocks/>
          </p:cNvPicPr>
          <p:nvPr userDrawn="1"/>
        </p:nvPicPr>
        <p:blipFill>
          <a:blip r:embed="rId2" cstate="print"/>
          <a:stretch>
            <a:fillRect/>
          </a:stretch>
        </p:blipFill>
        <p:spPr>
          <a:xfrm>
            <a:off x="0" y="6191822"/>
            <a:ext cx="9144000" cy="666179"/>
          </a:xfrm>
          <a:prstGeom prst="rect">
            <a:avLst/>
          </a:prstGeom>
        </p:spPr>
      </p:pic>
      <p:sp>
        <p:nvSpPr>
          <p:cNvPr id="9" name="Text Placeholder 8"/>
          <p:cNvSpPr>
            <a:spLocks noGrp="1"/>
          </p:cNvSpPr>
          <p:nvPr>
            <p:ph type="body" sz="quarter" idx="13" hasCustomPrompt="1"/>
          </p:nvPr>
        </p:nvSpPr>
        <p:spPr>
          <a:xfrm>
            <a:off x="457200" y="1219200"/>
            <a:ext cx="8229600" cy="4876800"/>
          </a:xfrm>
        </p:spPr>
        <p:txBody>
          <a:bodyPr/>
          <a:lstStyle>
            <a:lvl1pPr>
              <a:defRPr/>
            </a:lvl1pPr>
          </a:lstStyle>
          <a:p>
            <a:pPr lvl="0"/>
            <a:r>
              <a:rPr lang="en-US" noProof="0" dirty="0" smtClean="0"/>
              <a:t>Bottom Line Up Front (Calibri, Font Size 24)</a:t>
            </a:r>
          </a:p>
          <a:p>
            <a:pPr lvl="1"/>
            <a:r>
              <a:rPr lang="en-US" noProof="0" dirty="0" smtClean="0"/>
              <a:t>(Calibri, Font Size 20)</a:t>
            </a:r>
          </a:p>
          <a:p>
            <a:pPr lvl="1"/>
            <a:r>
              <a:rPr lang="en-US" noProof="0" dirty="0" smtClean="0"/>
              <a:t>(Calibri, Font Size 20)</a:t>
            </a:r>
          </a:p>
          <a:p>
            <a:pPr lvl="1"/>
            <a:r>
              <a:rPr lang="en-US" noProof="0" dirty="0" smtClean="0"/>
              <a:t>(Calibri, Font Size 20)</a:t>
            </a:r>
          </a:p>
        </p:txBody>
      </p:sp>
      <p:sp>
        <p:nvSpPr>
          <p:cNvPr id="6" name="Slide Number Placeholder 5"/>
          <p:cNvSpPr>
            <a:spLocks noGrp="1"/>
          </p:cNvSpPr>
          <p:nvPr>
            <p:ph type="sldNum" sz="quarter" idx="12"/>
          </p:nvPr>
        </p:nvSpPr>
        <p:spPr>
          <a:xfrm>
            <a:off x="8444955" y="6471104"/>
            <a:ext cx="640080" cy="365125"/>
          </a:xfrm>
          <a:prstGeom prst="rect">
            <a:avLst/>
          </a:prstGeom>
        </p:spPr>
        <p:txBody>
          <a:bodyPr/>
          <a:lstStyle>
            <a:lvl1pPr>
              <a:defRPr>
                <a:solidFill>
                  <a:schemeClr val="bg2"/>
                </a:solidFill>
              </a:defRPr>
            </a:lvl1pPr>
          </a:lstStyle>
          <a:p>
            <a:r>
              <a:rPr lang="en-US" dirty="0" smtClean="0">
                <a:solidFill>
                  <a:srgbClr val="BFBFBF"/>
                </a:solidFill>
              </a:rPr>
              <a:t>(</a:t>
            </a:r>
            <a:fld id="{07BB5704-CA4F-4330-932E-E70E78F78858}" type="slidenum">
              <a:rPr lang="en-US" smtClean="0">
                <a:solidFill>
                  <a:srgbClr val="BFBFBF"/>
                </a:solidFill>
              </a:rPr>
              <a:pPr/>
              <a:t>‹#›</a:t>
            </a:fld>
            <a:r>
              <a:rPr lang="en-US" dirty="0" smtClean="0">
                <a:solidFill>
                  <a:srgbClr val="BFBFBF"/>
                </a:solidFill>
              </a:rPr>
              <a:t>)</a:t>
            </a:r>
            <a:endParaRPr lang="en-US" dirty="0">
              <a:solidFill>
                <a:srgbClr val="BFBFBF"/>
              </a:solidFill>
            </a:endParaRPr>
          </a:p>
        </p:txBody>
      </p:sp>
      <p:sp>
        <p:nvSpPr>
          <p:cNvPr id="11"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1" y="148590"/>
            <a:ext cx="1584375" cy="774277"/>
          </a:xfrm>
          <a:prstGeom prst="rect">
            <a:avLst/>
          </a:prstGeom>
        </p:spPr>
      </p:pic>
      <p:sp>
        <p:nvSpPr>
          <p:cNvPr id="19"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smtClean="0"/>
              <a:t>Click to edit Master title style</a:t>
            </a:r>
            <a:endParaRPr lang="en-US" noProof="0" dirty="0"/>
          </a:p>
        </p:txBody>
      </p:sp>
      <p:cxnSp>
        <p:nvCxnSpPr>
          <p:cNvPr id="20" name="Straight Connector 19"/>
          <p:cNvCxnSpPr/>
          <p:nvPr userDrawn="1"/>
        </p:nvCxnSpPr>
        <p:spPr>
          <a:xfrm>
            <a:off x="2025650"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609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01 Title Slide">
    <p:spTree>
      <p:nvGrpSpPr>
        <p:cNvPr id="1" name=""/>
        <p:cNvGrpSpPr/>
        <p:nvPr/>
      </p:nvGrpSpPr>
      <p:grpSpPr>
        <a:xfrm>
          <a:off x="0" y="0"/>
          <a:ext cx="0" cy="0"/>
          <a:chOff x="0" y="0"/>
          <a:chExt cx="0" cy="0"/>
        </a:xfrm>
      </p:grpSpPr>
      <p:sp>
        <p:nvSpPr>
          <p:cNvPr id="8" name="Flowchart: Data 7"/>
          <p:cNvSpPr/>
          <p:nvPr userDrawn="1"/>
        </p:nvSpPr>
        <p:spPr>
          <a:xfrm flipH="1">
            <a:off x="381000" y="0"/>
            <a:ext cx="1828800" cy="6858000"/>
          </a:xfrm>
          <a:prstGeom prst="flowChartInputOutput">
            <a:avLst/>
          </a:prstGeom>
          <a:blipFill dpi="0" rotWithShape="0">
            <a:blip r:embed="rId2" cstate="print"/>
            <a:srcRect/>
            <a:stretch>
              <a:fillRect/>
            </a:stretch>
          </a:blipFill>
          <a:ln>
            <a:noFill/>
          </a:ln>
          <a:effectLst>
            <a:outerShdw blurRad="50800" dist="254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Connector 8"/>
          <p:cNvCxnSpPr/>
          <p:nvPr userDrawn="1"/>
        </p:nvCxnSpPr>
        <p:spPr>
          <a:xfrm rot="16200000" flipH="1">
            <a:off x="-1335089" y="3236912"/>
            <a:ext cx="6870706" cy="371475"/>
          </a:xfrm>
          <a:prstGeom prst="line">
            <a:avLst/>
          </a:prstGeom>
          <a:ln w="57150">
            <a:solidFill>
              <a:schemeClr val="accent1"/>
            </a:solidFill>
          </a:ln>
          <a:effectLst>
            <a:outerShdw blurRad="50800" dist="25400" sx="101000" sy="101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16200000" flipH="1">
            <a:off x="-2959102" y="3232152"/>
            <a:ext cx="6870702" cy="380999"/>
          </a:xfrm>
          <a:prstGeom prst="line">
            <a:avLst/>
          </a:prstGeom>
          <a:ln w="57150">
            <a:solidFill>
              <a:schemeClr val="bg2"/>
            </a:solidFill>
          </a:ln>
          <a:effectLst>
            <a:outerShdw blurRad="50800" dist="25400" sx="101000" sy="101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369734" y="3441897"/>
            <a:ext cx="4842935" cy="772060"/>
          </a:xfrm>
        </p:spPr>
        <p:txBody>
          <a:bodyPr wrap="square" lIns="0" tIns="0" rIns="0" bIns="0" anchor="t">
            <a:noAutofit/>
          </a:bodyPr>
          <a:lstStyle>
            <a:lvl1pPr>
              <a:defRPr sz="2800" b="1"/>
            </a:lvl1pPr>
          </a:lstStyle>
          <a:p>
            <a:r>
              <a:rPr lang="en-US" noProof="0" dirty="0"/>
              <a:t>Presentation Title</a:t>
            </a:r>
            <a:br>
              <a:rPr lang="en-US" noProof="0" dirty="0"/>
            </a:br>
            <a:r>
              <a:rPr lang="en-US" noProof="0" dirty="0"/>
              <a:t>(Calibri Bold, Font Size 20-36)</a:t>
            </a:r>
          </a:p>
        </p:txBody>
      </p:sp>
      <p:sp>
        <p:nvSpPr>
          <p:cNvPr id="3" name="Subtitle 2"/>
          <p:cNvSpPr>
            <a:spLocks noGrp="1"/>
          </p:cNvSpPr>
          <p:nvPr>
            <p:ph type="subTitle" idx="1" hasCustomPrompt="1"/>
          </p:nvPr>
        </p:nvSpPr>
        <p:spPr>
          <a:xfrm>
            <a:off x="3369734" y="4679165"/>
            <a:ext cx="5476655" cy="747204"/>
          </a:xfrm>
        </p:spPr>
        <p:txBody>
          <a:bodyPr wrap="square" lIns="0" tIns="0" rIns="0" bIns="0" anchor="t" anchorCtr="0">
            <a:noAutofit/>
          </a:bodyPr>
          <a:lstStyle>
            <a:lvl1pPr marL="0" indent="0" algn="l">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Presenter’s Name (Calibri Bold, Font Size 18-32)</a:t>
            </a:r>
          </a:p>
        </p:txBody>
      </p:sp>
      <p:sp>
        <p:nvSpPr>
          <p:cNvPr id="13"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dirty="0">
                <a:solidFill>
                  <a:srgbClr val="BFBFBF"/>
                </a:solidFill>
              </a:rPr>
              <a:t>DPMAP PPT/PG v.2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5651" y="944452"/>
            <a:ext cx="4381500" cy="2141220"/>
          </a:xfrm>
          <a:prstGeom prst="rect">
            <a:avLst/>
          </a:prstGeom>
        </p:spPr>
      </p:pic>
    </p:spTree>
    <p:extLst>
      <p:ext uri="{BB962C8B-B14F-4D97-AF65-F5344CB8AC3E}">
        <p14:creationId xmlns:p14="http://schemas.microsoft.com/office/powerpoint/2010/main" val="511979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02 Bottom Line Up Front">
    <p:spTree>
      <p:nvGrpSpPr>
        <p:cNvPr id="1" name=""/>
        <p:cNvGrpSpPr/>
        <p:nvPr/>
      </p:nvGrpSpPr>
      <p:grpSpPr>
        <a:xfrm>
          <a:off x="0" y="0"/>
          <a:ext cx="0" cy="0"/>
          <a:chOff x="0" y="0"/>
          <a:chExt cx="0" cy="0"/>
        </a:xfrm>
      </p:grpSpPr>
      <p:pic>
        <p:nvPicPr>
          <p:cNvPr id="13" name="Picture 12" descr="footer-CPP-DCPAS.jpg"/>
          <p:cNvPicPr>
            <a:picLocks/>
          </p:cNvPicPr>
          <p:nvPr userDrawn="1"/>
        </p:nvPicPr>
        <p:blipFill>
          <a:blip r:embed="rId2" cstate="print"/>
          <a:stretch>
            <a:fillRect/>
          </a:stretch>
        </p:blipFill>
        <p:spPr>
          <a:xfrm>
            <a:off x="0" y="6191822"/>
            <a:ext cx="9144000" cy="666179"/>
          </a:xfrm>
          <a:prstGeom prst="rect">
            <a:avLst/>
          </a:prstGeom>
        </p:spPr>
      </p:pic>
      <p:sp>
        <p:nvSpPr>
          <p:cNvPr id="9" name="Text Placeholder 8"/>
          <p:cNvSpPr>
            <a:spLocks noGrp="1"/>
          </p:cNvSpPr>
          <p:nvPr>
            <p:ph type="body" sz="quarter" idx="13" hasCustomPrompt="1"/>
          </p:nvPr>
        </p:nvSpPr>
        <p:spPr>
          <a:xfrm>
            <a:off x="457200" y="1219200"/>
            <a:ext cx="8229600" cy="4876800"/>
          </a:xfrm>
        </p:spPr>
        <p:txBody>
          <a:bodyPr/>
          <a:lstStyle>
            <a:lvl1pPr>
              <a:defRPr/>
            </a:lvl1pPr>
          </a:lstStyle>
          <a:p>
            <a:pPr lvl="0"/>
            <a:r>
              <a:rPr lang="en-US" noProof="0" dirty="0"/>
              <a:t>Bottom Line Up Front (Calibri, Font Size 24)</a:t>
            </a:r>
          </a:p>
          <a:p>
            <a:pPr lvl="1"/>
            <a:r>
              <a:rPr lang="en-US" noProof="0" dirty="0"/>
              <a:t>(Calibri, Font Size 20)</a:t>
            </a:r>
          </a:p>
          <a:p>
            <a:pPr lvl="1"/>
            <a:r>
              <a:rPr lang="en-US" noProof="0" dirty="0"/>
              <a:t>(Calibri, Font Size 20)</a:t>
            </a:r>
          </a:p>
          <a:p>
            <a:pPr lvl="1"/>
            <a:r>
              <a:rPr lang="en-US" noProof="0" dirty="0"/>
              <a:t>(Calibri, Font Size 20)</a:t>
            </a:r>
          </a:p>
        </p:txBody>
      </p:sp>
      <p:sp>
        <p:nvSpPr>
          <p:cNvPr id="6" name="Slide Number Placeholder 5"/>
          <p:cNvSpPr>
            <a:spLocks noGrp="1"/>
          </p:cNvSpPr>
          <p:nvPr>
            <p:ph type="sldNum" sz="quarter" idx="12"/>
          </p:nvPr>
        </p:nvSpPr>
        <p:spPr>
          <a:xfrm>
            <a:off x="8446459" y="6471104"/>
            <a:ext cx="640080" cy="365125"/>
          </a:xfrm>
          <a:prstGeom prst="rect">
            <a:avLst/>
          </a:prstGeom>
        </p:spPr>
        <p:txBody>
          <a:bodyPr/>
          <a:lstStyle>
            <a:lvl1pPr>
              <a:defRPr>
                <a:solidFill>
                  <a:schemeClr val="bg2"/>
                </a:solidFill>
              </a:defRPr>
            </a:lvl1pPr>
          </a:lstStyle>
          <a:p>
            <a:r>
              <a:rPr lang="en-US" dirty="0">
                <a:solidFill>
                  <a:srgbClr val="BFBFBF"/>
                </a:solidFill>
              </a:rPr>
              <a:t>(</a:t>
            </a:r>
            <a:fld id="{07BB5704-CA4F-4330-932E-E70E78F78858}" type="slidenum">
              <a:rPr lang="en-US" smtClean="0">
                <a:solidFill>
                  <a:srgbClr val="BFBFBF"/>
                </a:solidFill>
              </a:rPr>
              <a:pPr/>
              <a:t>‹#›</a:t>
            </a:fld>
            <a:r>
              <a:rPr lang="en-US" dirty="0">
                <a:solidFill>
                  <a:srgbClr val="BFBFBF"/>
                </a:solidFill>
              </a:rPr>
              <a:t>)</a:t>
            </a:r>
          </a:p>
        </p:txBody>
      </p:sp>
      <p:sp>
        <p:nvSpPr>
          <p:cNvPr id="11"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dirty="0">
                <a:solidFill>
                  <a:srgbClr val="BFBFBF"/>
                </a:solidFill>
              </a:rPr>
              <a:t>DPMAP PPT/PG v.2 </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1" y="148590"/>
            <a:ext cx="1584375" cy="774277"/>
          </a:xfrm>
          <a:prstGeom prst="rect">
            <a:avLst/>
          </a:prstGeom>
        </p:spPr>
      </p:pic>
      <p:sp>
        <p:nvSpPr>
          <p:cNvPr id="19"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cxnSp>
        <p:nvCxnSpPr>
          <p:cNvPr id="20" name="Straight Connector 19"/>
          <p:cNvCxnSpPr/>
          <p:nvPr userDrawn="1"/>
        </p:nvCxnSpPr>
        <p:spPr>
          <a:xfrm>
            <a:off x="2025650"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508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03 Title and 3 Bullets or Le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Slide Title (One Line, Calibri Bold, Font Size 20-36)</a:t>
            </a:r>
          </a:p>
        </p:txBody>
      </p:sp>
      <p:sp>
        <p:nvSpPr>
          <p:cNvPr id="3" name="Content Placeholder 2"/>
          <p:cNvSpPr>
            <a:spLocks noGrp="1"/>
          </p:cNvSpPr>
          <p:nvPr>
            <p:ph idx="1" hasCustomPrompt="1"/>
          </p:nvPr>
        </p:nvSpPr>
        <p:spPr/>
        <p:txBody>
          <a:bodyPr/>
          <a:lstStyle>
            <a:lvl1pPr>
              <a:defRPr/>
            </a:lvl1pPr>
            <a:lvl2pPr>
              <a:defRPr/>
            </a:lvl2pPr>
            <a:lvl5pPr>
              <a:defRPr/>
            </a:lvl5pPr>
          </a:lstStyle>
          <a:p>
            <a:pPr lvl="0"/>
            <a:r>
              <a:rPr lang="en-US" noProof="0" dirty="0"/>
              <a:t>Content (Calibri, Font Size 24 if 3 bullets or less)</a:t>
            </a:r>
          </a:p>
          <a:p>
            <a:pPr lvl="1"/>
            <a:r>
              <a:rPr lang="en-US" noProof="0" dirty="0"/>
              <a:t>(Calibri, Font Size 20)</a:t>
            </a:r>
          </a:p>
          <a:p>
            <a:pPr lvl="1"/>
            <a:r>
              <a:rPr lang="en-US" noProof="0" dirty="0"/>
              <a:t>(Calibri, Font Size 20)</a:t>
            </a:r>
          </a:p>
          <a:p>
            <a:pPr lvl="2"/>
            <a:r>
              <a:rPr lang="en-US" noProof="0" dirty="0"/>
              <a:t>(Calibri, Font Size 20)</a:t>
            </a:r>
          </a:p>
          <a:p>
            <a:pPr lvl="3"/>
            <a:r>
              <a:rPr lang="en-US" noProof="0" dirty="0"/>
              <a:t>(Calibri, Font Size 20)</a:t>
            </a:r>
          </a:p>
          <a:p>
            <a:pPr lvl="4"/>
            <a:r>
              <a:rPr lang="en-US" noProof="0" dirty="0"/>
              <a:t>(Calibri, Font Size 20)</a:t>
            </a:r>
          </a:p>
        </p:txBody>
      </p:sp>
      <p:sp>
        <p:nvSpPr>
          <p:cNvPr id="6" name="Slide Number Placeholder 5"/>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dirty="0">
                <a:solidFill>
                  <a:srgbClr val="BFBFBF"/>
                </a:solidFill>
              </a:rPr>
              <a:t>(</a:t>
            </a:r>
            <a:fld id="{07BB5704-CA4F-4330-932E-E70E78F78858}" type="slidenum">
              <a:rPr lang="en-US" smtClean="0">
                <a:solidFill>
                  <a:srgbClr val="BFBFBF"/>
                </a:solidFill>
              </a:rPr>
              <a:pPr/>
              <a:t>‹#›</a:t>
            </a:fld>
            <a:r>
              <a:rPr lang="en-US" dirty="0">
                <a:solidFill>
                  <a:srgbClr val="BFBFBF"/>
                </a:solidFill>
              </a:rPr>
              <a:t>)</a:t>
            </a:r>
          </a:p>
        </p:txBody>
      </p:sp>
      <p:sp>
        <p:nvSpPr>
          <p:cNvPr id="9"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dirty="0">
                <a:solidFill>
                  <a:srgbClr val="BFBFBF"/>
                </a:solidFill>
              </a:rPr>
              <a:t>DPMAP PPT/PG v.2 </a:t>
            </a:r>
          </a:p>
        </p:txBody>
      </p:sp>
      <p:sp>
        <p:nvSpPr>
          <p:cNvPr id="8"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800986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04 Title and Over 3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Slide Title (One Line, Calibri Bold, Font Size 20-36)</a:t>
            </a:r>
          </a:p>
        </p:txBody>
      </p:sp>
      <p:sp>
        <p:nvSpPr>
          <p:cNvPr id="3" name="Content Placeholder 2"/>
          <p:cNvSpPr>
            <a:spLocks noGrp="1"/>
          </p:cNvSpPr>
          <p:nvPr>
            <p:ph idx="1" hasCustomPrompt="1"/>
          </p:nvPr>
        </p:nvSpPr>
        <p:spPr/>
        <p:txBody>
          <a:bodyPr/>
          <a:lstStyle>
            <a:lvl1pPr>
              <a:defRPr sz="1600"/>
            </a:lvl1pPr>
            <a:lvl2pPr>
              <a:defRPr sz="1400"/>
            </a:lvl2pPr>
            <a:lvl3pPr>
              <a:defRPr sz="1400"/>
            </a:lvl3pPr>
            <a:lvl4pPr>
              <a:defRPr sz="1400"/>
            </a:lvl4pPr>
            <a:lvl5pPr>
              <a:defRPr sz="1400"/>
            </a:lvl5pPr>
          </a:lstStyle>
          <a:p>
            <a:pPr lvl="0"/>
            <a:r>
              <a:rPr lang="en-US" noProof="0" dirty="0"/>
              <a:t>Content (Calibri, Font Size 16 if more than 3 bullets)</a:t>
            </a:r>
          </a:p>
          <a:p>
            <a:pPr lvl="1"/>
            <a:r>
              <a:rPr lang="en-US" noProof="0" dirty="0"/>
              <a:t>(Calibri, Font Size 14)</a:t>
            </a:r>
          </a:p>
          <a:p>
            <a:pPr lvl="1"/>
            <a:r>
              <a:rPr lang="en-US" noProof="0" dirty="0"/>
              <a:t>(Calibri, Font Size 14)</a:t>
            </a:r>
          </a:p>
          <a:p>
            <a:pPr lvl="2"/>
            <a:r>
              <a:rPr lang="en-US" noProof="0" dirty="0"/>
              <a:t>(Calibri, Font Size 14)</a:t>
            </a:r>
          </a:p>
          <a:p>
            <a:pPr lvl="3"/>
            <a:r>
              <a:rPr lang="en-US" noProof="0" dirty="0"/>
              <a:t>(Calibri, Font Size 14)</a:t>
            </a:r>
          </a:p>
          <a:p>
            <a:pPr lvl="4"/>
            <a:r>
              <a:rPr lang="en-US" noProof="0" dirty="0"/>
              <a:t>(Calibri, Font Size 14)</a:t>
            </a:r>
          </a:p>
        </p:txBody>
      </p:sp>
      <p:sp>
        <p:nvSpPr>
          <p:cNvPr id="6" name="Slide Number Placeholder 5"/>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dirty="0">
                <a:solidFill>
                  <a:srgbClr val="BFBFBF"/>
                </a:solidFill>
              </a:rPr>
              <a:t>(</a:t>
            </a:r>
            <a:fld id="{07BB5704-CA4F-4330-932E-E70E78F78858}" type="slidenum">
              <a:rPr lang="en-US" smtClean="0">
                <a:solidFill>
                  <a:srgbClr val="BFBFBF"/>
                </a:solidFill>
              </a:rPr>
              <a:pPr/>
              <a:t>‹#›</a:t>
            </a:fld>
            <a:r>
              <a:rPr lang="en-US" dirty="0">
                <a:solidFill>
                  <a:srgbClr val="BFBFBF"/>
                </a:solidFill>
              </a:rPr>
              <a:t>)</a:t>
            </a:r>
          </a:p>
        </p:txBody>
      </p:sp>
      <p:sp>
        <p:nvSpPr>
          <p:cNvPr id="9"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dirty="0">
                <a:solidFill>
                  <a:srgbClr val="BFBFBF"/>
                </a:solidFill>
              </a:rPr>
              <a:t>DPMAP PPT/PG v.2 </a:t>
            </a:r>
          </a:p>
        </p:txBody>
      </p:sp>
      <p:sp>
        <p:nvSpPr>
          <p:cNvPr id="8"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186866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5 Title and 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Slide Title (One Line, Calibri Bold, Font Size 20-36)</a:t>
            </a:r>
          </a:p>
        </p:txBody>
      </p:sp>
      <p:sp>
        <p:nvSpPr>
          <p:cNvPr id="3" name="Content Placeholder 2"/>
          <p:cNvSpPr>
            <a:spLocks noGrp="1"/>
          </p:cNvSpPr>
          <p:nvPr>
            <p:ph sz="half" idx="1" hasCustomPrompt="1"/>
          </p:nvPr>
        </p:nvSpPr>
        <p:spPr>
          <a:xfrm>
            <a:off x="457200" y="1219201"/>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a:t>Content (Calibri, Font Size 16)</a:t>
            </a:r>
          </a:p>
          <a:p>
            <a:pPr lvl="1"/>
            <a:r>
              <a:rPr lang="en-US" noProof="0" dirty="0"/>
              <a:t>(Calibri, Font Size 14)</a:t>
            </a:r>
          </a:p>
          <a:p>
            <a:pPr lvl="1"/>
            <a:r>
              <a:rPr lang="en-US" noProof="0" dirty="0"/>
              <a:t>(Calibri, Font Size 14)</a:t>
            </a:r>
          </a:p>
          <a:p>
            <a:pPr lvl="2"/>
            <a:r>
              <a:rPr lang="en-US" noProof="0" dirty="0"/>
              <a:t>(Calibri, Font Size 14)</a:t>
            </a:r>
          </a:p>
          <a:p>
            <a:pPr lvl="3"/>
            <a:r>
              <a:rPr lang="en-US" noProof="0" dirty="0"/>
              <a:t>(Calibri, Font Size 14)</a:t>
            </a:r>
          </a:p>
          <a:p>
            <a:pPr lvl="4"/>
            <a:r>
              <a:rPr lang="en-US" noProof="0" dirty="0"/>
              <a:t>(Calibri, Font Size 14)</a:t>
            </a:r>
          </a:p>
        </p:txBody>
      </p:sp>
      <p:sp>
        <p:nvSpPr>
          <p:cNvPr id="4" name="Content Placeholder 3"/>
          <p:cNvSpPr>
            <a:spLocks noGrp="1"/>
          </p:cNvSpPr>
          <p:nvPr>
            <p:ph sz="half" idx="2" hasCustomPrompt="1"/>
          </p:nvPr>
        </p:nvSpPr>
        <p:spPr>
          <a:xfrm>
            <a:off x="4648200" y="1219201"/>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a:t>Content (Calibri, Font Size 16)</a:t>
            </a:r>
          </a:p>
          <a:p>
            <a:pPr lvl="1"/>
            <a:r>
              <a:rPr lang="en-US" noProof="0" dirty="0"/>
              <a:t>(Calibri, Font Size 14)</a:t>
            </a:r>
          </a:p>
          <a:p>
            <a:pPr lvl="1"/>
            <a:r>
              <a:rPr lang="en-US" noProof="0" dirty="0"/>
              <a:t>(Calibri, Font Size 14)</a:t>
            </a:r>
          </a:p>
          <a:p>
            <a:pPr lvl="2"/>
            <a:r>
              <a:rPr lang="en-US" noProof="0" dirty="0"/>
              <a:t>(Calibri, Font Size 14)</a:t>
            </a:r>
          </a:p>
          <a:p>
            <a:pPr lvl="3"/>
            <a:r>
              <a:rPr lang="en-US" noProof="0" dirty="0"/>
              <a:t>(Calibri, Font Size 14)</a:t>
            </a:r>
          </a:p>
          <a:p>
            <a:pPr lvl="4"/>
            <a:r>
              <a:rPr lang="en-US" noProof="0" dirty="0"/>
              <a:t>(Calibri, Font Size 14)</a:t>
            </a:r>
          </a:p>
        </p:txBody>
      </p:sp>
      <p:sp>
        <p:nvSpPr>
          <p:cNvPr id="7" name="Slide Number Placeholder 6"/>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dirty="0">
                <a:solidFill>
                  <a:srgbClr val="BFBFBF"/>
                </a:solidFill>
              </a:rPr>
              <a:t>(</a:t>
            </a:r>
            <a:fld id="{07BB5704-CA4F-4330-932E-E70E78F78858}" type="slidenum">
              <a:rPr lang="en-US" smtClean="0">
                <a:solidFill>
                  <a:srgbClr val="BFBFBF"/>
                </a:solidFill>
              </a:rPr>
              <a:pPr/>
              <a:t>‹#›</a:t>
            </a:fld>
            <a:r>
              <a:rPr lang="en-US" dirty="0">
                <a:solidFill>
                  <a:srgbClr val="BFBFBF"/>
                </a:solidFill>
              </a:rPr>
              <a:t>)</a:t>
            </a:r>
          </a:p>
        </p:txBody>
      </p:sp>
      <p:sp>
        <p:nvSpPr>
          <p:cNvPr id="10" name="Date Placeholder 24"/>
          <p:cNvSpPr>
            <a:spLocks noGrp="1"/>
          </p:cNvSpPr>
          <p:nvPr>
            <p:ph type="dt" sz="half" idx="13"/>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dirty="0">
                <a:solidFill>
                  <a:srgbClr val="BFBFBF"/>
                </a:solidFill>
              </a:rPr>
              <a:t>DPMAP PPT/PG v.2 </a:t>
            </a:r>
          </a:p>
        </p:txBody>
      </p:sp>
      <p:sp>
        <p:nvSpPr>
          <p:cNvPr id="9"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42225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03 Title and 3 Bullets or Le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Slide Title (One Line, Calibri Bold, Font Size 20-36)</a:t>
            </a:r>
            <a:endParaRPr lang="en-US" noProof="0" dirty="0"/>
          </a:p>
        </p:txBody>
      </p:sp>
      <p:sp>
        <p:nvSpPr>
          <p:cNvPr id="3" name="Content Placeholder 2"/>
          <p:cNvSpPr>
            <a:spLocks noGrp="1"/>
          </p:cNvSpPr>
          <p:nvPr>
            <p:ph idx="1" hasCustomPrompt="1"/>
          </p:nvPr>
        </p:nvSpPr>
        <p:spPr/>
        <p:txBody>
          <a:bodyPr/>
          <a:lstStyle>
            <a:lvl1pPr>
              <a:defRPr/>
            </a:lvl1pPr>
            <a:lvl2pPr>
              <a:defRPr/>
            </a:lvl2pPr>
            <a:lvl5pPr>
              <a:defRPr/>
            </a:lvl5pPr>
          </a:lstStyle>
          <a:p>
            <a:pPr lvl="0"/>
            <a:r>
              <a:rPr lang="en-US" noProof="0" dirty="0" smtClean="0"/>
              <a:t>Content (Calibri, Font Size 24 if 3 bullets or less)</a:t>
            </a:r>
          </a:p>
          <a:p>
            <a:pPr lvl="1"/>
            <a:r>
              <a:rPr lang="en-US" noProof="0" dirty="0" smtClean="0"/>
              <a:t>(Calibri, Font Size 20)</a:t>
            </a:r>
          </a:p>
          <a:p>
            <a:pPr lvl="1"/>
            <a:r>
              <a:rPr lang="en-US" noProof="0" dirty="0" smtClean="0"/>
              <a:t>(Calibri, Font Size 20)</a:t>
            </a:r>
          </a:p>
          <a:p>
            <a:pPr lvl="2"/>
            <a:r>
              <a:rPr lang="en-US" noProof="0" dirty="0" smtClean="0"/>
              <a:t>(Calibri, Font Size 20)</a:t>
            </a:r>
          </a:p>
          <a:p>
            <a:pPr lvl="3"/>
            <a:r>
              <a:rPr lang="en-US" noProof="0" dirty="0" smtClean="0"/>
              <a:t>(Calibri, Font Size 20)</a:t>
            </a:r>
          </a:p>
          <a:p>
            <a:pPr lvl="4"/>
            <a:r>
              <a:rPr lang="en-US" noProof="0" dirty="0" smtClean="0"/>
              <a:t>(Calibri, Font Size 20)</a:t>
            </a:r>
          </a:p>
        </p:txBody>
      </p:sp>
      <p:sp>
        <p:nvSpPr>
          <p:cNvPr id="6" name="Slide Number Placeholder 5"/>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smtClean="0">
                <a:solidFill>
                  <a:srgbClr val="BFBFBF"/>
                </a:solidFill>
              </a:rPr>
              <a:t>(</a:t>
            </a:r>
            <a:fld id="{07BB5704-CA4F-4330-932E-E70E78F78858}" type="slidenum">
              <a:rPr lang="en-US" smtClean="0">
                <a:solidFill>
                  <a:srgbClr val="BFBFBF"/>
                </a:solidFill>
              </a:rPr>
              <a:pPr/>
              <a:t>‹#›</a:t>
            </a:fld>
            <a:r>
              <a:rPr lang="en-US" smtClean="0">
                <a:solidFill>
                  <a:srgbClr val="BFBFBF"/>
                </a:solidFill>
              </a:rPr>
              <a:t>)</a:t>
            </a:r>
            <a:endParaRPr lang="en-US" dirty="0">
              <a:solidFill>
                <a:srgbClr val="BFBFBF"/>
              </a:solidFill>
            </a:endParaRPr>
          </a:p>
        </p:txBody>
      </p:sp>
      <p:sp>
        <p:nvSpPr>
          <p:cNvPr id="9"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 2 July 2016</a:t>
            </a:r>
            <a:endParaRPr lang="en-US" dirty="0">
              <a:solidFill>
                <a:srgbClr val="BFBFBF"/>
              </a:solidFill>
            </a:endParaRPr>
          </a:p>
        </p:txBody>
      </p:sp>
      <p:sp>
        <p:nvSpPr>
          <p:cNvPr id="8"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455421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06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Slide Title (One Line, Calibri Bold, Font Size 20-36)</a:t>
            </a:r>
          </a:p>
        </p:txBody>
      </p:sp>
      <p:sp>
        <p:nvSpPr>
          <p:cNvPr id="5" name="Slide Number Placeholder 4"/>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dirty="0">
                <a:solidFill>
                  <a:srgbClr val="BFBFBF"/>
                </a:solidFill>
              </a:rPr>
              <a:t>(</a:t>
            </a:r>
            <a:fld id="{07BB5704-CA4F-4330-932E-E70E78F78858}" type="slidenum">
              <a:rPr lang="en-US" smtClean="0">
                <a:solidFill>
                  <a:srgbClr val="BFBFBF"/>
                </a:solidFill>
              </a:rPr>
              <a:pPr/>
              <a:t>‹#›</a:t>
            </a:fld>
            <a:r>
              <a:rPr lang="en-US" dirty="0">
                <a:solidFill>
                  <a:srgbClr val="BFBFBF"/>
                </a:solidFill>
              </a:rPr>
              <a:t>)</a:t>
            </a:r>
          </a:p>
        </p:txBody>
      </p:sp>
      <p:sp>
        <p:nvSpPr>
          <p:cNvPr id="8"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dirty="0">
                <a:solidFill>
                  <a:srgbClr val="BFBFBF"/>
                </a:solidFill>
              </a:rPr>
              <a:t>DPMAP PPT/PG v.2 </a:t>
            </a:r>
          </a:p>
        </p:txBody>
      </p:sp>
      <p:sp>
        <p:nvSpPr>
          <p:cNvPr id="7"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4293258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07 Blank">
    <p:spTree>
      <p:nvGrpSpPr>
        <p:cNvPr id="1" name=""/>
        <p:cNvGrpSpPr/>
        <p:nvPr/>
      </p:nvGrpSpPr>
      <p:grpSpPr>
        <a:xfrm>
          <a:off x="0" y="0"/>
          <a:ext cx="0" cy="0"/>
          <a:chOff x="0" y="0"/>
          <a:chExt cx="0" cy="0"/>
        </a:xfrm>
      </p:grpSpPr>
      <p:pic>
        <p:nvPicPr>
          <p:cNvPr id="6" name="Picture 5" descr="footer-CPP-DCPAS.jpg"/>
          <p:cNvPicPr>
            <a:picLocks/>
          </p:cNvPicPr>
          <p:nvPr userDrawn="1"/>
        </p:nvPicPr>
        <p:blipFill>
          <a:blip r:embed="rId2" cstate="print"/>
          <a:stretch>
            <a:fillRect/>
          </a:stretch>
        </p:blipFill>
        <p:spPr>
          <a:xfrm>
            <a:off x="0" y="6191822"/>
            <a:ext cx="9144000" cy="666179"/>
          </a:xfrm>
          <a:prstGeom prst="rect">
            <a:avLst/>
          </a:prstGeom>
        </p:spPr>
      </p:pic>
      <p:sp>
        <p:nvSpPr>
          <p:cNvPr id="4" name="Slide Number Placeholder 3"/>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dirty="0">
                <a:solidFill>
                  <a:srgbClr val="BFBFBF"/>
                </a:solidFill>
              </a:rPr>
              <a:t>(</a:t>
            </a:r>
            <a:fld id="{07BB5704-CA4F-4330-932E-E70E78F78858}" type="slidenum">
              <a:rPr lang="en-US" smtClean="0">
                <a:solidFill>
                  <a:srgbClr val="BFBFBF"/>
                </a:solidFill>
              </a:rPr>
              <a:pPr/>
              <a:t>‹#›</a:t>
            </a:fld>
            <a:r>
              <a:rPr lang="en-US" dirty="0">
                <a:solidFill>
                  <a:srgbClr val="BFBFBF"/>
                </a:solidFill>
              </a:rPr>
              <a:t>)</a:t>
            </a:r>
          </a:p>
        </p:txBody>
      </p:sp>
      <p:sp>
        <p:nvSpPr>
          <p:cNvPr id="9"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dirty="0">
                <a:solidFill>
                  <a:srgbClr val="BFBFBF"/>
                </a:solidFill>
              </a:rPr>
              <a:t>DPMAP PPT/PG v.2 </a:t>
            </a:r>
          </a:p>
        </p:txBody>
      </p:sp>
      <p:sp>
        <p:nvSpPr>
          <p:cNvPr id="8"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251861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Bottom Line Up Front">
    <p:spTree>
      <p:nvGrpSpPr>
        <p:cNvPr id="1" name=""/>
        <p:cNvGrpSpPr/>
        <p:nvPr/>
      </p:nvGrpSpPr>
      <p:grpSpPr>
        <a:xfrm>
          <a:off x="0" y="0"/>
          <a:ext cx="0" cy="0"/>
          <a:chOff x="0" y="0"/>
          <a:chExt cx="0" cy="0"/>
        </a:xfrm>
      </p:grpSpPr>
      <p:pic>
        <p:nvPicPr>
          <p:cNvPr id="13" name="Picture 12" descr="footer-CPP-DCPAS.jpg"/>
          <p:cNvPicPr>
            <a:picLocks/>
          </p:cNvPicPr>
          <p:nvPr userDrawn="1"/>
        </p:nvPicPr>
        <p:blipFill>
          <a:blip r:embed="rId2" cstate="print"/>
          <a:stretch>
            <a:fillRect/>
          </a:stretch>
        </p:blipFill>
        <p:spPr>
          <a:xfrm>
            <a:off x="0" y="6191822"/>
            <a:ext cx="9144000" cy="666179"/>
          </a:xfrm>
          <a:prstGeom prst="rect">
            <a:avLst/>
          </a:prstGeom>
        </p:spPr>
      </p:pic>
      <p:sp>
        <p:nvSpPr>
          <p:cNvPr id="9" name="Text Placeholder 8"/>
          <p:cNvSpPr>
            <a:spLocks noGrp="1"/>
          </p:cNvSpPr>
          <p:nvPr>
            <p:ph type="body" sz="quarter" idx="13" hasCustomPrompt="1"/>
          </p:nvPr>
        </p:nvSpPr>
        <p:spPr>
          <a:xfrm>
            <a:off x="457200" y="1219200"/>
            <a:ext cx="8229600" cy="4876800"/>
          </a:xfrm>
        </p:spPr>
        <p:txBody>
          <a:bodyPr/>
          <a:lstStyle>
            <a:lvl1pPr>
              <a:defRPr/>
            </a:lvl1pPr>
          </a:lstStyle>
          <a:p>
            <a:pPr lvl="0"/>
            <a:r>
              <a:rPr lang="en-US" noProof="0" dirty="0"/>
              <a:t>Bottom Line Up Front (Calibri, Font Size 24)</a:t>
            </a:r>
          </a:p>
          <a:p>
            <a:pPr lvl="1"/>
            <a:r>
              <a:rPr lang="en-US" noProof="0" dirty="0"/>
              <a:t>(Calibri, Font Size 20)</a:t>
            </a:r>
          </a:p>
          <a:p>
            <a:pPr lvl="1"/>
            <a:r>
              <a:rPr lang="en-US" noProof="0" dirty="0"/>
              <a:t>(Calibri, Font Size 20)</a:t>
            </a:r>
          </a:p>
          <a:p>
            <a:pPr lvl="1"/>
            <a:r>
              <a:rPr lang="en-US" noProof="0" dirty="0"/>
              <a:t>(Calibri, Font Size 20)</a:t>
            </a:r>
          </a:p>
        </p:txBody>
      </p:sp>
      <p:sp>
        <p:nvSpPr>
          <p:cNvPr id="6" name="Slide Number Placeholder 5"/>
          <p:cNvSpPr>
            <a:spLocks noGrp="1"/>
          </p:cNvSpPr>
          <p:nvPr>
            <p:ph type="sldNum" sz="quarter" idx="12"/>
          </p:nvPr>
        </p:nvSpPr>
        <p:spPr>
          <a:xfrm>
            <a:off x="8444955" y="6471104"/>
            <a:ext cx="640080" cy="365125"/>
          </a:xfrm>
          <a:prstGeom prst="rect">
            <a:avLst/>
          </a:prstGeom>
        </p:spPr>
        <p:txBody>
          <a:bodyPr/>
          <a:lstStyle>
            <a:lvl1pPr>
              <a:defRPr>
                <a:solidFill>
                  <a:schemeClr val="bg2"/>
                </a:solidFill>
              </a:defRPr>
            </a:lvl1pPr>
          </a:lstStyle>
          <a:p>
            <a:r>
              <a:rPr lang="en-US" dirty="0">
                <a:solidFill>
                  <a:srgbClr val="BFBFBF"/>
                </a:solidFill>
              </a:rPr>
              <a:t>(</a:t>
            </a:r>
            <a:fld id="{07BB5704-CA4F-4330-932E-E70E78F78858}" type="slidenum">
              <a:rPr lang="en-US" smtClean="0">
                <a:solidFill>
                  <a:srgbClr val="BFBFBF"/>
                </a:solidFill>
              </a:rPr>
              <a:pPr/>
              <a:t>‹#›</a:t>
            </a:fld>
            <a:r>
              <a:rPr lang="en-US" dirty="0">
                <a:solidFill>
                  <a:srgbClr val="BFBFBF"/>
                </a:solidFill>
              </a:rPr>
              <a:t>)</a:t>
            </a:r>
          </a:p>
        </p:txBody>
      </p:sp>
      <p:sp>
        <p:nvSpPr>
          <p:cNvPr id="11"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dirty="0">
                <a:solidFill>
                  <a:srgbClr val="BFBFBF"/>
                </a:solidFill>
              </a:rPr>
              <a:t>DPMAP PPT/PG v.2 </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1" y="148590"/>
            <a:ext cx="1584375" cy="774277"/>
          </a:xfrm>
          <a:prstGeom prst="rect">
            <a:avLst/>
          </a:prstGeom>
        </p:spPr>
      </p:pic>
      <p:sp>
        <p:nvSpPr>
          <p:cNvPr id="19"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cxnSp>
        <p:nvCxnSpPr>
          <p:cNvPr id="20" name="Straight Connector 19"/>
          <p:cNvCxnSpPr/>
          <p:nvPr userDrawn="1"/>
        </p:nvCxnSpPr>
        <p:spPr>
          <a:xfrm>
            <a:off x="2025650"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680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01 Title Slide">
    <p:spTree>
      <p:nvGrpSpPr>
        <p:cNvPr id="1" name=""/>
        <p:cNvGrpSpPr/>
        <p:nvPr/>
      </p:nvGrpSpPr>
      <p:grpSpPr>
        <a:xfrm>
          <a:off x="0" y="0"/>
          <a:ext cx="0" cy="0"/>
          <a:chOff x="0" y="0"/>
          <a:chExt cx="0" cy="0"/>
        </a:xfrm>
      </p:grpSpPr>
      <p:sp>
        <p:nvSpPr>
          <p:cNvPr id="8" name="Flowchart: Data 7"/>
          <p:cNvSpPr/>
          <p:nvPr userDrawn="1"/>
        </p:nvSpPr>
        <p:spPr>
          <a:xfrm flipH="1">
            <a:off x="381000" y="0"/>
            <a:ext cx="1828800" cy="6858000"/>
          </a:xfrm>
          <a:prstGeom prst="flowChartInputOutput">
            <a:avLst/>
          </a:prstGeom>
          <a:blipFill dpi="0" rotWithShape="0">
            <a:blip r:embed="rId2" cstate="print"/>
            <a:srcRect/>
            <a:stretch>
              <a:fillRect/>
            </a:stretch>
          </a:blipFill>
          <a:ln>
            <a:noFill/>
          </a:ln>
          <a:effectLst>
            <a:outerShdw blurRad="50800" dist="254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Connector 8"/>
          <p:cNvCxnSpPr/>
          <p:nvPr userDrawn="1"/>
        </p:nvCxnSpPr>
        <p:spPr>
          <a:xfrm rot="16200000" flipH="1">
            <a:off x="-1335089" y="3236912"/>
            <a:ext cx="6870706" cy="371475"/>
          </a:xfrm>
          <a:prstGeom prst="line">
            <a:avLst/>
          </a:prstGeom>
          <a:ln w="57150">
            <a:solidFill>
              <a:schemeClr val="accent1"/>
            </a:solidFill>
          </a:ln>
          <a:effectLst>
            <a:outerShdw blurRad="50800" dist="25400" sx="101000" sy="101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16200000" flipH="1">
            <a:off x="-2959102" y="3232152"/>
            <a:ext cx="6870702" cy="380999"/>
          </a:xfrm>
          <a:prstGeom prst="line">
            <a:avLst/>
          </a:prstGeom>
          <a:ln w="57150">
            <a:solidFill>
              <a:schemeClr val="bg2"/>
            </a:solidFill>
          </a:ln>
          <a:effectLst>
            <a:outerShdw blurRad="50800" dist="25400" sx="101000" sy="101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369734" y="3441897"/>
            <a:ext cx="4842935" cy="772060"/>
          </a:xfrm>
        </p:spPr>
        <p:txBody>
          <a:bodyPr wrap="square" lIns="0" tIns="0" rIns="0" bIns="0" anchor="t">
            <a:noAutofit/>
          </a:bodyPr>
          <a:lstStyle>
            <a:lvl1pPr>
              <a:defRPr sz="2800" b="1"/>
            </a:lvl1pPr>
          </a:lstStyle>
          <a:p>
            <a:r>
              <a:rPr lang="en-US" noProof="0" dirty="0" smtClean="0"/>
              <a:t>Presentation Title</a:t>
            </a:r>
            <a:br>
              <a:rPr lang="en-US" noProof="0" dirty="0" smtClean="0"/>
            </a:br>
            <a:r>
              <a:rPr lang="en-US" noProof="0" dirty="0" smtClean="0"/>
              <a:t>(Calibri Bold, Font Size 20-36)</a:t>
            </a:r>
            <a:endParaRPr lang="en-US" noProof="0" dirty="0"/>
          </a:p>
        </p:txBody>
      </p:sp>
      <p:sp>
        <p:nvSpPr>
          <p:cNvPr id="3" name="Subtitle 2"/>
          <p:cNvSpPr>
            <a:spLocks noGrp="1"/>
          </p:cNvSpPr>
          <p:nvPr>
            <p:ph type="subTitle" idx="1" hasCustomPrompt="1"/>
          </p:nvPr>
        </p:nvSpPr>
        <p:spPr>
          <a:xfrm>
            <a:off x="3369734" y="4679165"/>
            <a:ext cx="5476655" cy="747204"/>
          </a:xfrm>
        </p:spPr>
        <p:txBody>
          <a:bodyPr wrap="square" lIns="0" tIns="0" rIns="0" bIns="0" anchor="t" anchorCtr="0">
            <a:noAutofit/>
          </a:bodyPr>
          <a:lstStyle>
            <a:lvl1pPr marL="0" indent="0" algn="l">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Presenter’s Name (Calibri Bold, Font Size 18-32)</a:t>
            </a:r>
          </a:p>
        </p:txBody>
      </p:sp>
      <p:sp>
        <p:nvSpPr>
          <p:cNvPr id="13"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5651" y="944452"/>
            <a:ext cx="4381500" cy="2141220"/>
          </a:xfrm>
          <a:prstGeom prst="rect">
            <a:avLst/>
          </a:prstGeom>
        </p:spPr>
      </p:pic>
    </p:spTree>
    <p:extLst>
      <p:ext uri="{BB962C8B-B14F-4D97-AF65-F5344CB8AC3E}">
        <p14:creationId xmlns:p14="http://schemas.microsoft.com/office/powerpoint/2010/main" val="3786383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02 Bottom Line Up Front">
    <p:spTree>
      <p:nvGrpSpPr>
        <p:cNvPr id="1" name=""/>
        <p:cNvGrpSpPr/>
        <p:nvPr/>
      </p:nvGrpSpPr>
      <p:grpSpPr>
        <a:xfrm>
          <a:off x="0" y="0"/>
          <a:ext cx="0" cy="0"/>
          <a:chOff x="0" y="0"/>
          <a:chExt cx="0" cy="0"/>
        </a:xfrm>
      </p:grpSpPr>
      <p:pic>
        <p:nvPicPr>
          <p:cNvPr id="13" name="Picture 12" descr="footer-CPP-DCPAS.jpg"/>
          <p:cNvPicPr>
            <a:picLocks/>
          </p:cNvPicPr>
          <p:nvPr userDrawn="1"/>
        </p:nvPicPr>
        <p:blipFill>
          <a:blip r:embed="rId2" cstate="print"/>
          <a:stretch>
            <a:fillRect/>
          </a:stretch>
        </p:blipFill>
        <p:spPr>
          <a:xfrm>
            <a:off x="0" y="6191822"/>
            <a:ext cx="9144000" cy="666179"/>
          </a:xfrm>
          <a:prstGeom prst="rect">
            <a:avLst/>
          </a:prstGeom>
        </p:spPr>
      </p:pic>
      <p:sp>
        <p:nvSpPr>
          <p:cNvPr id="9" name="Text Placeholder 8"/>
          <p:cNvSpPr>
            <a:spLocks noGrp="1"/>
          </p:cNvSpPr>
          <p:nvPr>
            <p:ph type="body" sz="quarter" idx="13" hasCustomPrompt="1"/>
          </p:nvPr>
        </p:nvSpPr>
        <p:spPr>
          <a:xfrm>
            <a:off x="457200" y="1219200"/>
            <a:ext cx="8229600" cy="4876800"/>
          </a:xfrm>
        </p:spPr>
        <p:txBody>
          <a:bodyPr/>
          <a:lstStyle>
            <a:lvl1pPr>
              <a:defRPr/>
            </a:lvl1pPr>
          </a:lstStyle>
          <a:p>
            <a:pPr lvl="0"/>
            <a:r>
              <a:rPr lang="en-US" noProof="0" dirty="0" smtClean="0"/>
              <a:t>Bottom Line Up Front (Calibri, Font Size 24)</a:t>
            </a:r>
          </a:p>
          <a:p>
            <a:pPr lvl="1"/>
            <a:r>
              <a:rPr lang="en-US" noProof="0" dirty="0" smtClean="0"/>
              <a:t>(Calibri, Font Size 20)</a:t>
            </a:r>
          </a:p>
          <a:p>
            <a:pPr lvl="1"/>
            <a:r>
              <a:rPr lang="en-US" noProof="0" dirty="0" smtClean="0"/>
              <a:t>(Calibri, Font Size 20)</a:t>
            </a:r>
          </a:p>
          <a:p>
            <a:pPr lvl="1"/>
            <a:r>
              <a:rPr lang="en-US" noProof="0" dirty="0" smtClean="0"/>
              <a:t>(Calibri, Font Size 20)</a:t>
            </a:r>
          </a:p>
        </p:txBody>
      </p:sp>
      <p:sp>
        <p:nvSpPr>
          <p:cNvPr id="6" name="Slide Number Placeholder 5"/>
          <p:cNvSpPr>
            <a:spLocks noGrp="1"/>
          </p:cNvSpPr>
          <p:nvPr>
            <p:ph type="sldNum" sz="quarter" idx="12"/>
          </p:nvPr>
        </p:nvSpPr>
        <p:spPr>
          <a:xfrm>
            <a:off x="8446459" y="6471104"/>
            <a:ext cx="640080" cy="365125"/>
          </a:xfrm>
          <a:prstGeom prst="rect">
            <a:avLst/>
          </a:prstGeom>
        </p:spPr>
        <p:txBody>
          <a:bodyPr/>
          <a:lstStyle>
            <a:lvl1pPr>
              <a:defRPr>
                <a:solidFill>
                  <a:schemeClr val="bg2"/>
                </a:solidFill>
              </a:defRPr>
            </a:lvl1pPr>
          </a:lstStyle>
          <a:p>
            <a:r>
              <a:rPr lang="en-US" smtClean="0">
                <a:solidFill>
                  <a:srgbClr val="BFBFBF"/>
                </a:solidFill>
              </a:rPr>
              <a:t>(</a:t>
            </a:r>
            <a:fld id="{07BB5704-CA4F-4330-932E-E70E78F78858}" type="slidenum">
              <a:rPr lang="en-US" smtClean="0">
                <a:solidFill>
                  <a:srgbClr val="BFBFBF"/>
                </a:solidFill>
              </a:rPr>
              <a:pPr/>
              <a:t>‹#›</a:t>
            </a:fld>
            <a:r>
              <a:rPr lang="en-US" smtClean="0">
                <a:solidFill>
                  <a:srgbClr val="BFBFBF"/>
                </a:solidFill>
              </a:rPr>
              <a:t>)</a:t>
            </a:r>
            <a:endParaRPr lang="en-US" dirty="0">
              <a:solidFill>
                <a:srgbClr val="BFBFBF"/>
              </a:solidFill>
            </a:endParaRPr>
          </a:p>
        </p:txBody>
      </p:sp>
      <p:sp>
        <p:nvSpPr>
          <p:cNvPr id="11"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1" y="148590"/>
            <a:ext cx="1584375" cy="774277"/>
          </a:xfrm>
          <a:prstGeom prst="rect">
            <a:avLst/>
          </a:prstGeom>
        </p:spPr>
      </p:pic>
      <p:sp>
        <p:nvSpPr>
          <p:cNvPr id="19"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smtClean="0"/>
              <a:t>Click to edit Master title style</a:t>
            </a:r>
            <a:endParaRPr lang="en-US" noProof="0" dirty="0"/>
          </a:p>
        </p:txBody>
      </p:sp>
      <p:cxnSp>
        <p:nvCxnSpPr>
          <p:cNvPr id="20" name="Straight Connector 19"/>
          <p:cNvCxnSpPr/>
          <p:nvPr userDrawn="1"/>
        </p:nvCxnSpPr>
        <p:spPr>
          <a:xfrm>
            <a:off x="2025650"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222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03 Title and 3 Bullets or Le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Slide Title (One Line, Calibri Bold, Font Size 20-36)</a:t>
            </a:r>
            <a:endParaRPr lang="en-US" noProof="0" dirty="0"/>
          </a:p>
        </p:txBody>
      </p:sp>
      <p:sp>
        <p:nvSpPr>
          <p:cNvPr id="3" name="Content Placeholder 2"/>
          <p:cNvSpPr>
            <a:spLocks noGrp="1"/>
          </p:cNvSpPr>
          <p:nvPr>
            <p:ph idx="1" hasCustomPrompt="1"/>
          </p:nvPr>
        </p:nvSpPr>
        <p:spPr/>
        <p:txBody>
          <a:bodyPr/>
          <a:lstStyle>
            <a:lvl1pPr>
              <a:defRPr/>
            </a:lvl1pPr>
            <a:lvl2pPr>
              <a:defRPr/>
            </a:lvl2pPr>
            <a:lvl5pPr>
              <a:defRPr/>
            </a:lvl5pPr>
          </a:lstStyle>
          <a:p>
            <a:pPr lvl="0"/>
            <a:r>
              <a:rPr lang="en-US" noProof="0" dirty="0" smtClean="0"/>
              <a:t>Content (Calibri, Font Size 24 if 3 bullets or less)</a:t>
            </a:r>
          </a:p>
          <a:p>
            <a:pPr lvl="1"/>
            <a:r>
              <a:rPr lang="en-US" noProof="0" dirty="0" smtClean="0"/>
              <a:t>(Calibri, Font Size 20)</a:t>
            </a:r>
          </a:p>
          <a:p>
            <a:pPr lvl="1"/>
            <a:r>
              <a:rPr lang="en-US" noProof="0" dirty="0" smtClean="0"/>
              <a:t>(Calibri, Font Size 20)</a:t>
            </a:r>
          </a:p>
          <a:p>
            <a:pPr lvl="2"/>
            <a:r>
              <a:rPr lang="en-US" noProof="0" dirty="0" smtClean="0"/>
              <a:t>(Calibri, Font Size 20)</a:t>
            </a:r>
          </a:p>
          <a:p>
            <a:pPr lvl="3"/>
            <a:r>
              <a:rPr lang="en-US" noProof="0" dirty="0" smtClean="0"/>
              <a:t>(Calibri, Font Size 20)</a:t>
            </a:r>
          </a:p>
          <a:p>
            <a:pPr lvl="4"/>
            <a:r>
              <a:rPr lang="en-US" noProof="0" dirty="0" smtClean="0"/>
              <a:t>(Calibri, Font Size 20)</a:t>
            </a:r>
          </a:p>
        </p:txBody>
      </p:sp>
      <p:sp>
        <p:nvSpPr>
          <p:cNvPr id="6" name="Slide Number Placeholder 5"/>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smtClean="0">
                <a:solidFill>
                  <a:srgbClr val="BFBFBF"/>
                </a:solidFill>
              </a:rPr>
              <a:t>(</a:t>
            </a:r>
            <a:fld id="{07BB5704-CA4F-4330-932E-E70E78F78858}" type="slidenum">
              <a:rPr lang="en-US" smtClean="0">
                <a:solidFill>
                  <a:srgbClr val="BFBFBF"/>
                </a:solidFill>
              </a:rPr>
              <a:pPr/>
              <a:t>‹#›</a:t>
            </a:fld>
            <a:r>
              <a:rPr lang="en-US" smtClean="0">
                <a:solidFill>
                  <a:srgbClr val="BFBFBF"/>
                </a:solidFill>
              </a:rPr>
              <a:t>)</a:t>
            </a:r>
            <a:endParaRPr lang="en-US" dirty="0">
              <a:solidFill>
                <a:srgbClr val="BFBFBF"/>
              </a:solidFill>
            </a:endParaRPr>
          </a:p>
        </p:txBody>
      </p:sp>
      <p:sp>
        <p:nvSpPr>
          <p:cNvPr id="9"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sp>
        <p:nvSpPr>
          <p:cNvPr id="8"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0852639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04 Title and Over 3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Slide Title (One Line, Calibri Bold, Font Size 20-36)</a:t>
            </a:r>
            <a:endParaRPr lang="en-US" noProof="0"/>
          </a:p>
        </p:txBody>
      </p:sp>
      <p:sp>
        <p:nvSpPr>
          <p:cNvPr id="3" name="Content Placeholder 2"/>
          <p:cNvSpPr>
            <a:spLocks noGrp="1"/>
          </p:cNvSpPr>
          <p:nvPr>
            <p:ph idx="1" hasCustomPrompt="1"/>
          </p:nvPr>
        </p:nvSpPr>
        <p:spPr/>
        <p:txBody>
          <a:bodyPr/>
          <a:lstStyle>
            <a:lvl1pPr>
              <a:defRPr sz="1600"/>
            </a:lvl1pPr>
            <a:lvl2pPr>
              <a:defRPr sz="1400"/>
            </a:lvl2pPr>
            <a:lvl3pPr>
              <a:defRPr sz="1400"/>
            </a:lvl3pPr>
            <a:lvl4pPr>
              <a:defRPr sz="1400"/>
            </a:lvl4pPr>
            <a:lvl5pPr>
              <a:defRPr sz="1400"/>
            </a:lvl5pPr>
          </a:lstStyle>
          <a:p>
            <a:pPr lvl="0"/>
            <a:r>
              <a:rPr lang="en-US" noProof="0" dirty="0" smtClean="0"/>
              <a:t>Content (Calibri, Font Size 16 if more than 3 bullets)</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6" name="Slide Number Placeholder 5"/>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smtClean="0">
                <a:solidFill>
                  <a:srgbClr val="BFBFBF"/>
                </a:solidFill>
              </a:rPr>
              <a:t>(</a:t>
            </a:r>
            <a:fld id="{07BB5704-CA4F-4330-932E-E70E78F78858}" type="slidenum">
              <a:rPr lang="en-US" smtClean="0">
                <a:solidFill>
                  <a:srgbClr val="BFBFBF"/>
                </a:solidFill>
              </a:rPr>
              <a:pPr/>
              <a:t>‹#›</a:t>
            </a:fld>
            <a:r>
              <a:rPr lang="en-US" smtClean="0">
                <a:solidFill>
                  <a:srgbClr val="BFBFBF"/>
                </a:solidFill>
              </a:rPr>
              <a:t>)</a:t>
            </a:r>
            <a:endParaRPr lang="en-US" dirty="0">
              <a:solidFill>
                <a:srgbClr val="BFBFBF"/>
              </a:solidFill>
            </a:endParaRPr>
          </a:p>
        </p:txBody>
      </p:sp>
      <p:sp>
        <p:nvSpPr>
          <p:cNvPr id="9"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sp>
        <p:nvSpPr>
          <p:cNvPr id="8"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3973353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5 Title and 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Slide Title (One Line, Calibri Bold, Font Size 20-36)</a:t>
            </a:r>
            <a:endParaRPr lang="en-US" noProof="0"/>
          </a:p>
        </p:txBody>
      </p:sp>
      <p:sp>
        <p:nvSpPr>
          <p:cNvPr id="3" name="Content Placeholder 2"/>
          <p:cNvSpPr>
            <a:spLocks noGrp="1"/>
          </p:cNvSpPr>
          <p:nvPr>
            <p:ph sz="half" idx="1" hasCustomPrompt="1"/>
          </p:nvPr>
        </p:nvSpPr>
        <p:spPr>
          <a:xfrm>
            <a:off x="457200" y="1219201"/>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Content (Calibri, Font Size 16)</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4" name="Content Placeholder 3"/>
          <p:cNvSpPr>
            <a:spLocks noGrp="1"/>
          </p:cNvSpPr>
          <p:nvPr>
            <p:ph sz="half" idx="2" hasCustomPrompt="1"/>
          </p:nvPr>
        </p:nvSpPr>
        <p:spPr>
          <a:xfrm>
            <a:off x="4648200" y="1219201"/>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Content (Calibri, Font Size 16)</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7" name="Slide Number Placeholder 6"/>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smtClean="0">
                <a:solidFill>
                  <a:srgbClr val="BFBFBF"/>
                </a:solidFill>
              </a:rPr>
              <a:t>(</a:t>
            </a:r>
            <a:fld id="{07BB5704-CA4F-4330-932E-E70E78F78858}" type="slidenum">
              <a:rPr lang="en-US" smtClean="0">
                <a:solidFill>
                  <a:srgbClr val="BFBFBF"/>
                </a:solidFill>
              </a:rPr>
              <a:pPr/>
              <a:t>‹#›</a:t>
            </a:fld>
            <a:r>
              <a:rPr lang="en-US" smtClean="0">
                <a:solidFill>
                  <a:srgbClr val="BFBFBF"/>
                </a:solidFill>
              </a:rPr>
              <a:t>)</a:t>
            </a:r>
            <a:endParaRPr lang="en-US" dirty="0">
              <a:solidFill>
                <a:srgbClr val="BFBFBF"/>
              </a:solidFill>
            </a:endParaRPr>
          </a:p>
        </p:txBody>
      </p:sp>
      <p:sp>
        <p:nvSpPr>
          <p:cNvPr id="10" name="Date Placeholder 24"/>
          <p:cNvSpPr>
            <a:spLocks noGrp="1"/>
          </p:cNvSpPr>
          <p:nvPr>
            <p:ph type="dt" sz="half" idx="13"/>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sp>
        <p:nvSpPr>
          <p:cNvPr id="9"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3364467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06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Slide Title (One Line, Calibri Bold, Font Size 20-36)</a:t>
            </a:r>
            <a:endParaRPr lang="en-US" noProof="0"/>
          </a:p>
        </p:txBody>
      </p:sp>
      <p:sp>
        <p:nvSpPr>
          <p:cNvPr id="5" name="Slide Number Placeholder 4"/>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smtClean="0">
                <a:solidFill>
                  <a:srgbClr val="BFBFBF"/>
                </a:solidFill>
              </a:rPr>
              <a:t>(</a:t>
            </a:r>
            <a:fld id="{07BB5704-CA4F-4330-932E-E70E78F78858}" type="slidenum">
              <a:rPr lang="en-US" smtClean="0">
                <a:solidFill>
                  <a:srgbClr val="BFBFBF"/>
                </a:solidFill>
              </a:rPr>
              <a:pPr/>
              <a:t>‹#›</a:t>
            </a:fld>
            <a:r>
              <a:rPr lang="en-US" smtClean="0">
                <a:solidFill>
                  <a:srgbClr val="BFBFBF"/>
                </a:solidFill>
              </a:rPr>
              <a:t>)</a:t>
            </a:r>
            <a:endParaRPr lang="en-US" dirty="0">
              <a:solidFill>
                <a:srgbClr val="BFBFBF"/>
              </a:solidFill>
            </a:endParaRPr>
          </a:p>
        </p:txBody>
      </p:sp>
      <p:sp>
        <p:nvSpPr>
          <p:cNvPr id="8"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sp>
        <p:nvSpPr>
          <p:cNvPr id="7"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825606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07 Blank">
    <p:spTree>
      <p:nvGrpSpPr>
        <p:cNvPr id="1" name=""/>
        <p:cNvGrpSpPr/>
        <p:nvPr/>
      </p:nvGrpSpPr>
      <p:grpSpPr>
        <a:xfrm>
          <a:off x="0" y="0"/>
          <a:ext cx="0" cy="0"/>
          <a:chOff x="0" y="0"/>
          <a:chExt cx="0" cy="0"/>
        </a:xfrm>
      </p:grpSpPr>
      <p:pic>
        <p:nvPicPr>
          <p:cNvPr id="6" name="Picture 5" descr="footer-CPP-DCPAS.jpg"/>
          <p:cNvPicPr>
            <a:picLocks/>
          </p:cNvPicPr>
          <p:nvPr userDrawn="1"/>
        </p:nvPicPr>
        <p:blipFill>
          <a:blip r:embed="rId2" cstate="print"/>
          <a:stretch>
            <a:fillRect/>
          </a:stretch>
        </p:blipFill>
        <p:spPr>
          <a:xfrm>
            <a:off x="0" y="6191822"/>
            <a:ext cx="9144000" cy="666179"/>
          </a:xfrm>
          <a:prstGeom prst="rect">
            <a:avLst/>
          </a:prstGeom>
        </p:spPr>
      </p:pic>
      <p:sp>
        <p:nvSpPr>
          <p:cNvPr id="4" name="Slide Number Placeholder 3"/>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smtClean="0">
                <a:solidFill>
                  <a:srgbClr val="BFBFBF"/>
                </a:solidFill>
              </a:rPr>
              <a:t>(</a:t>
            </a:r>
            <a:fld id="{07BB5704-CA4F-4330-932E-E70E78F78858}" type="slidenum">
              <a:rPr lang="en-US" smtClean="0">
                <a:solidFill>
                  <a:srgbClr val="BFBFBF"/>
                </a:solidFill>
              </a:rPr>
              <a:pPr/>
              <a:t>‹#›</a:t>
            </a:fld>
            <a:r>
              <a:rPr lang="en-US" smtClean="0">
                <a:solidFill>
                  <a:srgbClr val="BFBFBF"/>
                </a:solidFill>
              </a:rPr>
              <a:t>)</a:t>
            </a:r>
            <a:endParaRPr lang="en-US" dirty="0">
              <a:solidFill>
                <a:srgbClr val="BFBFBF"/>
              </a:solidFill>
            </a:endParaRPr>
          </a:p>
        </p:txBody>
      </p:sp>
      <p:sp>
        <p:nvSpPr>
          <p:cNvPr id="9"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sp>
        <p:nvSpPr>
          <p:cNvPr id="8"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335060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04 Title and Over 3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Slide Title (One Line, Calibri Bold, Font Size 20-36)</a:t>
            </a:r>
            <a:endParaRPr lang="en-US" noProof="0"/>
          </a:p>
        </p:txBody>
      </p:sp>
      <p:sp>
        <p:nvSpPr>
          <p:cNvPr id="3" name="Content Placeholder 2"/>
          <p:cNvSpPr>
            <a:spLocks noGrp="1"/>
          </p:cNvSpPr>
          <p:nvPr>
            <p:ph idx="1" hasCustomPrompt="1"/>
          </p:nvPr>
        </p:nvSpPr>
        <p:spPr/>
        <p:txBody>
          <a:bodyPr/>
          <a:lstStyle>
            <a:lvl1pPr>
              <a:defRPr sz="1600"/>
            </a:lvl1pPr>
            <a:lvl2pPr>
              <a:defRPr sz="1400"/>
            </a:lvl2pPr>
            <a:lvl3pPr>
              <a:defRPr sz="1400"/>
            </a:lvl3pPr>
            <a:lvl4pPr>
              <a:defRPr sz="1400"/>
            </a:lvl4pPr>
            <a:lvl5pPr>
              <a:defRPr sz="1400"/>
            </a:lvl5pPr>
          </a:lstStyle>
          <a:p>
            <a:pPr lvl="0"/>
            <a:r>
              <a:rPr lang="en-US" noProof="0" dirty="0" smtClean="0"/>
              <a:t>Content (Calibri, Font Size 16 if more than 3 bullets)</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6" name="Slide Number Placeholder 5"/>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smtClean="0">
                <a:solidFill>
                  <a:srgbClr val="BFBFBF"/>
                </a:solidFill>
              </a:rPr>
              <a:t>(</a:t>
            </a:r>
            <a:fld id="{07BB5704-CA4F-4330-932E-E70E78F78858}" type="slidenum">
              <a:rPr lang="en-US" smtClean="0">
                <a:solidFill>
                  <a:srgbClr val="BFBFBF"/>
                </a:solidFill>
              </a:rPr>
              <a:pPr/>
              <a:t>‹#›</a:t>
            </a:fld>
            <a:r>
              <a:rPr lang="en-US" smtClean="0">
                <a:solidFill>
                  <a:srgbClr val="BFBFBF"/>
                </a:solidFill>
              </a:rPr>
              <a:t>)</a:t>
            </a:r>
            <a:endParaRPr lang="en-US" dirty="0">
              <a:solidFill>
                <a:srgbClr val="BFBFBF"/>
              </a:solidFill>
            </a:endParaRPr>
          </a:p>
        </p:txBody>
      </p:sp>
      <p:sp>
        <p:nvSpPr>
          <p:cNvPr id="9"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 2 July 2016</a:t>
            </a:r>
            <a:endParaRPr lang="en-US" dirty="0">
              <a:solidFill>
                <a:srgbClr val="BFBFBF"/>
              </a:solidFill>
            </a:endParaRPr>
          </a:p>
        </p:txBody>
      </p:sp>
      <p:sp>
        <p:nvSpPr>
          <p:cNvPr id="8"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983610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Bottom Line Up Front">
    <p:spTree>
      <p:nvGrpSpPr>
        <p:cNvPr id="1" name=""/>
        <p:cNvGrpSpPr/>
        <p:nvPr/>
      </p:nvGrpSpPr>
      <p:grpSpPr>
        <a:xfrm>
          <a:off x="0" y="0"/>
          <a:ext cx="0" cy="0"/>
          <a:chOff x="0" y="0"/>
          <a:chExt cx="0" cy="0"/>
        </a:xfrm>
      </p:grpSpPr>
      <p:pic>
        <p:nvPicPr>
          <p:cNvPr id="13" name="Picture 12" descr="footer-CPP-DCPAS.jpg"/>
          <p:cNvPicPr>
            <a:picLocks/>
          </p:cNvPicPr>
          <p:nvPr userDrawn="1"/>
        </p:nvPicPr>
        <p:blipFill>
          <a:blip r:embed="rId2" cstate="print"/>
          <a:stretch>
            <a:fillRect/>
          </a:stretch>
        </p:blipFill>
        <p:spPr>
          <a:xfrm>
            <a:off x="0" y="6191822"/>
            <a:ext cx="9144000" cy="666179"/>
          </a:xfrm>
          <a:prstGeom prst="rect">
            <a:avLst/>
          </a:prstGeom>
        </p:spPr>
      </p:pic>
      <p:sp>
        <p:nvSpPr>
          <p:cNvPr id="9" name="Text Placeholder 8"/>
          <p:cNvSpPr>
            <a:spLocks noGrp="1"/>
          </p:cNvSpPr>
          <p:nvPr>
            <p:ph type="body" sz="quarter" idx="13" hasCustomPrompt="1"/>
          </p:nvPr>
        </p:nvSpPr>
        <p:spPr>
          <a:xfrm>
            <a:off x="457200" y="1219200"/>
            <a:ext cx="8229600" cy="4876800"/>
          </a:xfrm>
        </p:spPr>
        <p:txBody>
          <a:bodyPr/>
          <a:lstStyle>
            <a:lvl1pPr>
              <a:defRPr/>
            </a:lvl1pPr>
          </a:lstStyle>
          <a:p>
            <a:pPr lvl="0"/>
            <a:r>
              <a:rPr lang="en-US" noProof="0" dirty="0" smtClean="0"/>
              <a:t>Bottom Line Up Front (Calibri, Font Size 24)</a:t>
            </a:r>
          </a:p>
          <a:p>
            <a:pPr lvl="1"/>
            <a:r>
              <a:rPr lang="en-US" noProof="0" dirty="0" smtClean="0"/>
              <a:t>(Calibri, Font Size 20)</a:t>
            </a:r>
          </a:p>
          <a:p>
            <a:pPr lvl="1"/>
            <a:r>
              <a:rPr lang="en-US" noProof="0" dirty="0" smtClean="0"/>
              <a:t>(Calibri, Font Size 20)</a:t>
            </a:r>
          </a:p>
          <a:p>
            <a:pPr lvl="1"/>
            <a:r>
              <a:rPr lang="en-US" noProof="0" dirty="0" smtClean="0"/>
              <a:t>(Calibri, Font Size 20)</a:t>
            </a:r>
          </a:p>
        </p:txBody>
      </p:sp>
      <p:sp>
        <p:nvSpPr>
          <p:cNvPr id="6" name="Slide Number Placeholder 5"/>
          <p:cNvSpPr>
            <a:spLocks noGrp="1"/>
          </p:cNvSpPr>
          <p:nvPr>
            <p:ph type="sldNum" sz="quarter" idx="12"/>
          </p:nvPr>
        </p:nvSpPr>
        <p:spPr>
          <a:xfrm>
            <a:off x="8444955" y="6471104"/>
            <a:ext cx="640080" cy="365125"/>
          </a:xfrm>
          <a:prstGeom prst="rect">
            <a:avLst/>
          </a:prstGeom>
        </p:spPr>
        <p:txBody>
          <a:bodyPr/>
          <a:lstStyle>
            <a:lvl1pPr>
              <a:defRPr>
                <a:solidFill>
                  <a:schemeClr val="bg2"/>
                </a:solidFill>
              </a:defRPr>
            </a:lvl1pPr>
          </a:lstStyle>
          <a:p>
            <a:r>
              <a:rPr lang="en-US" smtClean="0">
                <a:solidFill>
                  <a:srgbClr val="BFBFBF"/>
                </a:solidFill>
              </a:rPr>
              <a:t>(</a:t>
            </a:r>
            <a:fld id="{07BB5704-CA4F-4330-932E-E70E78F78858}" type="slidenum">
              <a:rPr lang="en-US" smtClean="0">
                <a:solidFill>
                  <a:srgbClr val="BFBFBF"/>
                </a:solidFill>
              </a:rPr>
              <a:pPr/>
              <a:t>‹#›</a:t>
            </a:fld>
            <a:r>
              <a:rPr lang="en-US" smtClean="0">
                <a:solidFill>
                  <a:srgbClr val="BFBFBF"/>
                </a:solidFill>
              </a:rPr>
              <a:t>)</a:t>
            </a:r>
            <a:endParaRPr lang="en-US" dirty="0">
              <a:solidFill>
                <a:srgbClr val="BFBFBF"/>
              </a:solidFill>
            </a:endParaRPr>
          </a:p>
        </p:txBody>
      </p:sp>
      <p:sp>
        <p:nvSpPr>
          <p:cNvPr id="11"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1" y="148590"/>
            <a:ext cx="1584375" cy="774277"/>
          </a:xfrm>
          <a:prstGeom prst="rect">
            <a:avLst/>
          </a:prstGeom>
        </p:spPr>
      </p:pic>
      <p:sp>
        <p:nvSpPr>
          <p:cNvPr id="19"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smtClean="0"/>
              <a:t>Click to edit Master title style</a:t>
            </a:r>
            <a:endParaRPr lang="en-US" noProof="0" dirty="0"/>
          </a:p>
        </p:txBody>
      </p:sp>
      <p:cxnSp>
        <p:nvCxnSpPr>
          <p:cNvPr id="20" name="Straight Connector 19"/>
          <p:cNvCxnSpPr/>
          <p:nvPr userDrawn="1"/>
        </p:nvCxnSpPr>
        <p:spPr>
          <a:xfrm>
            <a:off x="2025650"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25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Title and 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Slide Title (One Line, Calibri Bold, Font Size 20-36)</a:t>
            </a:r>
            <a:endParaRPr lang="en-US" noProof="0"/>
          </a:p>
        </p:txBody>
      </p:sp>
      <p:sp>
        <p:nvSpPr>
          <p:cNvPr id="3" name="Content Placeholder 2"/>
          <p:cNvSpPr>
            <a:spLocks noGrp="1"/>
          </p:cNvSpPr>
          <p:nvPr>
            <p:ph sz="half" idx="1" hasCustomPrompt="1"/>
          </p:nvPr>
        </p:nvSpPr>
        <p:spPr>
          <a:xfrm>
            <a:off x="457200" y="1219201"/>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Content (Calibri, Font Size 16)</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4" name="Content Placeholder 3"/>
          <p:cNvSpPr>
            <a:spLocks noGrp="1"/>
          </p:cNvSpPr>
          <p:nvPr>
            <p:ph sz="half" idx="2" hasCustomPrompt="1"/>
          </p:nvPr>
        </p:nvSpPr>
        <p:spPr>
          <a:xfrm>
            <a:off x="4648200" y="1219201"/>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Content (Calibri, Font Size 16)</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7" name="Slide Number Placeholder 6"/>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smtClean="0">
                <a:solidFill>
                  <a:srgbClr val="BFBFBF"/>
                </a:solidFill>
              </a:rPr>
              <a:t>(</a:t>
            </a:r>
            <a:fld id="{07BB5704-CA4F-4330-932E-E70E78F78858}" type="slidenum">
              <a:rPr lang="en-US" smtClean="0">
                <a:solidFill>
                  <a:srgbClr val="BFBFBF"/>
                </a:solidFill>
              </a:rPr>
              <a:pPr/>
              <a:t>‹#›</a:t>
            </a:fld>
            <a:r>
              <a:rPr lang="en-US" smtClean="0">
                <a:solidFill>
                  <a:srgbClr val="BFBFBF"/>
                </a:solidFill>
              </a:rPr>
              <a:t>)</a:t>
            </a:r>
            <a:endParaRPr lang="en-US" dirty="0">
              <a:solidFill>
                <a:srgbClr val="BFBFBF"/>
              </a:solidFill>
            </a:endParaRPr>
          </a:p>
        </p:txBody>
      </p:sp>
      <p:sp>
        <p:nvSpPr>
          <p:cNvPr id="10" name="Date Placeholder 24"/>
          <p:cNvSpPr>
            <a:spLocks noGrp="1"/>
          </p:cNvSpPr>
          <p:nvPr>
            <p:ph type="dt" sz="half" idx="13"/>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 2 July 2016</a:t>
            </a:r>
            <a:endParaRPr lang="en-US" dirty="0">
              <a:solidFill>
                <a:srgbClr val="BFBFBF"/>
              </a:solidFill>
            </a:endParaRPr>
          </a:p>
        </p:txBody>
      </p:sp>
      <p:sp>
        <p:nvSpPr>
          <p:cNvPr id="9"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57163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06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Slide Title (One Line, Calibri Bold, Font Size 20-36)</a:t>
            </a:r>
            <a:endParaRPr lang="en-US" noProof="0"/>
          </a:p>
        </p:txBody>
      </p:sp>
      <p:sp>
        <p:nvSpPr>
          <p:cNvPr id="5" name="Slide Number Placeholder 4"/>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smtClean="0">
                <a:solidFill>
                  <a:srgbClr val="BFBFBF"/>
                </a:solidFill>
              </a:rPr>
              <a:t>(</a:t>
            </a:r>
            <a:fld id="{07BB5704-CA4F-4330-932E-E70E78F78858}" type="slidenum">
              <a:rPr lang="en-US" smtClean="0">
                <a:solidFill>
                  <a:srgbClr val="BFBFBF"/>
                </a:solidFill>
              </a:rPr>
              <a:pPr/>
              <a:t>‹#›</a:t>
            </a:fld>
            <a:r>
              <a:rPr lang="en-US" smtClean="0">
                <a:solidFill>
                  <a:srgbClr val="BFBFBF"/>
                </a:solidFill>
              </a:rPr>
              <a:t>)</a:t>
            </a:r>
            <a:endParaRPr lang="en-US" dirty="0">
              <a:solidFill>
                <a:srgbClr val="BFBFBF"/>
              </a:solidFill>
            </a:endParaRPr>
          </a:p>
        </p:txBody>
      </p:sp>
      <p:sp>
        <p:nvSpPr>
          <p:cNvPr id="8"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 2 July 2016</a:t>
            </a:r>
            <a:endParaRPr lang="en-US" dirty="0">
              <a:solidFill>
                <a:srgbClr val="BFBFBF"/>
              </a:solidFill>
            </a:endParaRPr>
          </a:p>
        </p:txBody>
      </p:sp>
      <p:sp>
        <p:nvSpPr>
          <p:cNvPr id="7"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4194438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07 Blank">
    <p:spTree>
      <p:nvGrpSpPr>
        <p:cNvPr id="1" name=""/>
        <p:cNvGrpSpPr/>
        <p:nvPr/>
      </p:nvGrpSpPr>
      <p:grpSpPr>
        <a:xfrm>
          <a:off x="0" y="0"/>
          <a:ext cx="0" cy="0"/>
          <a:chOff x="0" y="0"/>
          <a:chExt cx="0" cy="0"/>
        </a:xfrm>
      </p:grpSpPr>
      <p:pic>
        <p:nvPicPr>
          <p:cNvPr id="6" name="Picture 5" descr="footer-CPP-DCPAS.jpg"/>
          <p:cNvPicPr>
            <a:picLocks/>
          </p:cNvPicPr>
          <p:nvPr userDrawn="1"/>
        </p:nvPicPr>
        <p:blipFill>
          <a:blip r:embed="rId2" cstate="print"/>
          <a:stretch>
            <a:fillRect/>
          </a:stretch>
        </p:blipFill>
        <p:spPr>
          <a:xfrm>
            <a:off x="0" y="6191822"/>
            <a:ext cx="9144000" cy="666179"/>
          </a:xfrm>
          <a:prstGeom prst="rect">
            <a:avLst/>
          </a:prstGeom>
        </p:spPr>
      </p:pic>
      <p:sp>
        <p:nvSpPr>
          <p:cNvPr id="4" name="Slide Number Placeholder 3"/>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smtClean="0">
                <a:solidFill>
                  <a:srgbClr val="BFBFBF"/>
                </a:solidFill>
              </a:rPr>
              <a:t>(</a:t>
            </a:r>
            <a:fld id="{07BB5704-CA4F-4330-932E-E70E78F78858}" type="slidenum">
              <a:rPr lang="en-US" smtClean="0">
                <a:solidFill>
                  <a:srgbClr val="BFBFBF"/>
                </a:solidFill>
              </a:rPr>
              <a:pPr/>
              <a:t>‹#›</a:t>
            </a:fld>
            <a:r>
              <a:rPr lang="en-US" smtClean="0">
                <a:solidFill>
                  <a:srgbClr val="BFBFBF"/>
                </a:solidFill>
              </a:rPr>
              <a:t>)</a:t>
            </a:r>
            <a:endParaRPr lang="en-US" dirty="0">
              <a:solidFill>
                <a:srgbClr val="BFBFBF"/>
              </a:solidFill>
            </a:endParaRPr>
          </a:p>
        </p:txBody>
      </p:sp>
      <p:sp>
        <p:nvSpPr>
          <p:cNvPr id="9"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 2 July 2016</a:t>
            </a:r>
            <a:endParaRPr lang="en-US" dirty="0">
              <a:solidFill>
                <a:srgbClr val="BFBFBF"/>
              </a:solidFill>
            </a:endParaRPr>
          </a:p>
        </p:txBody>
      </p:sp>
      <p:sp>
        <p:nvSpPr>
          <p:cNvPr id="8"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3962814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01 Title Slide">
    <p:spTree>
      <p:nvGrpSpPr>
        <p:cNvPr id="1" name=""/>
        <p:cNvGrpSpPr/>
        <p:nvPr/>
      </p:nvGrpSpPr>
      <p:grpSpPr>
        <a:xfrm>
          <a:off x="0" y="0"/>
          <a:ext cx="0" cy="0"/>
          <a:chOff x="0" y="0"/>
          <a:chExt cx="0" cy="0"/>
        </a:xfrm>
      </p:grpSpPr>
      <p:sp>
        <p:nvSpPr>
          <p:cNvPr id="8" name="Flowchart: Data 7"/>
          <p:cNvSpPr/>
          <p:nvPr userDrawn="1"/>
        </p:nvSpPr>
        <p:spPr>
          <a:xfrm flipH="1">
            <a:off x="381000" y="0"/>
            <a:ext cx="1828800" cy="6858000"/>
          </a:xfrm>
          <a:prstGeom prst="flowChartInputOutput">
            <a:avLst/>
          </a:prstGeom>
          <a:blipFill dpi="0" rotWithShape="0">
            <a:blip r:embed="rId2" cstate="print"/>
            <a:srcRect/>
            <a:stretch>
              <a:fillRect/>
            </a:stretch>
          </a:blipFill>
          <a:ln>
            <a:noFill/>
          </a:ln>
          <a:effectLst>
            <a:outerShdw blurRad="50800" dist="254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Connector 8"/>
          <p:cNvCxnSpPr/>
          <p:nvPr userDrawn="1"/>
        </p:nvCxnSpPr>
        <p:spPr>
          <a:xfrm rot="16200000" flipH="1">
            <a:off x="-1335089" y="3236912"/>
            <a:ext cx="6870706" cy="371475"/>
          </a:xfrm>
          <a:prstGeom prst="line">
            <a:avLst/>
          </a:prstGeom>
          <a:ln w="57150">
            <a:solidFill>
              <a:schemeClr val="accent1"/>
            </a:solidFill>
          </a:ln>
          <a:effectLst>
            <a:outerShdw blurRad="50800" dist="25400" sx="101000" sy="101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16200000" flipH="1">
            <a:off x="-2959102" y="3232152"/>
            <a:ext cx="6870702" cy="380999"/>
          </a:xfrm>
          <a:prstGeom prst="line">
            <a:avLst/>
          </a:prstGeom>
          <a:ln w="57150">
            <a:solidFill>
              <a:schemeClr val="bg2"/>
            </a:solidFill>
          </a:ln>
          <a:effectLst>
            <a:outerShdw blurRad="50800" dist="25400" sx="101000" sy="101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369734" y="3441897"/>
            <a:ext cx="4842935" cy="772060"/>
          </a:xfrm>
        </p:spPr>
        <p:txBody>
          <a:bodyPr wrap="square" lIns="0" tIns="0" rIns="0" bIns="0" anchor="t">
            <a:noAutofit/>
          </a:bodyPr>
          <a:lstStyle>
            <a:lvl1pPr>
              <a:defRPr sz="2800" b="1"/>
            </a:lvl1pPr>
          </a:lstStyle>
          <a:p>
            <a:r>
              <a:rPr lang="en-US" noProof="0" dirty="0" smtClean="0"/>
              <a:t>Presentation Title</a:t>
            </a:r>
            <a:br>
              <a:rPr lang="en-US" noProof="0" dirty="0" smtClean="0"/>
            </a:br>
            <a:r>
              <a:rPr lang="en-US" noProof="0" dirty="0" smtClean="0"/>
              <a:t>(Calibri Bold, Font Size 20-36)</a:t>
            </a:r>
            <a:endParaRPr lang="en-US" noProof="0" dirty="0"/>
          </a:p>
        </p:txBody>
      </p:sp>
      <p:sp>
        <p:nvSpPr>
          <p:cNvPr id="3" name="Subtitle 2"/>
          <p:cNvSpPr>
            <a:spLocks noGrp="1"/>
          </p:cNvSpPr>
          <p:nvPr>
            <p:ph type="subTitle" idx="1" hasCustomPrompt="1"/>
          </p:nvPr>
        </p:nvSpPr>
        <p:spPr>
          <a:xfrm>
            <a:off x="3369734" y="4679165"/>
            <a:ext cx="5476655" cy="747204"/>
          </a:xfrm>
        </p:spPr>
        <p:txBody>
          <a:bodyPr wrap="square" lIns="0" tIns="0" rIns="0" bIns="0" anchor="t" anchorCtr="0">
            <a:noAutofit/>
          </a:bodyPr>
          <a:lstStyle>
            <a:lvl1pPr marL="0" indent="0" algn="l">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Presenter’s Name (Calibri Bold, Font Size 18-32)</a:t>
            </a:r>
          </a:p>
        </p:txBody>
      </p:sp>
      <p:sp>
        <p:nvSpPr>
          <p:cNvPr id="13"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dirty="0" smtClean="0">
                <a:solidFill>
                  <a:srgbClr val="BFBFBF"/>
                </a:solidFill>
              </a:rPr>
              <a:t>DPMAP Rev.2 July 2016</a:t>
            </a:r>
            <a:endParaRPr lang="en-US" dirty="0">
              <a:solidFill>
                <a:srgbClr val="BFBFBF"/>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5651" y="944452"/>
            <a:ext cx="4381500" cy="2141220"/>
          </a:xfrm>
          <a:prstGeom prst="rect">
            <a:avLst/>
          </a:prstGeom>
        </p:spPr>
      </p:pic>
    </p:spTree>
    <p:extLst>
      <p:ext uri="{BB962C8B-B14F-4D97-AF65-F5344CB8AC3E}">
        <p14:creationId xmlns:p14="http://schemas.microsoft.com/office/powerpoint/2010/main" val="173489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02 Bottom Line Up Front">
    <p:spTree>
      <p:nvGrpSpPr>
        <p:cNvPr id="1" name=""/>
        <p:cNvGrpSpPr/>
        <p:nvPr/>
      </p:nvGrpSpPr>
      <p:grpSpPr>
        <a:xfrm>
          <a:off x="0" y="0"/>
          <a:ext cx="0" cy="0"/>
          <a:chOff x="0" y="0"/>
          <a:chExt cx="0" cy="0"/>
        </a:xfrm>
      </p:grpSpPr>
      <p:pic>
        <p:nvPicPr>
          <p:cNvPr id="13" name="Picture 12" descr="footer-CPP-DCPAS.jpg"/>
          <p:cNvPicPr>
            <a:picLocks/>
          </p:cNvPicPr>
          <p:nvPr userDrawn="1"/>
        </p:nvPicPr>
        <p:blipFill>
          <a:blip r:embed="rId2" cstate="print"/>
          <a:stretch>
            <a:fillRect/>
          </a:stretch>
        </p:blipFill>
        <p:spPr>
          <a:xfrm>
            <a:off x="0" y="6191822"/>
            <a:ext cx="9144000" cy="666179"/>
          </a:xfrm>
          <a:prstGeom prst="rect">
            <a:avLst/>
          </a:prstGeom>
        </p:spPr>
      </p:pic>
      <p:sp>
        <p:nvSpPr>
          <p:cNvPr id="9" name="Text Placeholder 8"/>
          <p:cNvSpPr>
            <a:spLocks noGrp="1"/>
          </p:cNvSpPr>
          <p:nvPr>
            <p:ph type="body" sz="quarter" idx="13" hasCustomPrompt="1"/>
          </p:nvPr>
        </p:nvSpPr>
        <p:spPr>
          <a:xfrm>
            <a:off x="457200" y="1219200"/>
            <a:ext cx="8229600" cy="4876800"/>
          </a:xfrm>
        </p:spPr>
        <p:txBody>
          <a:bodyPr/>
          <a:lstStyle>
            <a:lvl1pPr>
              <a:defRPr/>
            </a:lvl1pPr>
          </a:lstStyle>
          <a:p>
            <a:pPr lvl="0"/>
            <a:r>
              <a:rPr lang="en-US" noProof="0" dirty="0" smtClean="0"/>
              <a:t>Bottom Line Up Front (Calibri, Font Size 24)</a:t>
            </a:r>
          </a:p>
          <a:p>
            <a:pPr lvl="1"/>
            <a:r>
              <a:rPr lang="en-US" noProof="0" dirty="0" smtClean="0"/>
              <a:t>(Calibri, Font Size 20)</a:t>
            </a:r>
          </a:p>
          <a:p>
            <a:pPr lvl="1"/>
            <a:r>
              <a:rPr lang="en-US" noProof="0" dirty="0" smtClean="0"/>
              <a:t>(Calibri, Font Size 20)</a:t>
            </a:r>
          </a:p>
          <a:p>
            <a:pPr lvl="1"/>
            <a:r>
              <a:rPr lang="en-US" noProof="0" dirty="0" smtClean="0"/>
              <a:t>(Calibri, Font Size 20)</a:t>
            </a:r>
          </a:p>
        </p:txBody>
      </p:sp>
      <p:sp>
        <p:nvSpPr>
          <p:cNvPr id="6" name="Slide Number Placeholder 5"/>
          <p:cNvSpPr>
            <a:spLocks noGrp="1"/>
          </p:cNvSpPr>
          <p:nvPr>
            <p:ph type="sldNum" sz="quarter" idx="12"/>
          </p:nvPr>
        </p:nvSpPr>
        <p:spPr>
          <a:xfrm>
            <a:off x="8446459" y="6471104"/>
            <a:ext cx="640080" cy="365125"/>
          </a:xfrm>
          <a:prstGeom prst="rect">
            <a:avLst/>
          </a:prstGeom>
        </p:spPr>
        <p:txBody>
          <a:bodyPr/>
          <a:lstStyle>
            <a:lvl1pPr>
              <a:defRPr>
                <a:solidFill>
                  <a:schemeClr val="bg2"/>
                </a:solidFill>
              </a:defRPr>
            </a:lvl1pPr>
          </a:lstStyle>
          <a:p>
            <a:r>
              <a:rPr lang="en-US" dirty="0" smtClean="0">
                <a:solidFill>
                  <a:srgbClr val="BFBFBF"/>
                </a:solidFill>
              </a:rPr>
              <a:t>(</a:t>
            </a:r>
            <a:fld id="{07BB5704-CA4F-4330-932E-E70E78F78858}" type="slidenum">
              <a:rPr lang="en-US" smtClean="0">
                <a:solidFill>
                  <a:srgbClr val="BFBFBF"/>
                </a:solidFill>
              </a:rPr>
              <a:pPr/>
              <a:t>‹#›</a:t>
            </a:fld>
            <a:r>
              <a:rPr lang="en-US" dirty="0" smtClean="0">
                <a:solidFill>
                  <a:srgbClr val="BFBFBF"/>
                </a:solidFill>
              </a:rPr>
              <a:t>)</a:t>
            </a:r>
            <a:endParaRPr lang="en-US" dirty="0">
              <a:solidFill>
                <a:srgbClr val="BFBFBF"/>
              </a:solidFill>
            </a:endParaRPr>
          </a:p>
        </p:txBody>
      </p:sp>
      <p:sp>
        <p:nvSpPr>
          <p:cNvPr id="11"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dirty="0" smtClean="0">
                <a:solidFill>
                  <a:srgbClr val="BFBFBF"/>
                </a:solidFill>
              </a:rPr>
              <a:t>DPMAP Rev.2 July 2016</a:t>
            </a:r>
            <a:endParaRPr lang="en-US" dirty="0">
              <a:solidFill>
                <a:srgbClr val="BFBFBF"/>
              </a:solidFill>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1" y="148590"/>
            <a:ext cx="1584375" cy="774277"/>
          </a:xfrm>
          <a:prstGeom prst="rect">
            <a:avLst/>
          </a:prstGeom>
        </p:spPr>
      </p:pic>
      <p:sp>
        <p:nvSpPr>
          <p:cNvPr id="19"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smtClean="0"/>
              <a:t>Click to edit Master title style</a:t>
            </a:r>
            <a:endParaRPr lang="en-US" noProof="0" dirty="0"/>
          </a:p>
        </p:txBody>
      </p:sp>
      <p:cxnSp>
        <p:nvCxnSpPr>
          <p:cNvPr id="20" name="Straight Connector 19"/>
          <p:cNvCxnSpPr/>
          <p:nvPr userDrawn="1"/>
        </p:nvCxnSpPr>
        <p:spPr>
          <a:xfrm>
            <a:off x="2025650"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93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jpe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jpeg"/><Relationship Id="rId5" Type="http://schemas.openxmlformats.org/officeDocument/2006/relationships/slideLayout" Target="../slideLayouts/slideLayout21.xml"/><Relationship Id="rId10" Type="http://schemas.openxmlformats.org/officeDocument/2006/relationships/image" Target="../media/image1.jpe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2.jpeg"/><Relationship Id="rId5" Type="http://schemas.openxmlformats.org/officeDocument/2006/relationships/slideLayout" Target="../slideLayouts/slideLayout29.xml"/><Relationship Id="rId10" Type="http://schemas.openxmlformats.org/officeDocument/2006/relationships/image" Target="../media/image1.jpe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2.jpeg"/><Relationship Id="rId5" Type="http://schemas.openxmlformats.org/officeDocument/2006/relationships/slideLayout" Target="../slideLayouts/slideLayout37.xml"/><Relationship Id="rId10" Type="http://schemas.openxmlformats.org/officeDocument/2006/relationships/image" Target="../media/image1.jpe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footer-CPP-DCPAS.jpg"/>
          <p:cNvPicPr>
            <a:picLocks/>
          </p:cNvPicPr>
          <p:nvPr userDrawn="1"/>
        </p:nvPicPr>
        <p:blipFill>
          <a:blip r:embed="rId9" cstate="print"/>
          <a:stretch>
            <a:fillRect/>
          </a:stretch>
        </p:blipFill>
        <p:spPr>
          <a:xfrm>
            <a:off x="0" y="6191822"/>
            <a:ext cx="9144000" cy="666179"/>
          </a:xfrm>
          <a:prstGeom prst="rect">
            <a:avLst/>
          </a:prstGeom>
        </p:spPr>
      </p:pic>
      <p:sp>
        <p:nvSpPr>
          <p:cNvPr id="2"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dirty="0" smtClean="0"/>
              <a:t>Slide Title (One Line, Calibri Bold, Font Size 20-36)</a:t>
            </a:r>
            <a:endParaRPr lang="en-US" noProof="0" dirty="0"/>
          </a:p>
        </p:txBody>
      </p:sp>
      <p:sp>
        <p:nvSpPr>
          <p:cNvPr id="3" name="Text Placeholder 2"/>
          <p:cNvSpPr>
            <a:spLocks noGrp="1"/>
          </p:cNvSpPr>
          <p:nvPr>
            <p:ph type="body" idx="1"/>
          </p:nvPr>
        </p:nvSpPr>
        <p:spPr>
          <a:xfrm>
            <a:off x="457200" y="1219201"/>
            <a:ext cx="8229600" cy="4906963"/>
          </a:xfrm>
          <a:prstGeom prst="rect">
            <a:avLst/>
          </a:prstGeom>
        </p:spPr>
        <p:txBody>
          <a:bodyPr vert="horz" lIns="91440" tIns="45720" rIns="91440" bIns="45720" rtlCol="0">
            <a:normAutofit/>
          </a:bodyPr>
          <a:lstStyle/>
          <a:p>
            <a:pPr lvl="0"/>
            <a:r>
              <a:rPr lang="en-US" noProof="0" dirty="0" smtClean="0"/>
              <a:t>Content (One Line, Calibri, Font Size 24 if less than 3 bullets).</a:t>
            </a:r>
          </a:p>
          <a:p>
            <a:pPr lvl="1"/>
            <a:r>
              <a:rPr lang="en-US" noProof="0" dirty="0" smtClean="0"/>
              <a:t>One line long (Calibri, Font Size 20).</a:t>
            </a:r>
          </a:p>
          <a:p>
            <a:pPr lvl="1"/>
            <a:r>
              <a:rPr lang="en-US" noProof="0" dirty="0" smtClean="0"/>
              <a:t>No more than two sub bullets.</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cxnSp>
        <p:nvCxnSpPr>
          <p:cNvPr id="9" name="Straight Connector 8"/>
          <p:cNvCxnSpPr/>
          <p:nvPr/>
        </p:nvCxnSpPr>
        <p:spPr>
          <a:xfrm>
            <a:off x="2025650"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
        <p:nvSpPr>
          <p:cNvPr id="25"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 2 July 2016</a:t>
            </a:r>
            <a:endParaRPr lang="en-US" dirty="0">
              <a:solidFill>
                <a:srgbClr val="BFBFBF"/>
              </a:solidFill>
            </a:endParaRPr>
          </a:p>
        </p:txBody>
      </p:sp>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0501" y="148590"/>
            <a:ext cx="1584375" cy="774277"/>
          </a:xfrm>
          <a:prstGeom prst="rect">
            <a:avLst/>
          </a:prstGeom>
        </p:spPr>
      </p:pic>
    </p:spTree>
    <p:extLst>
      <p:ext uri="{BB962C8B-B14F-4D97-AF65-F5344CB8AC3E}">
        <p14:creationId xmlns:p14="http://schemas.microsoft.com/office/powerpoint/2010/main" val="843719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p:txStyles>
    <p:titleStyle>
      <a:lvl1pPr algn="l" defTabSz="914400" rtl="0" eaLnBrk="1" latinLnBrk="0" hangingPunct="1">
        <a:spcBef>
          <a:spcPct val="0"/>
        </a:spcBef>
        <a:buNone/>
        <a:defRPr sz="2400" b="1"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footer-CPP-DCPAS.jpg"/>
          <p:cNvPicPr>
            <a:picLocks/>
          </p:cNvPicPr>
          <p:nvPr userDrawn="1"/>
        </p:nvPicPr>
        <p:blipFill>
          <a:blip r:embed="rId11" cstate="print"/>
          <a:stretch>
            <a:fillRect/>
          </a:stretch>
        </p:blipFill>
        <p:spPr>
          <a:xfrm>
            <a:off x="0" y="6191822"/>
            <a:ext cx="9144000" cy="666179"/>
          </a:xfrm>
          <a:prstGeom prst="rect">
            <a:avLst/>
          </a:prstGeom>
        </p:spPr>
      </p:pic>
      <p:sp>
        <p:nvSpPr>
          <p:cNvPr id="2"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dirty="0" smtClean="0"/>
              <a:t>Slide Title (One Line, Calibri Bold, Font Size 20-36)</a:t>
            </a:r>
            <a:endParaRPr lang="en-US" noProof="0" dirty="0"/>
          </a:p>
        </p:txBody>
      </p:sp>
      <p:sp>
        <p:nvSpPr>
          <p:cNvPr id="3" name="Text Placeholder 2"/>
          <p:cNvSpPr>
            <a:spLocks noGrp="1"/>
          </p:cNvSpPr>
          <p:nvPr>
            <p:ph type="body" idx="1"/>
          </p:nvPr>
        </p:nvSpPr>
        <p:spPr>
          <a:xfrm>
            <a:off x="457200" y="1219201"/>
            <a:ext cx="8229600" cy="4906963"/>
          </a:xfrm>
          <a:prstGeom prst="rect">
            <a:avLst/>
          </a:prstGeom>
        </p:spPr>
        <p:txBody>
          <a:bodyPr vert="horz" lIns="91440" tIns="45720" rIns="91440" bIns="45720" rtlCol="0">
            <a:normAutofit/>
          </a:bodyPr>
          <a:lstStyle/>
          <a:p>
            <a:pPr lvl="0"/>
            <a:r>
              <a:rPr lang="en-US" noProof="0" dirty="0" smtClean="0"/>
              <a:t>Content (One Line, Calibri, Font Size 24 if less than 3 bullets).</a:t>
            </a:r>
          </a:p>
          <a:p>
            <a:pPr lvl="1"/>
            <a:r>
              <a:rPr lang="en-US" noProof="0" dirty="0" smtClean="0"/>
              <a:t>One line long (Calibri, Font Size 20).</a:t>
            </a:r>
          </a:p>
          <a:p>
            <a:pPr lvl="1"/>
            <a:r>
              <a:rPr lang="en-US" noProof="0" dirty="0" smtClean="0"/>
              <a:t>No more than two sub bullets.</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cxnSp>
        <p:nvCxnSpPr>
          <p:cNvPr id="9" name="Straight Connector 8"/>
          <p:cNvCxnSpPr/>
          <p:nvPr/>
        </p:nvCxnSpPr>
        <p:spPr>
          <a:xfrm>
            <a:off x="2025650"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
        <p:nvSpPr>
          <p:cNvPr id="25"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dirty="0" smtClean="0">
                <a:solidFill>
                  <a:srgbClr val="BFBFBF"/>
                </a:solidFill>
              </a:rPr>
              <a:t>DPMAP Rev.2 July 2016</a:t>
            </a:r>
            <a:endParaRPr lang="en-US" dirty="0">
              <a:solidFill>
                <a:srgbClr val="BFBFBF"/>
              </a:solidFill>
            </a:endParaRPr>
          </a:p>
        </p:txBody>
      </p:sp>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0501" y="148590"/>
            <a:ext cx="1584375" cy="774277"/>
          </a:xfrm>
          <a:prstGeom prst="rect">
            <a:avLst/>
          </a:prstGeom>
        </p:spPr>
      </p:pic>
    </p:spTree>
    <p:extLst>
      <p:ext uri="{BB962C8B-B14F-4D97-AF65-F5344CB8AC3E}">
        <p14:creationId xmlns:p14="http://schemas.microsoft.com/office/powerpoint/2010/main" val="191160013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707" r:id="rId9"/>
  </p:sldLayoutIdLst>
  <p:hf hdr="0" ftr="0"/>
  <p:txStyles>
    <p:titleStyle>
      <a:lvl1pPr algn="l" defTabSz="914400" rtl="0" eaLnBrk="1" latinLnBrk="0" hangingPunct="1">
        <a:spcBef>
          <a:spcPct val="0"/>
        </a:spcBef>
        <a:buNone/>
        <a:defRPr sz="2400" b="1"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footer-CPP-DCPAS.jpg"/>
          <p:cNvPicPr>
            <a:picLocks/>
          </p:cNvPicPr>
          <p:nvPr userDrawn="1"/>
        </p:nvPicPr>
        <p:blipFill>
          <a:blip r:embed="rId10" cstate="print"/>
          <a:stretch>
            <a:fillRect/>
          </a:stretch>
        </p:blipFill>
        <p:spPr>
          <a:xfrm>
            <a:off x="0" y="6191822"/>
            <a:ext cx="9144000" cy="666179"/>
          </a:xfrm>
          <a:prstGeom prst="rect">
            <a:avLst/>
          </a:prstGeom>
        </p:spPr>
      </p:pic>
      <p:sp>
        <p:nvSpPr>
          <p:cNvPr id="2"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dirty="0" smtClean="0"/>
              <a:t>Slide Title (One Line, Calibri Bold, Font Size 20-36)</a:t>
            </a:r>
            <a:endParaRPr lang="en-US" noProof="0" dirty="0"/>
          </a:p>
        </p:txBody>
      </p:sp>
      <p:sp>
        <p:nvSpPr>
          <p:cNvPr id="3" name="Text Placeholder 2"/>
          <p:cNvSpPr>
            <a:spLocks noGrp="1"/>
          </p:cNvSpPr>
          <p:nvPr>
            <p:ph type="body" idx="1"/>
          </p:nvPr>
        </p:nvSpPr>
        <p:spPr>
          <a:xfrm>
            <a:off x="457200" y="1219201"/>
            <a:ext cx="8229600" cy="4906963"/>
          </a:xfrm>
          <a:prstGeom prst="rect">
            <a:avLst/>
          </a:prstGeom>
        </p:spPr>
        <p:txBody>
          <a:bodyPr vert="horz" lIns="91440" tIns="45720" rIns="91440" bIns="45720" rtlCol="0">
            <a:normAutofit/>
          </a:bodyPr>
          <a:lstStyle/>
          <a:p>
            <a:pPr lvl="0"/>
            <a:r>
              <a:rPr lang="en-US" noProof="0" dirty="0" smtClean="0"/>
              <a:t>Content (One Line, Calibri, Font Size 24 if less than 3 bullets).</a:t>
            </a:r>
          </a:p>
          <a:p>
            <a:pPr lvl="1"/>
            <a:r>
              <a:rPr lang="en-US" noProof="0" dirty="0" smtClean="0"/>
              <a:t>One line long (Calibri, Font Size 20).</a:t>
            </a:r>
          </a:p>
          <a:p>
            <a:pPr lvl="1"/>
            <a:r>
              <a:rPr lang="en-US" noProof="0" dirty="0" smtClean="0"/>
              <a:t>No more than two sub bullets.</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cxnSp>
        <p:nvCxnSpPr>
          <p:cNvPr id="9" name="Straight Connector 8"/>
          <p:cNvCxnSpPr/>
          <p:nvPr/>
        </p:nvCxnSpPr>
        <p:spPr>
          <a:xfrm>
            <a:off x="2025650"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
        <p:nvSpPr>
          <p:cNvPr id="25"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0501" y="148590"/>
            <a:ext cx="1584375" cy="774277"/>
          </a:xfrm>
          <a:prstGeom prst="rect">
            <a:avLst/>
          </a:prstGeom>
        </p:spPr>
      </p:pic>
    </p:spTree>
    <p:extLst>
      <p:ext uri="{BB962C8B-B14F-4D97-AF65-F5344CB8AC3E}">
        <p14:creationId xmlns:p14="http://schemas.microsoft.com/office/powerpoint/2010/main" val="101747324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hdr="0" ftr="0"/>
  <p:txStyles>
    <p:titleStyle>
      <a:lvl1pPr algn="l" defTabSz="914400" rtl="0" eaLnBrk="1" latinLnBrk="0" hangingPunct="1">
        <a:spcBef>
          <a:spcPct val="0"/>
        </a:spcBef>
        <a:buNone/>
        <a:defRPr sz="2400" b="1"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footer-CPP-DCPAS.jpg"/>
          <p:cNvPicPr>
            <a:picLocks/>
          </p:cNvPicPr>
          <p:nvPr/>
        </p:nvPicPr>
        <p:blipFill>
          <a:blip r:embed="rId10" cstate="print"/>
          <a:stretch>
            <a:fillRect/>
          </a:stretch>
        </p:blipFill>
        <p:spPr>
          <a:xfrm>
            <a:off x="0" y="6191822"/>
            <a:ext cx="9144000" cy="666179"/>
          </a:xfrm>
          <a:prstGeom prst="rect">
            <a:avLst/>
          </a:prstGeom>
        </p:spPr>
      </p:pic>
      <p:sp>
        <p:nvSpPr>
          <p:cNvPr id="2"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dirty="0"/>
              <a:t>Slide Title (One Line, Calibri Bold, Font Size 20-36)</a:t>
            </a:r>
          </a:p>
        </p:txBody>
      </p:sp>
      <p:sp>
        <p:nvSpPr>
          <p:cNvPr id="3" name="Text Placeholder 2"/>
          <p:cNvSpPr>
            <a:spLocks noGrp="1"/>
          </p:cNvSpPr>
          <p:nvPr>
            <p:ph type="body" idx="1"/>
          </p:nvPr>
        </p:nvSpPr>
        <p:spPr>
          <a:xfrm>
            <a:off x="457200" y="1219201"/>
            <a:ext cx="8229600" cy="4906963"/>
          </a:xfrm>
          <a:prstGeom prst="rect">
            <a:avLst/>
          </a:prstGeom>
        </p:spPr>
        <p:txBody>
          <a:bodyPr vert="horz" lIns="91440" tIns="45720" rIns="91440" bIns="45720" rtlCol="0">
            <a:normAutofit/>
          </a:bodyPr>
          <a:lstStyle/>
          <a:p>
            <a:pPr lvl="0"/>
            <a:r>
              <a:rPr lang="en-US" noProof="0" dirty="0"/>
              <a:t>Content (One Line, Calibri, Font Size 24 if less than 3 bullets).</a:t>
            </a:r>
          </a:p>
          <a:p>
            <a:pPr lvl="1"/>
            <a:r>
              <a:rPr lang="en-US" noProof="0" dirty="0"/>
              <a:t>One line long (Calibri, Font Size 20).</a:t>
            </a:r>
          </a:p>
          <a:p>
            <a:pPr lvl="1"/>
            <a:r>
              <a:rPr lang="en-US" noProof="0" dirty="0"/>
              <a:t>No more than two sub bullets.</a:t>
            </a:r>
          </a:p>
          <a:p>
            <a:pPr lvl="2"/>
            <a:r>
              <a:rPr lang="en-US" noProof="0" dirty="0"/>
              <a:t>Third level.</a:t>
            </a:r>
          </a:p>
          <a:p>
            <a:pPr lvl="3"/>
            <a:r>
              <a:rPr lang="en-US" noProof="0" dirty="0"/>
              <a:t>Fourth level.</a:t>
            </a:r>
          </a:p>
          <a:p>
            <a:pPr lvl="4"/>
            <a:r>
              <a:rPr lang="en-US" noProof="0" dirty="0"/>
              <a:t>Fifth level.</a:t>
            </a:r>
          </a:p>
        </p:txBody>
      </p:sp>
      <p:cxnSp>
        <p:nvCxnSpPr>
          <p:cNvPr id="9" name="Straight Connector 8"/>
          <p:cNvCxnSpPr/>
          <p:nvPr/>
        </p:nvCxnSpPr>
        <p:spPr>
          <a:xfrm>
            <a:off x="2025650"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
        <p:nvSpPr>
          <p:cNvPr id="25"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dirty="0">
                <a:solidFill>
                  <a:srgbClr val="BFBFBF"/>
                </a:solidFill>
              </a:rPr>
              <a:t>DPMAP PPT/PG v.2 </a:t>
            </a:r>
          </a:p>
        </p:txBody>
      </p: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0501" y="148590"/>
            <a:ext cx="1584375" cy="774277"/>
          </a:xfrm>
          <a:prstGeom prst="rect">
            <a:avLst/>
          </a:prstGeom>
        </p:spPr>
      </p:pic>
    </p:spTree>
    <p:extLst>
      <p:ext uri="{BB962C8B-B14F-4D97-AF65-F5344CB8AC3E}">
        <p14:creationId xmlns:p14="http://schemas.microsoft.com/office/powerpoint/2010/main" val="3300617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hf hdr="0" ftr="0"/>
  <p:txStyles>
    <p:titleStyle>
      <a:lvl1pPr algn="l" defTabSz="914400" rtl="0" eaLnBrk="1" latinLnBrk="0" hangingPunct="1">
        <a:spcBef>
          <a:spcPct val="0"/>
        </a:spcBef>
        <a:buNone/>
        <a:defRPr sz="2400" b="1"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footer-CPP-DCPAS.jpg"/>
          <p:cNvPicPr>
            <a:picLocks/>
          </p:cNvPicPr>
          <p:nvPr userDrawn="1"/>
        </p:nvPicPr>
        <p:blipFill>
          <a:blip r:embed="rId10" cstate="print"/>
          <a:stretch>
            <a:fillRect/>
          </a:stretch>
        </p:blipFill>
        <p:spPr>
          <a:xfrm>
            <a:off x="0" y="6191822"/>
            <a:ext cx="9144000" cy="666179"/>
          </a:xfrm>
          <a:prstGeom prst="rect">
            <a:avLst/>
          </a:prstGeom>
        </p:spPr>
      </p:pic>
      <p:sp>
        <p:nvSpPr>
          <p:cNvPr id="2"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dirty="0" smtClean="0"/>
              <a:t>Slide Title (One Line, Calibri Bold, Font Size 20-36)</a:t>
            </a:r>
            <a:endParaRPr lang="en-US" noProof="0" dirty="0"/>
          </a:p>
        </p:txBody>
      </p:sp>
      <p:sp>
        <p:nvSpPr>
          <p:cNvPr id="3" name="Text Placeholder 2"/>
          <p:cNvSpPr>
            <a:spLocks noGrp="1"/>
          </p:cNvSpPr>
          <p:nvPr>
            <p:ph type="body" idx="1"/>
          </p:nvPr>
        </p:nvSpPr>
        <p:spPr>
          <a:xfrm>
            <a:off x="457200" y="1219201"/>
            <a:ext cx="8229600" cy="4906963"/>
          </a:xfrm>
          <a:prstGeom prst="rect">
            <a:avLst/>
          </a:prstGeom>
        </p:spPr>
        <p:txBody>
          <a:bodyPr vert="horz" lIns="91440" tIns="45720" rIns="91440" bIns="45720" rtlCol="0">
            <a:normAutofit/>
          </a:bodyPr>
          <a:lstStyle/>
          <a:p>
            <a:pPr lvl="0"/>
            <a:r>
              <a:rPr lang="en-US" noProof="0" dirty="0" smtClean="0"/>
              <a:t>Content (One Line, Calibri, Font Size 24 if less than 3 bullets).</a:t>
            </a:r>
          </a:p>
          <a:p>
            <a:pPr lvl="1"/>
            <a:r>
              <a:rPr lang="en-US" noProof="0" dirty="0" smtClean="0"/>
              <a:t>One line long (Calibri, Font Size 20).</a:t>
            </a:r>
          </a:p>
          <a:p>
            <a:pPr lvl="1"/>
            <a:r>
              <a:rPr lang="en-US" noProof="0" dirty="0" smtClean="0"/>
              <a:t>No more than two sub bullets.</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cxnSp>
        <p:nvCxnSpPr>
          <p:cNvPr id="9" name="Straight Connector 8"/>
          <p:cNvCxnSpPr/>
          <p:nvPr/>
        </p:nvCxnSpPr>
        <p:spPr>
          <a:xfrm>
            <a:off x="2025650"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
        <p:nvSpPr>
          <p:cNvPr id="25"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0501" y="148590"/>
            <a:ext cx="1584375" cy="774277"/>
          </a:xfrm>
          <a:prstGeom prst="rect">
            <a:avLst/>
          </a:prstGeom>
        </p:spPr>
      </p:pic>
    </p:spTree>
    <p:extLst>
      <p:ext uri="{BB962C8B-B14F-4D97-AF65-F5344CB8AC3E}">
        <p14:creationId xmlns:p14="http://schemas.microsoft.com/office/powerpoint/2010/main" val="167504642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sldNum="0" hdr="0" ftr="0"/>
  <p:txStyles>
    <p:titleStyle>
      <a:lvl1pPr algn="l" defTabSz="914400" rtl="0" eaLnBrk="1" latinLnBrk="0" hangingPunct="1">
        <a:spcBef>
          <a:spcPct val="0"/>
        </a:spcBef>
        <a:buNone/>
        <a:defRPr sz="2400" b="1"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5.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2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8.xml"/><Relationship Id="rId1" Type="http://schemas.openxmlformats.org/officeDocument/2006/relationships/slideLayout" Target="../slideLayouts/slideLayout3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9.xml"/><Relationship Id="rId1" Type="http://schemas.openxmlformats.org/officeDocument/2006/relationships/slideLayout" Target="../slideLayouts/slideLayout3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0.xml"/><Relationship Id="rId1" Type="http://schemas.openxmlformats.org/officeDocument/2006/relationships/slideLayout" Target="../slideLayouts/slideLayout3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1.xml"/><Relationship Id="rId1" Type="http://schemas.openxmlformats.org/officeDocument/2006/relationships/slideLayout" Target="../slideLayouts/slideLayout3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2.xml"/><Relationship Id="rId1" Type="http://schemas.openxmlformats.org/officeDocument/2006/relationships/slideLayout" Target="../slideLayouts/slideLayout3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3.xml"/><Relationship Id="rId1" Type="http://schemas.openxmlformats.org/officeDocument/2006/relationships/slideLayout" Target="../slideLayouts/slideLayout3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7.xml"/><Relationship Id="rId1" Type="http://schemas.openxmlformats.org/officeDocument/2006/relationships/slideLayout" Target="../slideLayouts/slideLayout40.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hqmc.marines.mil/hrom/Employee-Advisory/Employee-" TargetMode="External"/><Relationship Id="rId2" Type="http://schemas.openxmlformats.org/officeDocument/2006/relationships/notesSlide" Target="../notesSlides/notesSlide40.xml"/><Relationship Id="rId1" Type="http://schemas.openxmlformats.org/officeDocument/2006/relationships/slideLayout" Target="../slideLayouts/slideLayout40.xml"/><Relationship Id="rId6" Type="http://schemas.openxmlformats.org/officeDocument/2006/relationships/hyperlink" Target="https://dodhrinfo.cpms.osd.mil/Directorates/HROPS/Labor-and-Employee-Relations/Pages/Home1.aspx" TargetMode="External"/><Relationship Id="rId5" Type="http://schemas.openxmlformats.org/officeDocument/2006/relationships/hyperlink" Target="https://dodhrinfo.cpms.osd.mil/Directorates/HROPS/Labor-and-Employee-%20Relations/Performance-Management/Pages/PM-Guides-TipSheets-Checklists.aspx" TargetMode="External"/><Relationship Id="rId4" Type="http://schemas.openxmlformats.org/officeDocument/2006/relationships/hyperlink" Target="https://www.cpms.osd.mil/Subpage/NewBeginnings/ResourcesReferences/"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362940" y="3198209"/>
            <a:ext cx="5105400" cy="1358703"/>
          </a:xfrm>
        </p:spPr>
        <p:txBody>
          <a:bodyPr/>
          <a:lstStyle/>
          <a:p>
            <a:r>
              <a:rPr lang="en-US" i="1" dirty="0" smtClean="0"/>
              <a:t>Employees’ Introduction to the </a:t>
            </a:r>
            <a:r>
              <a:rPr lang="en-US" dirty="0" smtClean="0"/>
              <a:t>DoD Performance Management and Appraisal Program (DPMAP)</a:t>
            </a:r>
            <a:endParaRPr lang="en-US" dirty="0"/>
          </a:p>
        </p:txBody>
      </p:sp>
      <p:sp>
        <p:nvSpPr>
          <p:cNvPr id="2" name="Date Placeholder 1"/>
          <p:cNvSpPr>
            <a:spLocks noGrp="1"/>
          </p:cNvSpPr>
          <p:nvPr>
            <p:ph type="dt" sz="half" idx="2"/>
          </p:nvPr>
        </p:nvSpPr>
        <p:spPr/>
        <p:txBody>
          <a:bodyPr/>
          <a:lstStyle/>
          <a:p>
            <a:r>
              <a:rPr lang="en-US" dirty="0" smtClean="0">
                <a:solidFill>
                  <a:srgbClr val="BFBFBF"/>
                </a:solidFill>
              </a:rPr>
              <a:t>LER DPMAP V2 MAR2017</a:t>
            </a:r>
            <a:endParaRPr lang="en-US" dirty="0">
              <a:solidFill>
                <a:srgbClr val="BFBFBF"/>
              </a:solidFill>
            </a:endParaRPr>
          </a:p>
        </p:txBody>
      </p:sp>
      <p:grpSp>
        <p:nvGrpSpPr>
          <p:cNvPr id="9" name="Group 8"/>
          <p:cNvGrpSpPr/>
          <p:nvPr/>
        </p:nvGrpSpPr>
        <p:grpSpPr>
          <a:xfrm>
            <a:off x="3362940" y="2980439"/>
            <a:ext cx="2418120" cy="897122"/>
            <a:chOff x="504160" y="4188973"/>
            <a:chExt cx="2418120" cy="897122"/>
          </a:xfrm>
        </p:grpSpPr>
        <p:sp>
          <p:nvSpPr>
            <p:cNvPr id="10" name="Rectangle 9"/>
            <p:cNvSpPr/>
            <p:nvPr/>
          </p:nvSpPr>
          <p:spPr>
            <a:xfrm>
              <a:off x="504160" y="4188973"/>
              <a:ext cx="2418120" cy="897122"/>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11" name="Rectangle 10"/>
            <p:cNvSpPr/>
            <p:nvPr/>
          </p:nvSpPr>
          <p:spPr>
            <a:xfrm>
              <a:off x="504160" y="4188973"/>
              <a:ext cx="2418120" cy="8971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8704" tIns="298704" rIns="298704" bIns="0" numCol="1" spcCol="1270" anchor="t" anchorCtr="0">
              <a:noAutofit/>
            </a:bodyPr>
            <a:lstStyle/>
            <a:p>
              <a:pPr lvl="0" algn="ctr" defTabSz="1866900">
                <a:lnSpc>
                  <a:spcPct val="90000"/>
                </a:lnSpc>
                <a:spcBef>
                  <a:spcPct val="0"/>
                </a:spcBef>
                <a:spcAft>
                  <a:spcPct val="35000"/>
                </a:spcAft>
              </a:pPr>
              <a:endParaRPr lang="en-US" sz="4200" kern="1200">
                <a:solidFill>
                  <a:sysClr val="windowText" lastClr="000000">
                    <a:hueOff val="0"/>
                    <a:satOff val="0"/>
                    <a:lumOff val="0"/>
                    <a:alphaOff val="0"/>
                  </a:sysClr>
                </a:solidFill>
                <a:latin typeface="Calibri"/>
                <a:ea typeface="+mn-ea"/>
                <a:cs typeface="+mn-cs"/>
              </a:endParaRPr>
            </a:p>
          </p:txBody>
        </p:sp>
      </p:grpSp>
      <p:grpSp>
        <p:nvGrpSpPr>
          <p:cNvPr id="18" name="Group 17"/>
          <p:cNvGrpSpPr/>
          <p:nvPr/>
        </p:nvGrpSpPr>
        <p:grpSpPr>
          <a:xfrm>
            <a:off x="2362200" y="4733245"/>
            <a:ext cx="6629400" cy="1386136"/>
            <a:chOff x="2662052" y="4798072"/>
            <a:chExt cx="6040671" cy="1386136"/>
          </a:xfrm>
        </p:grpSpPr>
        <p:sp>
          <p:nvSpPr>
            <p:cNvPr id="3" name="Rounded Rectangle 2"/>
            <p:cNvSpPr/>
            <p:nvPr/>
          </p:nvSpPr>
          <p:spPr>
            <a:xfrm>
              <a:off x="2662052" y="4798072"/>
              <a:ext cx="6034983" cy="1386136"/>
            </a:xfrm>
            <a:prstGeom prst="roundRect">
              <a:avLst/>
            </a:prstGeom>
            <a:gradFill>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333449" y="4827755"/>
              <a:ext cx="1369274" cy="1324608"/>
            </a:xfrm>
            <a:prstGeom prst="roundRect">
              <a:avLst/>
            </a:prstGeom>
            <a:blipFill rotWithShape="1">
              <a:blip r:embed="rId3">
                <a:extLst>
                  <a:ext uri="{BEBA8EAE-BF5A-486C-A8C5-ECC9F3942E4B}">
                    <a14:imgProps xmlns:a14="http://schemas.microsoft.com/office/drawing/2010/main">
                      <a14:imgLayer r:embed="rId4">
                        <a14:imgEffect>
                          <a14:artisticBlur radius="5"/>
                        </a14:imgEffect>
                      </a14:imgLayer>
                    </a14:imgProps>
                  </a:ext>
                </a:extLst>
              </a:blip>
              <a:stretch>
                <a:fillRect/>
              </a:stretch>
            </a:blipFill>
            <a:ln w="25400" cap="flat" cmpd="sng" algn="ctr">
              <a:solidFill>
                <a:sysClr val="window" lastClr="FFFFFF">
                  <a:hueOff val="0"/>
                  <a:satOff val="0"/>
                  <a:lumOff val="0"/>
                  <a:alphaOff val="0"/>
                </a:sysClr>
              </a:solidFill>
              <a:prstDash val="solid"/>
            </a:ln>
            <a:effectLst>
              <a:softEdge rad="127000"/>
            </a:effectLst>
          </p:spPr>
          <p:style>
            <a:lnRef idx="2">
              <a:scrgbClr r="0" g="0" b="0"/>
            </a:lnRef>
            <a:fillRef idx="1">
              <a:scrgbClr r="0" g="0" b="0"/>
            </a:fillRef>
            <a:effectRef idx="0">
              <a:scrgbClr r="0" g="0" b="0"/>
            </a:effectRef>
            <a:fontRef idx="minor">
              <a:schemeClr val="lt1"/>
            </a:fontRef>
          </p:style>
        </p:sp>
        <p:sp>
          <p:nvSpPr>
            <p:cNvPr id="8" name="Rounded Rectangle 7"/>
            <p:cNvSpPr/>
            <p:nvPr/>
          </p:nvSpPr>
          <p:spPr>
            <a:xfrm>
              <a:off x="2662053" y="4827756"/>
              <a:ext cx="1624503" cy="1324608"/>
            </a:xfrm>
            <a:prstGeom prst="roundRect">
              <a:avLst/>
            </a:prstGeom>
            <a:blipFill rotWithShape="1">
              <a:blip r:embed="rId5">
                <a:extLst>
                  <a:ext uri="{BEBA8EAE-BF5A-486C-A8C5-ECC9F3942E4B}">
                    <a14:imgProps xmlns:a14="http://schemas.microsoft.com/office/drawing/2010/main">
                      <a14:imgLayer r:embed="rId6">
                        <a14:imgEffect>
                          <a14:artisticBlur radius="18"/>
                        </a14:imgEffect>
                      </a14:imgLayer>
                    </a14:imgProps>
                  </a:ext>
                </a:extLst>
              </a:blip>
              <a:stretch>
                <a:fillRect/>
              </a:stretch>
            </a:blipFill>
            <a:effectLst>
              <a:softEdge rad="127000"/>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5" name="Rounded Rectangle 14"/>
            <p:cNvSpPr/>
            <p:nvPr/>
          </p:nvSpPr>
          <p:spPr>
            <a:xfrm>
              <a:off x="5781060" y="4804846"/>
              <a:ext cx="1602113" cy="1379361"/>
            </a:xfrm>
            <a:prstGeom prst="roundRect">
              <a:avLst/>
            </a:prstGeom>
            <a:blipFill rotWithShape="1">
              <a:blip r:embed="rId7">
                <a:extLst>
                  <a:ext uri="{BEBA8EAE-BF5A-486C-A8C5-ECC9F3942E4B}">
                    <a14:imgProps xmlns:a14="http://schemas.microsoft.com/office/drawing/2010/main">
                      <a14:imgLayer r:embed="rId8">
                        <a14:imgEffect>
                          <a14:artisticBlur/>
                        </a14:imgEffect>
                      </a14:imgLayer>
                    </a14:imgProps>
                  </a:ext>
                </a:extLst>
              </a:blip>
              <a:stretch>
                <a:fillRect/>
              </a:stretch>
            </a:blipFill>
            <a:ln w="25400" cap="flat" cmpd="sng" algn="ctr">
              <a:solidFill>
                <a:sysClr val="window" lastClr="FFFFFF">
                  <a:hueOff val="0"/>
                  <a:satOff val="0"/>
                  <a:lumOff val="0"/>
                  <a:alphaOff val="0"/>
                </a:sysClr>
              </a:solidFill>
              <a:prstDash val="solid"/>
            </a:ln>
            <a:effectLst>
              <a:softEdge rad="127000"/>
            </a:effectLst>
          </p:spPr>
          <p:style>
            <a:lnRef idx="2">
              <a:scrgbClr r="0" g="0" b="0"/>
            </a:lnRef>
            <a:fillRef idx="1">
              <a:scrgbClr r="0" g="0" b="0"/>
            </a:fillRef>
            <a:effectRef idx="0">
              <a:scrgbClr r="0" g="0" b="0"/>
            </a:effectRef>
            <a:fontRef idx="minor">
              <a:schemeClr val="lt1"/>
            </a:fontRef>
          </p:style>
        </p:sp>
        <p:sp>
          <p:nvSpPr>
            <p:cNvPr id="16" name="Rounded Rectangle 15"/>
            <p:cNvSpPr/>
            <p:nvPr/>
          </p:nvSpPr>
          <p:spPr>
            <a:xfrm>
              <a:off x="4286556" y="4827756"/>
              <a:ext cx="1494504" cy="1324608"/>
            </a:xfrm>
            <a:prstGeom prst="roundRect">
              <a:avLst/>
            </a:prstGeom>
            <a:blipFill rotWithShape="1">
              <a:blip r:embed="rId9">
                <a:extLst>
                  <a:ext uri="{BEBA8EAE-BF5A-486C-A8C5-ECC9F3942E4B}">
                    <a14:imgProps xmlns:a14="http://schemas.microsoft.com/office/drawing/2010/main">
                      <a14:imgLayer r:embed="rId10">
                        <a14:imgEffect>
                          <a14:artisticBlur radius="51"/>
                        </a14:imgEffect>
                      </a14:imgLayer>
                    </a14:imgProps>
                  </a:ext>
                </a:extLst>
              </a:blip>
              <a:stretch>
                <a:fillRect/>
              </a:stretch>
            </a:blipFill>
            <a:effectLst>
              <a:softEdge rad="127000"/>
            </a:effectLst>
          </p:spPr>
          <p:style>
            <a:lnRef idx="2">
              <a:schemeClr val="lt1">
                <a:hueOff val="0"/>
                <a:satOff val="0"/>
                <a:lumOff val="0"/>
                <a:alphaOff val="0"/>
              </a:schemeClr>
            </a:lnRef>
            <a:fillRef idx="1">
              <a:scrgbClr r="0" g="0" b="0"/>
            </a:fillRef>
            <a:effectRef idx="0">
              <a:scrgbClr r="0" g="0" b="0"/>
            </a:effectRef>
            <a:fontRef idx="minor">
              <a:schemeClr val="lt1"/>
            </a:fontRef>
          </p:style>
        </p:sp>
      </p:grpSp>
    </p:spTree>
    <p:extLst>
      <p:ext uri="{BB962C8B-B14F-4D97-AF65-F5344CB8AC3E}">
        <p14:creationId xmlns:p14="http://schemas.microsoft.com/office/powerpoint/2010/main" val="1030220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047214840"/>
              </p:ext>
            </p:extLst>
          </p:nvPr>
        </p:nvGraphicFramePr>
        <p:xfrm>
          <a:off x="1790746" y="1320519"/>
          <a:ext cx="7130375" cy="4751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dirty="0" smtClean="0"/>
              <a:t>Supervisor-Employee Engagement </a:t>
            </a:r>
            <a:endParaRPr lang="en-US" dirty="0"/>
          </a:p>
        </p:txBody>
      </p:sp>
      <p:sp>
        <p:nvSpPr>
          <p:cNvPr id="8" name="TextBox 7"/>
          <p:cNvSpPr txBox="1"/>
          <p:nvPr/>
        </p:nvSpPr>
        <p:spPr>
          <a:xfrm>
            <a:off x="152400" y="2133600"/>
            <a:ext cx="2057400" cy="3108543"/>
          </a:xfrm>
          <a:prstGeom prst="rect">
            <a:avLst/>
          </a:prstGeom>
          <a:noFill/>
        </p:spPr>
        <p:txBody>
          <a:bodyPr wrap="square" rtlCol="0">
            <a:spAutoFit/>
          </a:bodyPr>
          <a:lstStyle/>
          <a:p>
            <a:pPr algn="ctr"/>
            <a:r>
              <a:rPr lang="en-US" sz="2800" dirty="0" smtClean="0">
                <a:solidFill>
                  <a:srgbClr val="000000"/>
                </a:solidFill>
              </a:rPr>
              <a:t>Supervisors and employees should </a:t>
            </a:r>
          </a:p>
          <a:p>
            <a:pPr algn="ctr"/>
            <a:r>
              <a:rPr lang="en-US" sz="2800" u="sng" dirty="0" smtClean="0">
                <a:solidFill>
                  <a:srgbClr val="000000"/>
                </a:solidFill>
              </a:rPr>
              <a:t>MEET FREQUENTLY </a:t>
            </a:r>
            <a:endParaRPr lang="en-US" sz="2800" u="sng" dirty="0">
              <a:solidFill>
                <a:srgbClr val="000000"/>
              </a:solidFill>
            </a:endParaRPr>
          </a:p>
          <a:p>
            <a:pPr algn="ctr"/>
            <a:r>
              <a:rPr lang="en-US" sz="2800" dirty="0">
                <a:solidFill>
                  <a:srgbClr val="000000"/>
                </a:solidFill>
              </a:rPr>
              <a:t>t</a:t>
            </a:r>
            <a:r>
              <a:rPr lang="en-US" sz="2800" dirty="0" smtClean="0">
                <a:solidFill>
                  <a:srgbClr val="000000"/>
                </a:solidFill>
              </a:rPr>
              <a:t>o discuss</a:t>
            </a:r>
            <a:r>
              <a:rPr lang="en-US" sz="2800" dirty="0">
                <a:solidFill>
                  <a:srgbClr val="000000"/>
                </a:solidFill>
              </a:rPr>
              <a:t>:</a:t>
            </a:r>
          </a:p>
        </p:txBody>
      </p:sp>
      <p:sp>
        <p:nvSpPr>
          <p:cNvPr id="7" name="TextBox 6"/>
          <p:cNvSpPr txBox="1"/>
          <p:nvPr/>
        </p:nvSpPr>
        <p:spPr>
          <a:xfrm>
            <a:off x="2129440" y="6211670"/>
            <a:ext cx="5528373" cy="646331"/>
          </a:xfrm>
          <a:prstGeom prst="rect">
            <a:avLst/>
          </a:prstGeom>
          <a:noFill/>
        </p:spPr>
        <p:txBody>
          <a:bodyPr wrap="none" rtlCol="0">
            <a:spAutoFit/>
          </a:bodyPr>
          <a:lstStyle/>
          <a:p>
            <a:pPr algn="ctr"/>
            <a:r>
              <a:rPr lang="en-US" b="1" i="1" dirty="0">
                <a:solidFill>
                  <a:prstClr val="white"/>
                </a:solidFill>
              </a:rPr>
              <a:t>Performance Management is a </a:t>
            </a:r>
            <a:r>
              <a:rPr lang="en-US" b="1" i="1" dirty="0" smtClean="0">
                <a:solidFill>
                  <a:prstClr val="white"/>
                </a:solidFill>
              </a:rPr>
              <a:t>COLLABORATIVE EFFORT</a:t>
            </a:r>
            <a:endParaRPr lang="en-US" b="1" i="1" dirty="0">
              <a:solidFill>
                <a:prstClr val="white"/>
              </a:solidFill>
            </a:endParaRPr>
          </a:p>
          <a:p>
            <a:pPr algn="ctr"/>
            <a:r>
              <a:rPr lang="en-US" b="1" i="1" dirty="0">
                <a:solidFill>
                  <a:prstClr val="white"/>
                </a:solidFill>
              </a:rPr>
              <a:t>Between Supervisors and Employees</a:t>
            </a:r>
          </a:p>
        </p:txBody>
      </p:sp>
      <p:sp>
        <p:nvSpPr>
          <p:cNvPr id="2" name="Slide Number Placeholder 1"/>
          <p:cNvSpPr>
            <a:spLocks noGrp="1"/>
          </p:cNvSpPr>
          <p:nvPr>
            <p:ph type="sldNum" sz="quarter" idx="12"/>
          </p:nvPr>
        </p:nvSpPr>
        <p:spPr/>
        <p:txBody>
          <a:bodyPr/>
          <a:lstStyle/>
          <a:p>
            <a:r>
              <a:rPr lang="en-US" dirty="0" smtClean="0">
                <a:solidFill>
                  <a:srgbClr val="BFBFBF"/>
                </a:solidFill>
              </a:rPr>
              <a:t>(</a:t>
            </a:r>
            <a:fld id="{07BB5704-CA4F-4330-932E-E70E78F78858}" type="slidenum">
              <a:rPr lang="en-US" smtClean="0">
                <a:solidFill>
                  <a:srgbClr val="BFBFBF"/>
                </a:solidFill>
              </a:rPr>
              <a:pPr/>
              <a:t>10</a:t>
            </a:fld>
            <a:r>
              <a:rPr lang="en-US" dirty="0"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2861513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Employee Engagement?</a:t>
            </a:r>
            <a:endParaRPr lang="en-US" dirty="0"/>
          </a:p>
        </p:txBody>
      </p:sp>
      <p:sp>
        <p:nvSpPr>
          <p:cNvPr id="2" name="Text Placeholder 1"/>
          <p:cNvSpPr>
            <a:spLocks noGrp="1"/>
          </p:cNvSpPr>
          <p:nvPr>
            <p:ph sz="half" idx="1"/>
          </p:nvPr>
        </p:nvSpPr>
        <p:spPr>
          <a:xfrm>
            <a:off x="285610" y="2536787"/>
            <a:ext cx="3023646" cy="2031733"/>
          </a:xfrm>
        </p:spPr>
        <p:txBody>
          <a:bodyPr>
            <a:normAutofit/>
          </a:bodyPr>
          <a:lstStyle/>
          <a:p>
            <a:pPr marL="0" indent="0">
              <a:buNone/>
            </a:pPr>
            <a:r>
              <a:rPr lang="en-US" sz="2000" dirty="0" smtClean="0"/>
              <a:t>A heightened </a:t>
            </a:r>
            <a:r>
              <a:rPr lang="en-US" sz="2000" dirty="0"/>
              <a:t>connection </a:t>
            </a:r>
            <a:r>
              <a:rPr lang="en-US" sz="2000" dirty="0" smtClean="0"/>
              <a:t>among </a:t>
            </a:r>
            <a:r>
              <a:rPr lang="en-US" sz="2000" dirty="0"/>
              <a:t>employees, their work, their organizations, and the people with whom they work, including </a:t>
            </a:r>
            <a:r>
              <a:rPr lang="en-US" sz="2000" dirty="0" smtClean="0"/>
              <a:t> supervisors</a:t>
            </a:r>
          </a:p>
          <a:p>
            <a:pPr marL="0" indent="0">
              <a:buNone/>
            </a:pPr>
            <a:endParaRPr lang="en-US" sz="2400" dirty="0" smtClean="0">
              <a:solidFill>
                <a:srgbClr val="FF0000"/>
              </a:solidFill>
            </a:endParaRPr>
          </a:p>
        </p:txBody>
      </p:sp>
      <p:sp>
        <p:nvSpPr>
          <p:cNvPr id="9" name="Content Placeholder 8"/>
          <p:cNvSpPr>
            <a:spLocks noGrp="1"/>
          </p:cNvSpPr>
          <p:nvPr>
            <p:ph sz="half" idx="2"/>
          </p:nvPr>
        </p:nvSpPr>
        <p:spPr>
          <a:xfrm>
            <a:off x="381000" y="914400"/>
            <a:ext cx="8382001" cy="4908088"/>
          </a:xfrm>
        </p:spPr>
        <p:txBody>
          <a:bodyPr>
            <a:normAutofit/>
          </a:bodyPr>
          <a:lstStyle/>
          <a:p>
            <a:pPr marL="0" indent="0">
              <a:buNone/>
            </a:pPr>
            <a:r>
              <a:rPr lang="en-US" sz="2000" dirty="0" smtClean="0"/>
              <a:t>U.S. Merit System Protection Board research identified six themes important to Federal employees.  They are:</a:t>
            </a:r>
          </a:p>
        </p:txBody>
      </p:sp>
      <p:graphicFrame>
        <p:nvGraphicFramePr>
          <p:cNvPr id="8" name="Diagram 7"/>
          <p:cNvGraphicFramePr/>
          <p:nvPr>
            <p:extLst/>
          </p:nvPr>
        </p:nvGraphicFramePr>
        <p:xfrm>
          <a:off x="2299062" y="1616247"/>
          <a:ext cx="6622059" cy="4206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505200" y="5822488"/>
            <a:ext cx="5415921" cy="507831"/>
          </a:xfrm>
          <a:prstGeom prst="rect">
            <a:avLst/>
          </a:prstGeom>
          <a:noFill/>
        </p:spPr>
        <p:txBody>
          <a:bodyPr wrap="square" rtlCol="0">
            <a:spAutoFit/>
          </a:bodyPr>
          <a:lstStyle/>
          <a:p>
            <a:pPr algn="r">
              <a:defRPr/>
            </a:pPr>
            <a:r>
              <a:rPr lang="en-US" sz="900" b="1" dirty="0">
                <a:solidFill>
                  <a:srgbClr val="000000"/>
                </a:solidFill>
              </a:rPr>
              <a:t>MSPB Source: The Power of Federal Employee Engagement by the U.S. Merit Systems Protection Board http://www.mspb.gov/netsearch/viewdocs.aspx?docnumber=379024&amp;version=379721&amp;application=ACROBAT</a:t>
            </a:r>
          </a:p>
        </p:txBody>
      </p:sp>
      <p:sp>
        <p:nvSpPr>
          <p:cNvPr id="12" name="TextBox 11"/>
          <p:cNvSpPr txBox="1"/>
          <p:nvPr/>
        </p:nvSpPr>
        <p:spPr>
          <a:xfrm>
            <a:off x="2129440" y="6211670"/>
            <a:ext cx="5528373" cy="646331"/>
          </a:xfrm>
          <a:prstGeom prst="rect">
            <a:avLst/>
          </a:prstGeom>
          <a:noFill/>
        </p:spPr>
        <p:txBody>
          <a:bodyPr wrap="none" rtlCol="0">
            <a:spAutoFit/>
          </a:bodyPr>
          <a:lstStyle/>
          <a:p>
            <a:pPr algn="ctr"/>
            <a:r>
              <a:rPr lang="en-US" b="1" i="1" dirty="0">
                <a:solidFill>
                  <a:prstClr val="white"/>
                </a:solidFill>
              </a:rPr>
              <a:t>Performance Management is a </a:t>
            </a:r>
            <a:r>
              <a:rPr lang="en-US" b="1" i="1" dirty="0" smtClean="0">
                <a:solidFill>
                  <a:prstClr val="white"/>
                </a:solidFill>
              </a:rPr>
              <a:t>COLLABORATIVE EFFORT</a:t>
            </a:r>
            <a:endParaRPr lang="en-US" b="1" i="1" dirty="0">
              <a:solidFill>
                <a:prstClr val="white"/>
              </a:solidFill>
            </a:endParaRPr>
          </a:p>
          <a:p>
            <a:pPr algn="ctr"/>
            <a:r>
              <a:rPr lang="en-US" b="1" i="1" dirty="0">
                <a:solidFill>
                  <a:prstClr val="white"/>
                </a:solidFill>
              </a:rPr>
              <a:t>Between Supervisors and Employees</a:t>
            </a:r>
          </a:p>
        </p:txBody>
      </p:sp>
      <p:sp>
        <p:nvSpPr>
          <p:cNvPr id="6" name="Slide Number Placeholder 5"/>
          <p:cNvSpPr>
            <a:spLocks noGrp="1"/>
          </p:cNvSpPr>
          <p:nvPr>
            <p:ph type="sldNum" sz="quarter" idx="12"/>
          </p:nvPr>
        </p:nvSpPr>
        <p:spPr>
          <a:xfrm>
            <a:off x="8532044" y="6492876"/>
            <a:ext cx="611956" cy="365125"/>
          </a:xfrm>
        </p:spPr>
        <p:txBody>
          <a:bodyPr/>
          <a:lstStyle/>
          <a:p>
            <a:r>
              <a:rPr lang="en-US" dirty="0">
                <a:solidFill>
                  <a:srgbClr val="BFBFBF"/>
                </a:solidFill>
              </a:rPr>
              <a:t>(</a:t>
            </a:r>
            <a:fld id="{07BB5704-CA4F-4330-932E-E70E78F78858}" type="slidenum">
              <a:rPr lang="en-US">
                <a:solidFill>
                  <a:srgbClr val="BFBFBF"/>
                </a:solidFill>
              </a:rPr>
              <a:pPr/>
              <a:t>11</a:t>
            </a:fld>
            <a:r>
              <a:rPr lang="en-US" dirty="0">
                <a:solidFill>
                  <a:srgbClr val="BFBFBF"/>
                </a:solidFill>
              </a:rPr>
              <a:t>)</a:t>
            </a:r>
          </a:p>
          <a:p>
            <a:endParaRPr lang="en-US" dirty="0">
              <a:solidFill>
                <a:srgbClr val="000000"/>
              </a:solidFill>
            </a:endParaRPr>
          </a:p>
        </p:txBody>
      </p:sp>
    </p:spTree>
    <p:extLst>
      <p:ext uri="{BB962C8B-B14F-4D97-AF65-F5344CB8AC3E}">
        <p14:creationId xmlns:p14="http://schemas.microsoft.com/office/powerpoint/2010/main" val="1741054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Planning Performance</a:t>
            </a:r>
            <a:endParaRPr lang="en-US" dirty="0"/>
          </a:p>
        </p:txBody>
      </p:sp>
      <p:sp>
        <p:nvSpPr>
          <p:cNvPr id="4" name="Slide Number Placeholder 3"/>
          <p:cNvSpPr>
            <a:spLocks noGrp="1"/>
          </p:cNvSpPr>
          <p:nvPr>
            <p:ph type="sldNum" sz="quarter" idx="12"/>
          </p:nvPr>
        </p:nvSpPr>
        <p:spPr/>
        <p:txBody>
          <a:bodyPr/>
          <a:lstStyle/>
          <a:p>
            <a:r>
              <a:rPr lang="en-US" dirty="0" smtClean="0">
                <a:solidFill>
                  <a:srgbClr val="BFBFBF"/>
                </a:solidFill>
              </a:rPr>
              <a:t>(</a:t>
            </a:r>
            <a:fld id="{07BB5704-CA4F-4330-932E-E70E78F78858}" type="slidenum">
              <a:rPr lang="en-US" smtClean="0">
                <a:solidFill>
                  <a:srgbClr val="BFBFBF"/>
                </a:solidFill>
              </a:rPr>
              <a:pPr/>
              <a:t>12</a:t>
            </a:fld>
            <a:r>
              <a:rPr lang="en-US" dirty="0" smtClean="0">
                <a:solidFill>
                  <a:srgbClr val="BFBFBF"/>
                </a:solidFill>
              </a:rPr>
              <a:t>)</a:t>
            </a:r>
            <a:endParaRPr lang="en-US" dirty="0">
              <a:solidFill>
                <a:srgbClr val="BFBFBF"/>
              </a:solidFill>
            </a:endParaRPr>
          </a:p>
        </p:txBody>
      </p:sp>
      <p:graphicFrame>
        <p:nvGraphicFramePr>
          <p:cNvPr id="10" name="Content Placeholder 9"/>
          <p:cNvGraphicFramePr>
            <a:graphicFrameLocks/>
          </p:cNvGraphicFramePr>
          <p:nvPr>
            <p:extLst>
              <p:ext uri="{D42A27DB-BD31-4B8C-83A1-F6EECF244321}">
                <p14:modId xmlns:p14="http://schemas.microsoft.com/office/powerpoint/2010/main" val="451260936"/>
              </p:ext>
            </p:extLst>
          </p:nvPr>
        </p:nvGraphicFramePr>
        <p:xfrm>
          <a:off x="514952" y="1469458"/>
          <a:ext cx="8229600" cy="4028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2129440" y="6211670"/>
            <a:ext cx="5528373" cy="646331"/>
          </a:xfrm>
          <a:prstGeom prst="rect">
            <a:avLst/>
          </a:prstGeom>
          <a:noFill/>
        </p:spPr>
        <p:txBody>
          <a:bodyPr wrap="none" rtlCol="0">
            <a:spAutoFit/>
          </a:bodyPr>
          <a:lstStyle/>
          <a:p>
            <a:pPr algn="ctr"/>
            <a:r>
              <a:rPr lang="en-US" b="1" i="1" dirty="0">
                <a:solidFill>
                  <a:prstClr val="white"/>
                </a:solidFill>
              </a:rPr>
              <a:t>Performance Management is a </a:t>
            </a:r>
            <a:r>
              <a:rPr lang="en-US" b="1" i="1" dirty="0" smtClean="0">
                <a:solidFill>
                  <a:prstClr val="white"/>
                </a:solidFill>
              </a:rPr>
              <a:t>COLLABORATIVE EFFORT</a:t>
            </a:r>
            <a:endParaRPr lang="en-US" b="1" i="1" dirty="0">
              <a:solidFill>
                <a:prstClr val="white"/>
              </a:solidFill>
            </a:endParaRPr>
          </a:p>
          <a:p>
            <a:pPr algn="ctr"/>
            <a:r>
              <a:rPr lang="en-US" b="1" i="1" dirty="0">
                <a:solidFill>
                  <a:prstClr val="white"/>
                </a:solidFill>
              </a:rPr>
              <a:t>between Supervisors and Employees</a:t>
            </a:r>
          </a:p>
        </p:txBody>
      </p:sp>
    </p:spTree>
    <p:extLst>
      <p:ext uri="{BB962C8B-B14F-4D97-AF65-F5344CB8AC3E}">
        <p14:creationId xmlns:p14="http://schemas.microsoft.com/office/powerpoint/2010/main" val="740083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Planning Phase Roles and Responsibilities</a:t>
            </a:r>
            <a:endParaRPr lang="en-US" dirty="0"/>
          </a:p>
        </p:txBody>
      </p:sp>
      <p:sp>
        <p:nvSpPr>
          <p:cNvPr id="4" name="Slide Number Placeholder 3"/>
          <p:cNvSpPr>
            <a:spLocks noGrp="1"/>
          </p:cNvSpPr>
          <p:nvPr>
            <p:ph type="sldNum" sz="quarter" idx="12"/>
          </p:nvPr>
        </p:nvSpPr>
        <p:spPr/>
        <p:txBody>
          <a:bodyPr/>
          <a:lstStyle/>
          <a:p>
            <a:r>
              <a:rPr lang="en-US" dirty="0" smtClean="0">
                <a:solidFill>
                  <a:srgbClr val="BFBFBF"/>
                </a:solidFill>
              </a:rPr>
              <a:t>(</a:t>
            </a:r>
            <a:fld id="{07BB5704-CA4F-4330-932E-E70E78F78858}" type="slidenum">
              <a:rPr lang="en-US" smtClean="0">
                <a:solidFill>
                  <a:srgbClr val="BFBFBF"/>
                </a:solidFill>
              </a:rPr>
              <a:pPr/>
              <a:t>13</a:t>
            </a:fld>
            <a:r>
              <a:rPr lang="en-US" dirty="0" smtClean="0">
                <a:solidFill>
                  <a:srgbClr val="BFBFBF"/>
                </a:solidFill>
              </a:rPr>
              <a:t>)</a:t>
            </a:r>
            <a:endParaRPr lang="en-US" dirty="0">
              <a:solidFill>
                <a:srgbClr val="BFBFBF"/>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150134188"/>
              </p:ext>
            </p:extLst>
          </p:nvPr>
        </p:nvGraphicFramePr>
        <p:xfrm>
          <a:off x="182880" y="933650"/>
          <a:ext cx="3474720" cy="523855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474720">
                  <a:extLst>
                    <a:ext uri="{9D8B030D-6E8A-4147-A177-3AD203B41FA5}">
                      <a16:colId xmlns="" xmlns:a16="http://schemas.microsoft.com/office/drawing/2014/main" val="20000"/>
                    </a:ext>
                  </a:extLst>
                </a:gridCol>
              </a:tblGrid>
              <a:tr h="666550">
                <a:tc>
                  <a:txBody>
                    <a:bodyPr/>
                    <a:lstStyle/>
                    <a:p>
                      <a:pPr marL="18288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2400" b="1" dirty="0" smtClean="0">
                          <a:solidFill>
                            <a:schemeClr val="bg1"/>
                          </a:solidFill>
                        </a:rPr>
                        <a:t>Employees:</a:t>
                      </a:r>
                      <a:r>
                        <a:rPr lang="en-US" sz="2400" b="1" baseline="0" dirty="0" smtClean="0">
                          <a:solidFill>
                            <a:schemeClr val="bg1"/>
                          </a:solidFill>
                        </a:rPr>
                        <a:t> </a:t>
                      </a:r>
                      <a:endParaRPr lang="en-US" sz="2400" dirty="0" smtClean="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2060"/>
                    </a:solidFill>
                  </a:tcPr>
                </a:tc>
                <a:extLst>
                  <a:ext uri="{0D108BD9-81ED-4DB2-BD59-A6C34878D82A}">
                    <a16:rowId xmlns="" xmlns:a16="http://schemas.microsoft.com/office/drawing/2014/main" val="10000"/>
                  </a:ext>
                </a:extLst>
              </a:tr>
              <a:tr h="4572000">
                <a:tc>
                  <a:txBody>
                    <a:bodyPr/>
                    <a:lstStyle/>
                    <a:p>
                      <a:pPr marL="285750" lvl="0" indent="-285750" algn="l">
                        <a:spcAft>
                          <a:spcPts val="1200"/>
                        </a:spcAft>
                        <a:buFont typeface="Arial" panose="020B0604020202020204" pitchFamily="34" charset="0"/>
                        <a:buChar char="•"/>
                      </a:pPr>
                      <a:r>
                        <a:rPr lang="en-US" sz="1600" b="1" baseline="0" dirty="0" smtClean="0"/>
                        <a:t>Identify achievable</a:t>
                      </a:r>
                      <a:r>
                        <a:rPr lang="en-US" sz="1600" b="1" dirty="0" smtClean="0"/>
                        <a:t> performance elements</a:t>
                      </a:r>
                      <a:r>
                        <a:rPr lang="en-US" sz="1600" b="1" baseline="0" dirty="0" smtClean="0"/>
                        <a:t> and standards</a:t>
                      </a:r>
                      <a:r>
                        <a:rPr lang="en-US" sz="1600" b="1" dirty="0" smtClean="0"/>
                        <a:t> for themselves</a:t>
                      </a:r>
                    </a:p>
                    <a:p>
                      <a:pPr marL="285750" lvl="0" indent="-285750" algn="l">
                        <a:spcAft>
                          <a:spcPts val="1200"/>
                        </a:spcAft>
                        <a:buFont typeface="Arial" panose="020B0604020202020204" pitchFamily="34" charset="0"/>
                        <a:buChar char="•"/>
                      </a:pPr>
                      <a:r>
                        <a:rPr lang="en-US" sz="1600" b="1" dirty="0" smtClean="0"/>
                        <a:t>Provide input to supervisor regarding</a:t>
                      </a:r>
                      <a:r>
                        <a:rPr lang="en-US" sz="1600" b="1" baseline="0" dirty="0" smtClean="0"/>
                        <a:t> </a:t>
                      </a:r>
                      <a:r>
                        <a:rPr lang="en-US" sz="1600" b="1" dirty="0" smtClean="0"/>
                        <a:t>the performance plan</a:t>
                      </a:r>
                    </a:p>
                    <a:p>
                      <a:pPr marL="285750" lvl="0" indent="-285750" algn="l">
                        <a:spcAft>
                          <a:spcPts val="1200"/>
                        </a:spcAft>
                        <a:buFont typeface="Arial" panose="020B0604020202020204" pitchFamily="34" charset="0"/>
                        <a:buChar char="•"/>
                      </a:pPr>
                      <a:r>
                        <a:rPr lang="en-US" sz="1600" b="1" dirty="0" smtClean="0"/>
                        <a:t>Ask questions to clarify the supervisor’s expectations of their performance </a:t>
                      </a: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3367956"/>
              </p:ext>
            </p:extLst>
          </p:nvPr>
        </p:nvGraphicFramePr>
        <p:xfrm>
          <a:off x="3749040" y="933651"/>
          <a:ext cx="5328971" cy="507128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5328971">
                  <a:extLst>
                    <a:ext uri="{9D8B030D-6E8A-4147-A177-3AD203B41FA5}">
                      <a16:colId xmlns="" xmlns:a16="http://schemas.microsoft.com/office/drawing/2014/main" val="20000"/>
                    </a:ext>
                  </a:extLst>
                </a:gridCol>
              </a:tblGrid>
              <a:tr h="666549">
                <a:tc>
                  <a:txBody>
                    <a:bodyPr/>
                    <a:lstStyle/>
                    <a:p>
                      <a:pPr lvl="0" algn="ctr"/>
                      <a:r>
                        <a:rPr lang="en-US" sz="2400" b="1" dirty="0" smtClean="0">
                          <a:solidFill>
                            <a:schemeClr val="bg1"/>
                          </a:solidFill>
                        </a:rPr>
                        <a:t>Supervisors:</a:t>
                      </a:r>
                      <a:endParaRPr lang="en-US" sz="24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2060"/>
                    </a:solidFill>
                  </a:tcPr>
                </a:tc>
                <a:extLst>
                  <a:ext uri="{0D108BD9-81ED-4DB2-BD59-A6C34878D82A}">
                    <a16:rowId xmlns="" xmlns:a16="http://schemas.microsoft.com/office/drawing/2014/main" val="10000"/>
                  </a:ext>
                </a:extLst>
              </a:tr>
              <a:tr h="4404735">
                <a:tc>
                  <a:txBody>
                    <a:bodyPr/>
                    <a:lstStyle/>
                    <a:p>
                      <a:pPr marL="285750" lvl="0" indent="-285750">
                        <a:spcAft>
                          <a:spcPts val="1200"/>
                        </a:spcAft>
                        <a:buFont typeface="Arial" panose="020B0604020202020204" pitchFamily="34" charset="0"/>
                        <a:buChar char="•"/>
                      </a:pPr>
                      <a:r>
                        <a:rPr lang="en-US" sz="1600" b="1" dirty="0" smtClean="0"/>
                        <a:t>Compile</a:t>
                      </a:r>
                      <a:r>
                        <a:rPr lang="en-US" sz="1600" b="1" baseline="0" dirty="0" smtClean="0"/>
                        <a:t> list of tasks</a:t>
                      </a:r>
                      <a:endParaRPr lang="en-US" sz="1600" b="1" dirty="0" smtClean="0"/>
                    </a:p>
                    <a:p>
                      <a:pPr marL="285750" lvl="0" indent="-285750">
                        <a:spcAft>
                          <a:spcPts val="1200"/>
                        </a:spcAft>
                        <a:buFont typeface="Arial" panose="020B0604020202020204" pitchFamily="34" charset="0"/>
                        <a:buChar char="•"/>
                      </a:pPr>
                      <a:r>
                        <a:rPr lang="en-US" sz="1600" b="1" dirty="0" smtClean="0"/>
                        <a:t>Establish  appropriate performance elements</a:t>
                      </a:r>
                    </a:p>
                    <a:p>
                      <a:pPr marL="285750" lvl="0" indent="-285750">
                        <a:spcAft>
                          <a:spcPts val="1200"/>
                        </a:spcAft>
                        <a:buFont typeface="Arial" panose="020B0604020202020204" pitchFamily="34" charset="0"/>
                        <a:buChar char="•"/>
                      </a:pPr>
                      <a:r>
                        <a:rPr lang="en-US" sz="1600" b="1" dirty="0" smtClean="0"/>
                        <a:t>Establish quantifiable and measureable standards</a:t>
                      </a:r>
                    </a:p>
                    <a:p>
                      <a:pPr marL="285750" lvl="0" indent="-285750">
                        <a:spcAft>
                          <a:spcPts val="1200"/>
                        </a:spcAft>
                        <a:buFont typeface="Arial" panose="020B0604020202020204" pitchFamily="34" charset="0"/>
                        <a:buChar char="•"/>
                      </a:pPr>
                      <a:r>
                        <a:rPr lang="en-US" sz="1600" b="1" dirty="0" smtClean="0"/>
                        <a:t>Communicate</a:t>
                      </a:r>
                      <a:r>
                        <a:rPr lang="en-US" sz="1600" b="1" baseline="0" dirty="0" smtClean="0"/>
                        <a:t> approved p</a:t>
                      </a:r>
                      <a:r>
                        <a:rPr lang="en-US" sz="1600" b="1" dirty="0" smtClean="0"/>
                        <a:t>erformance plan</a:t>
                      </a:r>
                      <a:r>
                        <a:rPr lang="en-US" sz="1600" b="1" baseline="0" dirty="0" smtClean="0"/>
                        <a:t> to employee and how performance expectations link to organizational goals</a:t>
                      </a:r>
                    </a:p>
                    <a:p>
                      <a:pPr marL="285750" lvl="0" indent="-285750">
                        <a:spcAft>
                          <a:spcPts val="1200"/>
                        </a:spcAft>
                        <a:buFont typeface="Arial" panose="020B0604020202020204" pitchFamily="34" charset="0"/>
                        <a:buChar char="•"/>
                      </a:pPr>
                      <a:r>
                        <a:rPr lang="en-US" sz="1600" b="1" dirty="0" smtClean="0"/>
                        <a:t>Encourage continuous,</a:t>
                      </a:r>
                      <a:r>
                        <a:rPr lang="en-US" sz="1600" b="1" baseline="0" dirty="0" smtClean="0"/>
                        <a:t> meaningful two-way communication</a:t>
                      </a:r>
                    </a:p>
                    <a:p>
                      <a:pPr marL="285750" lvl="0" indent="-285750">
                        <a:spcAft>
                          <a:spcPts val="1200"/>
                        </a:spcAft>
                        <a:buFont typeface="Arial" panose="020B0604020202020204" pitchFamily="34" charset="0"/>
                        <a:buChar char="•"/>
                      </a:pPr>
                      <a:r>
                        <a:rPr lang="en-US" sz="1600" b="1" dirty="0" smtClean="0"/>
                        <a:t>Proactively communicate the plan to the employee</a:t>
                      </a:r>
                    </a:p>
                    <a:p>
                      <a:pPr marL="285750" lvl="0" indent="-285750">
                        <a:spcAft>
                          <a:spcPts val="1200"/>
                        </a:spcAft>
                        <a:buFont typeface="Arial" panose="020B0604020202020204" pitchFamily="34" charset="0"/>
                        <a:buChar char="•"/>
                      </a:pPr>
                      <a:r>
                        <a:rPr lang="en-US" sz="1600" b="1" dirty="0" smtClean="0"/>
                        <a:t>Provide a copy of the approved performance plan</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600" b="1" dirty="0" smtClean="0"/>
                        <a:t>Conduct performance</a:t>
                      </a:r>
                      <a:r>
                        <a:rPr lang="en-US" sz="1600" b="1" baseline="0" dirty="0" smtClean="0"/>
                        <a:t> </a:t>
                      </a:r>
                      <a:r>
                        <a:rPr lang="en-US" sz="1600" b="1" dirty="0" smtClean="0"/>
                        <a:t>planning discussion </a:t>
                      </a:r>
                    </a:p>
                    <a:p>
                      <a:pPr marL="285750" lvl="0" indent="-285750">
                        <a:spcAft>
                          <a:spcPts val="1200"/>
                        </a:spcAft>
                        <a:buFont typeface="Arial" panose="020B0604020202020204" pitchFamily="34" charset="0"/>
                        <a:buChar char="•"/>
                      </a:pPr>
                      <a:r>
                        <a:rPr lang="en-US" sz="1600" b="1" dirty="0" smtClean="0"/>
                        <a:t>Modify the performance plan,</a:t>
                      </a:r>
                      <a:r>
                        <a:rPr lang="en-US" sz="1600" b="1" baseline="0" dirty="0" smtClean="0"/>
                        <a:t> as needed</a:t>
                      </a:r>
                      <a:endParaRPr lang="en-US" sz="1600" b="1" dirty="0"/>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sp>
        <p:nvSpPr>
          <p:cNvPr id="11" name="TextBox 10"/>
          <p:cNvSpPr txBox="1"/>
          <p:nvPr/>
        </p:nvSpPr>
        <p:spPr>
          <a:xfrm>
            <a:off x="2129440" y="6211670"/>
            <a:ext cx="5528373" cy="646331"/>
          </a:xfrm>
          <a:prstGeom prst="rect">
            <a:avLst/>
          </a:prstGeom>
          <a:noFill/>
        </p:spPr>
        <p:txBody>
          <a:bodyPr wrap="none" rtlCol="0">
            <a:spAutoFit/>
          </a:bodyPr>
          <a:lstStyle/>
          <a:p>
            <a:pPr algn="ctr"/>
            <a:r>
              <a:rPr lang="en-US" b="1" i="1" dirty="0">
                <a:solidFill>
                  <a:prstClr val="white"/>
                </a:solidFill>
              </a:rPr>
              <a:t>Performance Management is a </a:t>
            </a:r>
            <a:r>
              <a:rPr lang="en-US" b="1" i="1" dirty="0" smtClean="0">
                <a:solidFill>
                  <a:prstClr val="white"/>
                </a:solidFill>
              </a:rPr>
              <a:t>COLLABORATIVE EFFORT</a:t>
            </a:r>
            <a:endParaRPr lang="en-US" b="1" i="1" dirty="0">
              <a:solidFill>
                <a:prstClr val="white"/>
              </a:solidFill>
            </a:endParaRPr>
          </a:p>
          <a:p>
            <a:pPr algn="ctr"/>
            <a:r>
              <a:rPr lang="en-US" b="1" i="1" dirty="0">
                <a:solidFill>
                  <a:prstClr val="white"/>
                </a:solidFill>
              </a:rPr>
              <a:t>between Supervisors and Employees</a:t>
            </a:r>
          </a:p>
        </p:txBody>
      </p:sp>
    </p:spTree>
    <p:extLst>
      <p:ext uri="{BB962C8B-B14F-4D97-AF65-F5344CB8AC3E}">
        <p14:creationId xmlns:p14="http://schemas.microsoft.com/office/powerpoint/2010/main" val="162409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86939" y="1064281"/>
            <a:ext cx="8618679" cy="3738725"/>
          </a:xfrm>
        </p:spPr>
        <p:txBody>
          <a:bodyPr>
            <a:normAutofit fontScale="77500" lnSpcReduction="20000"/>
          </a:bodyPr>
          <a:lstStyle/>
          <a:p>
            <a:endParaRPr lang="en-US" dirty="0" smtClean="0"/>
          </a:p>
          <a:p>
            <a:r>
              <a:rPr lang="en-US" sz="3400" dirty="0" smtClean="0"/>
              <a:t>Performance elements describe what work is to be performed</a:t>
            </a:r>
          </a:p>
          <a:p>
            <a:pPr marL="0" indent="0">
              <a:buNone/>
            </a:pPr>
            <a:endParaRPr lang="en-US" sz="3400" dirty="0" smtClean="0"/>
          </a:p>
          <a:p>
            <a:pPr lvl="1">
              <a:buFont typeface="Wingdings" panose="05000000000000000000" pitchFamily="2" charset="2"/>
              <a:buChar char="q"/>
            </a:pPr>
            <a:r>
              <a:rPr lang="en-US" sz="3000" dirty="0" smtClean="0"/>
              <a:t>Performance </a:t>
            </a:r>
            <a:r>
              <a:rPr lang="en-US" sz="3000" dirty="0"/>
              <a:t>plans must have a minimum of one critical performance element, </a:t>
            </a:r>
            <a:r>
              <a:rPr lang="en-US" sz="3000" dirty="0" smtClean="0"/>
              <a:t>maximum of 10, and </a:t>
            </a:r>
            <a:r>
              <a:rPr lang="en-US" sz="3000" dirty="0"/>
              <a:t>each </a:t>
            </a:r>
            <a:r>
              <a:rPr lang="en-US" sz="3000" dirty="0" smtClean="0"/>
              <a:t>performance element </a:t>
            </a:r>
            <a:r>
              <a:rPr lang="en-US" sz="3000" dirty="0"/>
              <a:t>must have associated </a:t>
            </a:r>
            <a:r>
              <a:rPr lang="en-US" sz="3000" dirty="0" smtClean="0"/>
              <a:t>standards </a:t>
            </a:r>
            <a:r>
              <a:rPr lang="en-US" sz="3000" dirty="0"/>
              <a:t>that define </a:t>
            </a:r>
            <a:r>
              <a:rPr lang="en-US" sz="3000" dirty="0" smtClean="0"/>
              <a:t>expectations</a:t>
            </a:r>
          </a:p>
          <a:p>
            <a:pPr lvl="1">
              <a:buFont typeface="Wingdings" panose="05000000000000000000" pitchFamily="2" charset="2"/>
              <a:buChar char="q"/>
            </a:pPr>
            <a:endParaRPr lang="en-US" sz="3000" dirty="0" smtClean="0"/>
          </a:p>
          <a:p>
            <a:pPr lvl="1">
              <a:buFont typeface="Wingdings" panose="05000000000000000000" pitchFamily="2" charset="2"/>
              <a:buChar char="q"/>
            </a:pPr>
            <a:r>
              <a:rPr lang="en-US" sz="3000" dirty="0" smtClean="0"/>
              <a:t>An organization </a:t>
            </a:r>
            <a:r>
              <a:rPr lang="en-US" sz="3000" b="1" i="1" dirty="0" smtClean="0"/>
              <a:t>may</a:t>
            </a:r>
            <a:r>
              <a:rPr lang="en-US" sz="3000" dirty="0" smtClean="0"/>
              <a:t> have standardized performance elements</a:t>
            </a:r>
          </a:p>
          <a:p>
            <a:endParaRPr lang="en-US" dirty="0"/>
          </a:p>
        </p:txBody>
      </p:sp>
      <p:sp>
        <p:nvSpPr>
          <p:cNvPr id="3" name="Slide Number Placeholder 2"/>
          <p:cNvSpPr>
            <a:spLocks noGrp="1"/>
          </p:cNvSpPr>
          <p:nvPr>
            <p:ph type="sldNum" sz="quarter" idx="12"/>
          </p:nvPr>
        </p:nvSpPr>
        <p:spPr/>
        <p:txBody>
          <a:bodyPr/>
          <a:lstStyle/>
          <a:p>
            <a:r>
              <a:rPr lang="en-US" dirty="0" smtClean="0">
                <a:solidFill>
                  <a:srgbClr val="BFBFBF"/>
                </a:solidFill>
              </a:rPr>
              <a:t>(</a:t>
            </a:r>
            <a:fld id="{07BB5704-CA4F-4330-932E-E70E78F78858}" type="slidenum">
              <a:rPr lang="en-US" smtClean="0">
                <a:solidFill>
                  <a:srgbClr val="BFBFBF"/>
                </a:solidFill>
              </a:rPr>
              <a:pPr/>
              <a:t>14</a:t>
            </a:fld>
            <a:r>
              <a:rPr lang="en-US" dirty="0" smtClean="0">
                <a:solidFill>
                  <a:srgbClr val="BFBFBF"/>
                </a:solidFill>
              </a:rPr>
              <a:t>)</a:t>
            </a:r>
            <a:endParaRPr lang="en-US" dirty="0">
              <a:solidFill>
                <a:srgbClr val="BFBFBF"/>
              </a:solidFill>
            </a:endParaRPr>
          </a:p>
        </p:txBody>
      </p:sp>
      <p:sp>
        <p:nvSpPr>
          <p:cNvPr id="5" name="Title 4"/>
          <p:cNvSpPr>
            <a:spLocks noGrp="1"/>
          </p:cNvSpPr>
          <p:nvPr>
            <p:ph type="title"/>
          </p:nvPr>
        </p:nvSpPr>
        <p:spPr/>
        <p:txBody>
          <a:bodyPr/>
          <a:lstStyle/>
          <a:p>
            <a:r>
              <a:rPr lang="en-US" dirty="0" smtClean="0"/>
              <a:t>Performance Elements</a:t>
            </a:r>
            <a:endParaRPr lang="en-US" dirty="0"/>
          </a:p>
        </p:txBody>
      </p:sp>
      <p:sp>
        <p:nvSpPr>
          <p:cNvPr id="12" name="TextBox 11"/>
          <p:cNvSpPr txBox="1"/>
          <p:nvPr/>
        </p:nvSpPr>
        <p:spPr>
          <a:xfrm>
            <a:off x="5771157" y="5728352"/>
            <a:ext cx="2991845" cy="338554"/>
          </a:xfrm>
          <a:prstGeom prst="rect">
            <a:avLst/>
          </a:prstGeom>
          <a:noFill/>
        </p:spPr>
        <p:txBody>
          <a:bodyPr wrap="none" rtlCol="0">
            <a:spAutoFit/>
          </a:bodyPr>
          <a:lstStyle/>
          <a:p>
            <a:r>
              <a:rPr lang="en-US" sz="1600" dirty="0">
                <a:solidFill>
                  <a:srgbClr val="000000"/>
                </a:solidFill>
              </a:rPr>
              <a:t>DoD Instruction 1400.25, Vol. 431</a:t>
            </a:r>
          </a:p>
        </p:txBody>
      </p:sp>
      <p:sp>
        <p:nvSpPr>
          <p:cNvPr id="8" name="TextBox 7"/>
          <p:cNvSpPr txBox="1"/>
          <p:nvPr/>
        </p:nvSpPr>
        <p:spPr>
          <a:xfrm>
            <a:off x="2129440" y="6211670"/>
            <a:ext cx="5528373" cy="646331"/>
          </a:xfrm>
          <a:prstGeom prst="rect">
            <a:avLst/>
          </a:prstGeom>
          <a:noFill/>
        </p:spPr>
        <p:txBody>
          <a:bodyPr wrap="none" rtlCol="0">
            <a:spAutoFit/>
          </a:bodyPr>
          <a:lstStyle/>
          <a:p>
            <a:pPr algn="ctr"/>
            <a:r>
              <a:rPr lang="en-US" b="1" i="1" dirty="0">
                <a:solidFill>
                  <a:prstClr val="white"/>
                </a:solidFill>
              </a:rPr>
              <a:t>Performance Management is a </a:t>
            </a:r>
            <a:r>
              <a:rPr lang="en-US" b="1" i="1" dirty="0" smtClean="0">
                <a:solidFill>
                  <a:prstClr val="white"/>
                </a:solidFill>
              </a:rPr>
              <a:t>COLLABORATIVE EFFORT</a:t>
            </a:r>
            <a:endParaRPr lang="en-US" b="1" i="1" dirty="0">
              <a:solidFill>
                <a:prstClr val="white"/>
              </a:solidFill>
            </a:endParaRPr>
          </a:p>
          <a:p>
            <a:pPr algn="ctr"/>
            <a:r>
              <a:rPr lang="en-US" b="1" i="1" dirty="0">
                <a:solidFill>
                  <a:prstClr val="white"/>
                </a:solidFill>
              </a:rPr>
              <a:t>between Supervisors and Employees</a:t>
            </a:r>
          </a:p>
        </p:txBody>
      </p:sp>
    </p:spTree>
    <p:extLst>
      <p:ext uri="{BB962C8B-B14F-4D97-AF65-F5344CB8AC3E}">
        <p14:creationId xmlns:p14="http://schemas.microsoft.com/office/powerpoint/2010/main" val="2497873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solidFill>
                  <a:srgbClr val="BFBFBF"/>
                </a:solidFill>
              </a:rPr>
              <a:t>(</a:t>
            </a:r>
            <a:fld id="{07BB5704-CA4F-4330-932E-E70E78F78858}" type="slidenum">
              <a:rPr lang="en-US" smtClean="0">
                <a:solidFill>
                  <a:srgbClr val="BFBFBF"/>
                </a:solidFill>
              </a:rPr>
              <a:pPr/>
              <a:t>15</a:t>
            </a:fld>
            <a:r>
              <a:rPr lang="en-US" dirty="0" smtClean="0">
                <a:solidFill>
                  <a:srgbClr val="BFBFBF"/>
                </a:solidFill>
              </a:rPr>
              <a:t>)</a:t>
            </a:r>
            <a:endParaRPr lang="en-US" dirty="0">
              <a:solidFill>
                <a:srgbClr val="BFBFBF"/>
              </a:solidFill>
            </a:endParaRPr>
          </a:p>
        </p:txBody>
      </p:sp>
      <p:sp>
        <p:nvSpPr>
          <p:cNvPr id="5" name="Title 4"/>
          <p:cNvSpPr>
            <a:spLocks noGrp="1"/>
          </p:cNvSpPr>
          <p:nvPr>
            <p:ph type="title"/>
          </p:nvPr>
        </p:nvSpPr>
        <p:spPr/>
        <p:txBody>
          <a:bodyPr/>
          <a:lstStyle/>
          <a:p>
            <a:r>
              <a:rPr lang="en-US" dirty="0" smtClean="0"/>
              <a:t>Standards</a:t>
            </a:r>
            <a:endParaRPr lang="en-US" dirty="0"/>
          </a:p>
        </p:txBody>
      </p:sp>
      <p:sp>
        <p:nvSpPr>
          <p:cNvPr id="11" name="TextBox 10"/>
          <p:cNvSpPr txBox="1"/>
          <p:nvPr/>
        </p:nvSpPr>
        <p:spPr>
          <a:xfrm>
            <a:off x="232191" y="1272138"/>
            <a:ext cx="8507548" cy="335476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rgbClr val="000000"/>
                </a:solidFill>
              </a:rPr>
              <a:t>Standards </a:t>
            </a:r>
            <a:r>
              <a:rPr lang="en-US" sz="2400" dirty="0">
                <a:solidFill>
                  <a:srgbClr val="000000"/>
                </a:solidFill>
              </a:rPr>
              <a:t>describe how the requirements and expectations provided in the performance elements are to be evaluated</a:t>
            </a:r>
          </a:p>
          <a:p>
            <a:endParaRPr lang="en-US" sz="2400" dirty="0">
              <a:solidFill>
                <a:srgbClr val="000000"/>
              </a:solidFill>
            </a:endParaRPr>
          </a:p>
          <a:p>
            <a:pPr marL="800100" lvl="1" indent="-342900">
              <a:spcBef>
                <a:spcPct val="20000"/>
              </a:spcBef>
              <a:buFont typeface="Wingdings" panose="05000000000000000000" pitchFamily="2" charset="2"/>
              <a:buChar char="q"/>
            </a:pPr>
            <a:r>
              <a:rPr lang="en-US" sz="2000" dirty="0">
                <a:solidFill>
                  <a:srgbClr val="000000"/>
                </a:solidFill>
              </a:rPr>
              <a:t>Should be written using SMART criteria</a:t>
            </a:r>
          </a:p>
          <a:p>
            <a:pPr lvl="1">
              <a:spcBef>
                <a:spcPct val="20000"/>
              </a:spcBef>
            </a:pPr>
            <a:endParaRPr lang="en-US" sz="2000" dirty="0">
              <a:solidFill>
                <a:srgbClr val="000000"/>
              </a:solidFill>
            </a:endParaRPr>
          </a:p>
          <a:p>
            <a:pPr marL="800100" lvl="1" indent="-342900">
              <a:spcBef>
                <a:spcPct val="20000"/>
              </a:spcBef>
              <a:buFont typeface="Wingdings" panose="05000000000000000000" pitchFamily="2" charset="2"/>
              <a:buChar char="q"/>
            </a:pPr>
            <a:r>
              <a:rPr lang="en-US" sz="2000" dirty="0" smtClean="0">
                <a:solidFill>
                  <a:srgbClr val="000000"/>
                </a:solidFill>
              </a:rPr>
              <a:t>Written </a:t>
            </a:r>
            <a:r>
              <a:rPr lang="en-US" sz="2000" dirty="0">
                <a:solidFill>
                  <a:srgbClr val="000000"/>
                </a:solidFill>
              </a:rPr>
              <a:t>at “Fully Successful” level for each </a:t>
            </a:r>
            <a:r>
              <a:rPr lang="en-US" sz="2000" dirty="0" smtClean="0">
                <a:solidFill>
                  <a:srgbClr val="000000"/>
                </a:solidFill>
              </a:rPr>
              <a:t>performance element</a:t>
            </a:r>
            <a:endParaRPr lang="en-US" sz="2000" dirty="0">
              <a:solidFill>
                <a:srgbClr val="000000"/>
              </a:solidFill>
            </a:endParaRPr>
          </a:p>
          <a:p>
            <a:pPr lvl="1">
              <a:spcBef>
                <a:spcPct val="20000"/>
              </a:spcBef>
            </a:pPr>
            <a:endParaRPr lang="en-US" sz="2000" dirty="0">
              <a:solidFill>
                <a:srgbClr val="000000"/>
              </a:solidFill>
            </a:endParaRPr>
          </a:p>
          <a:p>
            <a:pPr marL="800100" lvl="1" indent="-342900">
              <a:spcBef>
                <a:spcPct val="20000"/>
              </a:spcBef>
              <a:buFont typeface="Wingdings" panose="05000000000000000000" pitchFamily="2" charset="2"/>
              <a:buChar char="q"/>
            </a:pPr>
            <a:r>
              <a:rPr lang="en-US" sz="2000" dirty="0" smtClean="0">
                <a:solidFill>
                  <a:srgbClr val="000000"/>
                </a:solidFill>
              </a:rPr>
              <a:t>Avoid using absolute standards (e.g., 100 percent, always, or never) unless critical to life and safety</a:t>
            </a:r>
            <a:endParaRPr lang="en-US" sz="2000" dirty="0">
              <a:solidFill>
                <a:srgbClr val="000000"/>
              </a:solidFill>
            </a:endParaRPr>
          </a:p>
        </p:txBody>
      </p:sp>
      <p:sp>
        <p:nvSpPr>
          <p:cNvPr id="13" name="TextBox 12"/>
          <p:cNvSpPr txBox="1"/>
          <p:nvPr/>
        </p:nvSpPr>
        <p:spPr>
          <a:xfrm>
            <a:off x="5771157" y="5728352"/>
            <a:ext cx="2991845" cy="338554"/>
          </a:xfrm>
          <a:prstGeom prst="rect">
            <a:avLst/>
          </a:prstGeom>
          <a:noFill/>
        </p:spPr>
        <p:txBody>
          <a:bodyPr wrap="none" rtlCol="0">
            <a:spAutoFit/>
          </a:bodyPr>
          <a:lstStyle/>
          <a:p>
            <a:r>
              <a:rPr lang="en-US" sz="1600" dirty="0">
                <a:solidFill>
                  <a:srgbClr val="000000"/>
                </a:solidFill>
              </a:rPr>
              <a:t>DoD Instruction 1400.25, Vol. 431</a:t>
            </a:r>
          </a:p>
        </p:txBody>
      </p:sp>
      <p:sp>
        <p:nvSpPr>
          <p:cNvPr id="8" name="TextBox 7"/>
          <p:cNvSpPr txBox="1"/>
          <p:nvPr/>
        </p:nvSpPr>
        <p:spPr>
          <a:xfrm>
            <a:off x="2129440" y="6211670"/>
            <a:ext cx="5528373" cy="646331"/>
          </a:xfrm>
          <a:prstGeom prst="rect">
            <a:avLst/>
          </a:prstGeom>
          <a:noFill/>
        </p:spPr>
        <p:txBody>
          <a:bodyPr wrap="none" rtlCol="0">
            <a:spAutoFit/>
          </a:bodyPr>
          <a:lstStyle/>
          <a:p>
            <a:pPr algn="ctr"/>
            <a:r>
              <a:rPr lang="en-US" b="1" i="1" dirty="0">
                <a:solidFill>
                  <a:prstClr val="white"/>
                </a:solidFill>
              </a:rPr>
              <a:t>Performance Management is a </a:t>
            </a:r>
            <a:r>
              <a:rPr lang="en-US" b="1" i="1" dirty="0" smtClean="0">
                <a:solidFill>
                  <a:prstClr val="white"/>
                </a:solidFill>
              </a:rPr>
              <a:t>COLLABORATIVE EFFORT</a:t>
            </a:r>
            <a:endParaRPr lang="en-US" b="1" i="1" dirty="0">
              <a:solidFill>
                <a:prstClr val="white"/>
              </a:solidFill>
            </a:endParaRPr>
          </a:p>
          <a:p>
            <a:pPr algn="ctr"/>
            <a:r>
              <a:rPr lang="en-US" b="1" i="1" dirty="0">
                <a:solidFill>
                  <a:prstClr val="white"/>
                </a:solidFill>
              </a:rPr>
              <a:t>between Supervisors and Employees</a:t>
            </a:r>
          </a:p>
        </p:txBody>
      </p:sp>
    </p:spTree>
    <p:extLst>
      <p:ext uri="{BB962C8B-B14F-4D97-AF65-F5344CB8AC3E}">
        <p14:creationId xmlns:p14="http://schemas.microsoft.com/office/powerpoint/2010/main" val="2234787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s"/>
          <p:cNvSpPr>
            <a:spLocks noEditPoints="1" noChangeArrowheads="1"/>
          </p:cNvSpPr>
          <p:nvPr/>
        </p:nvSpPr>
        <p:spPr bwMode="auto">
          <a:xfrm>
            <a:off x="3199304" y="3458110"/>
            <a:ext cx="2521820" cy="2608796"/>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 name="Slide Number Placeholder 2"/>
          <p:cNvSpPr>
            <a:spLocks noGrp="1"/>
          </p:cNvSpPr>
          <p:nvPr>
            <p:ph type="sldNum" sz="quarter" idx="12"/>
          </p:nvPr>
        </p:nvSpPr>
        <p:spPr/>
        <p:txBody>
          <a:bodyPr/>
          <a:lstStyle/>
          <a:p>
            <a:r>
              <a:rPr lang="en-US" dirty="0" smtClean="0">
                <a:solidFill>
                  <a:srgbClr val="BFBFBF"/>
                </a:solidFill>
              </a:rPr>
              <a:t>(</a:t>
            </a:r>
            <a:fld id="{07BB5704-CA4F-4330-932E-E70E78F78858}" type="slidenum">
              <a:rPr lang="en-US" smtClean="0">
                <a:solidFill>
                  <a:srgbClr val="BFBFBF"/>
                </a:solidFill>
              </a:rPr>
              <a:pPr/>
              <a:t>16</a:t>
            </a:fld>
            <a:r>
              <a:rPr lang="en-US" dirty="0" smtClean="0">
                <a:solidFill>
                  <a:srgbClr val="BFBFBF"/>
                </a:solidFill>
              </a:rPr>
              <a:t>)</a:t>
            </a:r>
            <a:endParaRPr lang="en-US" dirty="0">
              <a:solidFill>
                <a:srgbClr val="BFBFBF"/>
              </a:solidFill>
            </a:endParaRPr>
          </a:p>
        </p:txBody>
      </p:sp>
      <p:sp>
        <p:nvSpPr>
          <p:cNvPr id="5" name="Title 4"/>
          <p:cNvSpPr>
            <a:spLocks noGrp="1"/>
          </p:cNvSpPr>
          <p:nvPr>
            <p:ph type="title"/>
          </p:nvPr>
        </p:nvSpPr>
        <p:spPr/>
        <p:txBody>
          <a:bodyPr/>
          <a:lstStyle/>
          <a:p>
            <a:r>
              <a:rPr lang="en-US" dirty="0" smtClean="0"/>
              <a:t>Performance Plans </a:t>
            </a:r>
            <a:endParaRPr lang="en-US" dirty="0"/>
          </a:p>
        </p:txBody>
      </p:sp>
      <p:grpSp>
        <p:nvGrpSpPr>
          <p:cNvPr id="19" name="Group 18"/>
          <p:cNvGrpSpPr/>
          <p:nvPr/>
        </p:nvGrpSpPr>
        <p:grpSpPr>
          <a:xfrm>
            <a:off x="620088" y="1104773"/>
            <a:ext cx="7765973" cy="4042455"/>
            <a:chOff x="201384" y="966284"/>
            <a:chExt cx="7765973" cy="4042455"/>
          </a:xfrm>
        </p:grpSpPr>
        <p:sp>
          <p:nvSpPr>
            <p:cNvPr id="18" name="Curved Right Arrow 17"/>
            <p:cNvSpPr/>
            <p:nvPr/>
          </p:nvSpPr>
          <p:spPr>
            <a:xfrm>
              <a:off x="201384" y="1818517"/>
              <a:ext cx="2131702" cy="3101826"/>
            </a:xfrm>
            <a:prstGeom prst="curv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7" name="Curved Left Arrow 16"/>
            <p:cNvSpPr/>
            <p:nvPr/>
          </p:nvSpPr>
          <p:spPr>
            <a:xfrm>
              <a:off x="6094596" y="1818517"/>
              <a:ext cx="1871051" cy="3101826"/>
            </a:xfrm>
            <a:prstGeom prst="curvedLeftArrow">
              <a:avLst>
                <a:gd name="adj1" fmla="val 30738"/>
                <a:gd name="adj2" fmla="val 50000"/>
                <a:gd name="adj3" fmla="val 2757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9" name="TextBox 8"/>
            <p:cNvSpPr txBox="1"/>
            <p:nvPr/>
          </p:nvSpPr>
          <p:spPr>
            <a:xfrm>
              <a:off x="2950514" y="4239298"/>
              <a:ext cx="2059730" cy="769441"/>
            </a:xfrm>
            <a:prstGeom prst="rect">
              <a:avLst/>
            </a:prstGeom>
            <a:noFill/>
            <a:effectLst>
              <a:softEdge rad="63500"/>
            </a:effectLst>
          </p:spPr>
          <p:txBody>
            <a:bodyPr wrap="none" rtlCol="0">
              <a:spAutoFit/>
            </a:bodyPr>
            <a:lstStyle/>
            <a:p>
              <a:pPr algn="ctr"/>
              <a:r>
                <a:rPr lang="en-US" sz="2200" b="1" i="1" dirty="0">
                  <a:solidFill>
                    <a:srgbClr val="000000"/>
                  </a:solidFill>
                </a:rPr>
                <a:t>PERFORMANCE </a:t>
              </a:r>
            </a:p>
            <a:p>
              <a:pPr algn="ctr"/>
              <a:r>
                <a:rPr lang="en-US" sz="2200" b="1" i="1" dirty="0">
                  <a:solidFill>
                    <a:srgbClr val="000000"/>
                  </a:solidFill>
                </a:rPr>
                <a:t>PLAN</a:t>
              </a:r>
            </a:p>
          </p:txBody>
        </p:sp>
        <p:sp>
          <p:nvSpPr>
            <p:cNvPr id="12" name="TextBox 11"/>
            <p:cNvSpPr txBox="1"/>
            <p:nvPr/>
          </p:nvSpPr>
          <p:spPr>
            <a:xfrm>
              <a:off x="4320642" y="1104784"/>
              <a:ext cx="3646715" cy="369332"/>
            </a:xfrm>
            <a:prstGeom prst="rect">
              <a:avLst/>
            </a:prstGeom>
            <a:noFill/>
          </p:spPr>
          <p:txBody>
            <a:bodyPr wrap="square" rtlCol="0">
              <a:spAutoFit/>
            </a:bodyPr>
            <a:lstStyle/>
            <a:p>
              <a:r>
                <a:rPr lang="en-US" b="1" dirty="0">
                  <a:solidFill>
                    <a:srgbClr val="000000"/>
                  </a:solidFill>
                </a:rPr>
                <a:t>Individual Development Plan (IDP)</a:t>
              </a:r>
            </a:p>
          </p:txBody>
        </p:sp>
        <p:sp>
          <p:nvSpPr>
            <p:cNvPr id="13" name="TextBox 12"/>
            <p:cNvSpPr txBox="1"/>
            <p:nvPr/>
          </p:nvSpPr>
          <p:spPr>
            <a:xfrm>
              <a:off x="201384" y="966284"/>
              <a:ext cx="3944166" cy="646331"/>
            </a:xfrm>
            <a:prstGeom prst="rect">
              <a:avLst/>
            </a:prstGeom>
            <a:noFill/>
          </p:spPr>
          <p:txBody>
            <a:bodyPr wrap="square" rtlCol="0">
              <a:spAutoFit/>
            </a:bodyPr>
            <a:lstStyle/>
            <a:p>
              <a:r>
                <a:rPr lang="en-US" b="1" dirty="0">
                  <a:solidFill>
                    <a:srgbClr val="000000"/>
                  </a:solidFill>
                </a:rPr>
                <a:t>Organizational performance plan</a:t>
              </a:r>
            </a:p>
            <a:p>
              <a:r>
                <a:rPr lang="en-US" b="1" dirty="0">
                  <a:solidFill>
                    <a:srgbClr val="000000"/>
                  </a:solidFill>
                </a:rPr>
                <a:t>(e.g., Performance Assistance Plan) </a:t>
              </a:r>
            </a:p>
          </p:txBody>
        </p:sp>
        <p:sp>
          <p:nvSpPr>
            <p:cNvPr id="15" name="Rounded Rectangle 14"/>
            <p:cNvSpPr/>
            <p:nvPr/>
          </p:nvSpPr>
          <p:spPr>
            <a:xfrm>
              <a:off x="358678" y="1734659"/>
              <a:ext cx="3091543" cy="143691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a:solidFill>
                    <a:prstClr val="white"/>
                  </a:solidFill>
                </a:rPr>
                <a:t>Organizational document that focuses on providing the workforce the options for employee development</a:t>
              </a:r>
              <a:endParaRPr lang="en-US" b="1" dirty="0">
                <a:solidFill>
                  <a:prstClr val="white"/>
                </a:solidFill>
              </a:endParaRPr>
            </a:p>
          </p:txBody>
        </p:sp>
        <p:sp>
          <p:nvSpPr>
            <p:cNvPr id="16" name="Rounded Rectangle 15"/>
            <p:cNvSpPr/>
            <p:nvPr/>
          </p:nvSpPr>
          <p:spPr>
            <a:xfrm>
              <a:off x="4550226" y="1734659"/>
              <a:ext cx="3088743" cy="143691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white"/>
                  </a:solidFill>
                </a:rPr>
                <a:t>Records the learning and experience needed for short- and long-range career goals</a:t>
              </a:r>
            </a:p>
          </p:txBody>
        </p:sp>
      </p:grpSp>
      <p:sp>
        <p:nvSpPr>
          <p:cNvPr id="20" name="TextBox 19"/>
          <p:cNvSpPr txBox="1"/>
          <p:nvPr/>
        </p:nvSpPr>
        <p:spPr>
          <a:xfrm>
            <a:off x="2129440" y="6211670"/>
            <a:ext cx="5528373" cy="646331"/>
          </a:xfrm>
          <a:prstGeom prst="rect">
            <a:avLst/>
          </a:prstGeom>
          <a:noFill/>
        </p:spPr>
        <p:txBody>
          <a:bodyPr wrap="none" rtlCol="0">
            <a:spAutoFit/>
          </a:bodyPr>
          <a:lstStyle/>
          <a:p>
            <a:pPr algn="ctr"/>
            <a:r>
              <a:rPr lang="en-US" b="1" i="1" dirty="0">
                <a:solidFill>
                  <a:prstClr val="white"/>
                </a:solidFill>
              </a:rPr>
              <a:t>Performance Management is a </a:t>
            </a:r>
            <a:r>
              <a:rPr lang="en-US" b="1" i="1" dirty="0" smtClean="0">
                <a:solidFill>
                  <a:prstClr val="white"/>
                </a:solidFill>
              </a:rPr>
              <a:t>COLLABORATIVE EFFORT</a:t>
            </a:r>
            <a:endParaRPr lang="en-US" b="1" i="1" dirty="0">
              <a:solidFill>
                <a:prstClr val="white"/>
              </a:solidFill>
            </a:endParaRPr>
          </a:p>
          <a:p>
            <a:pPr algn="ctr"/>
            <a:r>
              <a:rPr lang="en-US" b="1" i="1" dirty="0">
                <a:solidFill>
                  <a:prstClr val="white"/>
                </a:solidFill>
              </a:rPr>
              <a:t>between Supervisors and Employees</a:t>
            </a:r>
          </a:p>
        </p:txBody>
      </p:sp>
    </p:spTree>
    <p:extLst>
      <p:ext uri="{BB962C8B-B14F-4D97-AF65-F5344CB8AC3E}">
        <p14:creationId xmlns:p14="http://schemas.microsoft.com/office/powerpoint/2010/main" val="3781823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526295725"/>
              </p:ext>
            </p:extLst>
          </p:nvPr>
        </p:nvGraphicFramePr>
        <p:xfrm>
          <a:off x="457200" y="12192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r>
              <a:rPr lang="en-US" dirty="0" smtClean="0">
                <a:solidFill>
                  <a:srgbClr val="BFBFBF"/>
                </a:solidFill>
              </a:rPr>
              <a:t>(</a:t>
            </a:r>
            <a:fld id="{07BB5704-CA4F-4330-932E-E70E78F78858}" type="slidenum">
              <a:rPr lang="en-US" smtClean="0">
                <a:solidFill>
                  <a:srgbClr val="BFBFBF"/>
                </a:solidFill>
              </a:rPr>
              <a:pPr/>
              <a:t>17</a:t>
            </a:fld>
            <a:r>
              <a:rPr lang="en-US" dirty="0" smtClean="0">
                <a:solidFill>
                  <a:srgbClr val="BFBFBF"/>
                </a:solidFill>
              </a:rPr>
              <a:t>)</a:t>
            </a:r>
            <a:endParaRPr lang="en-US" dirty="0">
              <a:solidFill>
                <a:srgbClr val="BFBFBF"/>
              </a:solidFill>
            </a:endParaRPr>
          </a:p>
        </p:txBody>
      </p:sp>
      <p:sp>
        <p:nvSpPr>
          <p:cNvPr id="5" name="Title 4"/>
          <p:cNvSpPr>
            <a:spLocks noGrp="1"/>
          </p:cNvSpPr>
          <p:nvPr>
            <p:ph type="title"/>
          </p:nvPr>
        </p:nvSpPr>
        <p:spPr/>
        <p:txBody>
          <a:bodyPr/>
          <a:lstStyle/>
          <a:p>
            <a:r>
              <a:rPr lang="en-US" dirty="0" smtClean="0"/>
              <a:t>Finalize Performance Plan </a:t>
            </a:r>
            <a:endParaRPr lang="en-US" dirty="0"/>
          </a:p>
        </p:txBody>
      </p:sp>
      <p:sp>
        <p:nvSpPr>
          <p:cNvPr id="9" name="TextBox 8"/>
          <p:cNvSpPr txBox="1"/>
          <p:nvPr/>
        </p:nvSpPr>
        <p:spPr>
          <a:xfrm>
            <a:off x="2129440" y="6211670"/>
            <a:ext cx="5528373" cy="646331"/>
          </a:xfrm>
          <a:prstGeom prst="rect">
            <a:avLst/>
          </a:prstGeom>
          <a:noFill/>
        </p:spPr>
        <p:txBody>
          <a:bodyPr wrap="none" rtlCol="0">
            <a:spAutoFit/>
          </a:bodyPr>
          <a:lstStyle/>
          <a:p>
            <a:pPr algn="ctr"/>
            <a:r>
              <a:rPr lang="en-US" b="1" i="1" dirty="0">
                <a:solidFill>
                  <a:prstClr val="white"/>
                </a:solidFill>
              </a:rPr>
              <a:t>Performance Management is a </a:t>
            </a:r>
            <a:r>
              <a:rPr lang="en-US" b="1" i="1" dirty="0" smtClean="0">
                <a:solidFill>
                  <a:prstClr val="white"/>
                </a:solidFill>
              </a:rPr>
              <a:t>COLLABORATIVE EFFORT</a:t>
            </a:r>
            <a:endParaRPr lang="en-US" b="1" i="1" dirty="0">
              <a:solidFill>
                <a:prstClr val="white"/>
              </a:solidFill>
            </a:endParaRPr>
          </a:p>
          <a:p>
            <a:pPr algn="ctr"/>
            <a:r>
              <a:rPr lang="en-US" b="1" i="1" dirty="0">
                <a:solidFill>
                  <a:prstClr val="white"/>
                </a:solidFill>
              </a:rPr>
              <a:t>between Supervisors and </a:t>
            </a:r>
            <a:r>
              <a:rPr lang="en-US" b="1" i="1" dirty="0" smtClean="0">
                <a:solidFill>
                  <a:prstClr val="white"/>
                </a:solidFill>
              </a:rPr>
              <a:t>Employees</a:t>
            </a:r>
            <a:endParaRPr lang="en-US" b="1" i="1" dirty="0">
              <a:solidFill>
                <a:prstClr val="white"/>
              </a:solidFill>
            </a:endParaRPr>
          </a:p>
        </p:txBody>
      </p:sp>
    </p:spTree>
    <p:extLst>
      <p:ext uri="{BB962C8B-B14F-4D97-AF65-F5344CB8AC3E}">
        <p14:creationId xmlns:p14="http://schemas.microsoft.com/office/powerpoint/2010/main" val="3493944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4854" y="983908"/>
            <a:ext cx="3343159" cy="4668566"/>
          </a:xfrm>
          <a:prstGeom prst="rect">
            <a:avLst/>
          </a:prstGeom>
          <a:solidFill>
            <a:srgbClr val="00206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itle 4"/>
          <p:cNvSpPr>
            <a:spLocks noGrp="1"/>
          </p:cNvSpPr>
          <p:nvPr>
            <p:ph type="title"/>
          </p:nvPr>
        </p:nvSpPr>
        <p:spPr/>
        <p:txBody>
          <a:bodyPr/>
          <a:lstStyle/>
          <a:p>
            <a:r>
              <a:rPr lang="en-US" dirty="0" smtClean="0"/>
              <a:t>Revising the Performance Plan</a:t>
            </a:r>
            <a:endParaRPr lang="en-US" dirty="0"/>
          </a:p>
        </p:txBody>
      </p:sp>
      <p:sp>
        <p:nvSpPr>
          <p:cNvPr id="3" name="Slide Number Placeholder 2"/>
          <p:cNvSpPr>
            <a:spLocks noGrp="1"/>
          </p:cNvSpPr>
          <p:nvPr>
            <p:ph type="sldNum" sz="quarter" idx="12"/>
          </p:nvPr>
        </p:nvSpPr>
        <p:spPr/>
        <p:txBody>
          <a:bodyPr/>
          <a:lstStyle/>
          <a:p>
            <a:r>
              <a:rPr lang="en-US" dirty="0" smtClean="0">
                <a:solidFill>
                  <a:srgbClr val="BFBFBF"/>
                </a:solidFill>
              </a:rPr>
              <a:t>(</a:t>
            </a:r>
            <a:fld id="{07BB5704-CA4F-4330-932E-E70E78F78858}" type="slidenum">
              <a:rPr lang="en-US" smtClean="0">
                <a:solidFill>
                  <a:srgbClr val="BFBFBF"/>
                </a:solidFill>
              </a:rPr>
              <a:pPr/>
              <a:t>18</a:t>
            </a:fld>
            <a:r>
              <a:rPr lang="en-US" dirty="0" smtClean="0">
                <a:solidFill>
                  <a:srgbClr val="BFBFBF"/>
                </a:solidFill>
              </a:rPr>
              <a:t>)</a:t>
            </a:r>
            <a:endParaRPr lang="en-US" dirty="0">
              <a:solidFill>
                <a:srgbClr val="BFBFBF"/>
              </a:solidFill>
            </a:endParaRPr>
          </a:p>
        </p:txBody>
      </p:sp>
      <p:sp>
        <p:nvSpPr>
          <p:cNvPr id="8" name="TextBox 7"/>
          <p:cNvSpPr txBox="1"/>
          <p:nvPr/>
        </p:nvSpPr>
        <p:spPr>
          <a:xfrm>
            <a:off x="185058" y="856291"/>
            <a:ext cx="5891277" cy="830997"/>
          </a:xfrm>
          <a:prstGeom prst="rect">
            <a:avLst/>
          </a:prstGeom>
          <a:noFill/>
        </p:spPr>
        <p:txBody>
          <a:bodyPr wrap="square" rtlCol="0">
            <a:spAutoFit/>
          </a:bodyPr>
          <a:lstStyle/>
          <a:p>
            <a:r>
              <a:rPr lang="en-US" sz="2400" b="1" dirty="0">
                <a:solidFill>
                  <a:srgbClr val="000000"/>
                </a:solidFill>
              </a:rPr>
              <a:t>A change to the Performance Plan may be needed if there:</a:t>
            </a:r>
          </a:p>
        </p:txBody>
      </p:sp>
      <p:sp>
        <p:nvSpPr>
          <p:cNvPr id="9" name="TextBox 8"/>
          <p:cNvSpPr txBox="1"/>
          <p:nvPr/>
        </p:nvSpPr>
        <p:spPr>
          <a:xfrm>
            <a:off x="6061095" y="1266941"/>
            <a:ext cx="2858244" cy="4093428"/>
          </a:xfrm>
          <a:prstGeom prst="rect">
            <a:avLst/>
          </a:prstGeom>
          <a:noFill/>
        </p:spPr>
        <p:txBody>
          <a:bodyPr wrap="square" rtlCol="0">
            <a:spAutoFit/>
          </a:bodyPr>
          <a:lstStyle/>
          <a:p>
            <a:pPr marL="285750" indent="-285750">
              <a:buFont typeface="Wingdings" panose="05000000000000000000" pitchFamily="2" charset="2"/>
              <a:buChar char="ü"/>
            </a:pPr>
            <a:r>
              <a:rPr lang="en-US" sz="2800" b="1" dirty="0">
                <a:solidFill>
                  <a:prstClr val="white"/>
                </a:solidFill>
              </a:rPr>
              <a:t>Minimum 90 calendar days for</a:t>
            </a:r>
            <a:r>
              <a:rPr lang="en-US" sz="2800" b="1" dirty="0" smtClean="0">
                <a:solidFill>
                  <a:prstClr val="white"/>
                </a:solidFill>
              </a:rPr>
              <a:t>:</a:t>
            </a:r>
            <a:endParaRPr lang="en-US" sz="2400" b="1" dirty="0">
              <a:solidFill>
                <a:prstClr val="white"/>
              </a:solidFill>
            </a:endParaRPr>
          </a:p>
          <a:p>
            <a:pPr marL="342900" indent="-342900">
              <a:buFont typeface="Arial" panose="020B0604020202020204" pitchFamily="34" charset="0"/>
              <a:buChar char="•"/>
            </a:pPr>
            <a:r>
              <a:rPr lang="en-US" sz="2200" b="1" dirty="0">
                <a:solidFill>
                  <a:prstClr val="white"/>
                </a:solidFill>
              </a:rPr>
              <a:t>monitoring of approved performance plans</a:t>
            </a:r>
          </a:p>
          <a:p>
            <a:endParaRPr lang="en-US" sz="2200" b="1" dirty="0">
              <a:solidFill>
                <a:prstClr val="white"/>
              </a:solidFill>
            </a:endParaRPr>
          </a:p>
          <a:p>
            <a:pPr marL="342900" indent="-342900">
              <a:buFont typeface="Arial" panose="020B0604020202020204" pitchFamily="34" charset="0"/>
              <a:buChar char="•"/>
            </a:pPr>
            <a:r>
              <a:rPr lang="en-US" sz="2200" b="1" dirty="0">
                <a:solidFill>
                  <a:prstClr val="white"/>
                </a:solidFill>
              </a:rPr>
              <a:t>employee performance of new </a:t>
            </a:r>
            <a:r>
              <a:rPr lang="en-US" sz="2200" b="1" dirty="0" smtClean="0">
                <a:solidFill>
                  <a:prstClr val="white"/>
                </a:solidFill>
              </a:rPr>
              <a:t>performance elements</a:t>
            </a:r>
            <a:endParaRPr lang="en-US" sz="2200" b="1" dirty="0">
              <a:solidFill>
                <a:prstClr val="white"/>
              </a:solidFill>
            </a:endParaRPr>
          </a:p>
        </p:txBody>
      </p:sp>
      <p:sp>
        <p:nvSpPr>
          <p:cNvPr id="11" name="Rectangle 10"/>
          <p:cNvSpPr/>
          <p:nvPr/>
        </p:nvSpPr>
        <p:spPr>
          <a:xfrm>
            <a:off x="5734855" y="5733997"/>
            <a:ext cx="3343158" cy="369332"/>
          </a:xfrm>
          <a:prstGeom prst="rect">
            <a:avLst/>
          </a:prstGeom>
        </p:spPr>
        <p:txBody>
          <a:bodyPr wrap="none">
            <a:spAutoFit/>
          </a:bodyPr>
          <a:lstStyle/>
          <a:p>
            <a:pPr algn="r"/>
            <a:r>
              <a:rPr lang="en-US" dirty="0">
                <a:solidFill>
                  <a:srgbClr val="000000"/>
                </a:solidFill>
              </a:rPr>
              <a:t>DoD Instruction 1400.25, Vol. 431</a:t>
            </a:r>
          </a:p>
        </p:txBody>
      </p:sp>
      <p:graphicFrame>
        <p:nvGraphicFramePr>
          <p:cNvPr id="13" name="Diagram 12"/>
          <p:cNvGraphicFramePr/>
          <p:nvPr>
            <p:extLst>
              <p:ext uri="{D42A27DB-BD31-4B8C-83A1-F6EECF244321}">
                <p14:modId xmlns:p14="http://schemas.microsoft.com/office/powerpoint/2010/main" val="2906451674"/>
              </p:ext>
            </p:extLst>
          </p:nvPr>
        </p:nvGraphicFramePr>
        <p:xfrm>
          <a:off x="185059" y="1598796"/>
          <a:ext cx="5549796" cy="4612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129440" y="6211670"/>
            <a:ext cx="5528373" cy="646331"/>
          </a:xfrm>
          <a:prstGeom prst="rect">
            <a:avLst/>
          </a:prstGeom>
          <a:noFill/>
        </p:spPr>
        <p:txBody>
          <a:bodyPr wrap="none" rtlCol="0">
            <a:spAutoFit/>
          </a:bodyPr>
          <a:lstStyle/>
          <a:p>
            <a:pPr algn="ctr"/>
            <a:r>
              <a:rPr lang="en-US" b="1" i="1" dirty="0">
                <a:solidFill>
                  <a:prstClr val="white"/>
                </a:solidFill>
              </a:rPr>
              <a:t>Performance Management is a </a:t>
            </a:r>
            <a:r>
              <a:rPr lang="en-US" b="1" i="1" dirty="0" smtClean="0">
                <a:solidFill>
                  <a:prstClr val="white"/>
                </a:solidFill>
              </a:rPr>
              <a:t>COLLABORATIVE EFFORT</a:t>
            </a:r>
            <a:endParaRPr lang="en-US" b="1" i="1" dirty="0">
              <a:solidFill>
                <a:prstClr val="white"/>
              </a:solidFill>
            </a:endParaRPr>
          </a:p>
          <a:p>
            <a:pPr algn="ctr"/>
            <a:r>
              <a:rPr lang="en-US" b="1" i="1" dirty="0">
                <a:solidFill>
                  <a:prstClr val="white"/>
                </a:solidFill>
              </a:rPr>
              <a:t>between Supervisors and Employees</a:t>
            </a:r>
          </a:p>
        </p:txBody>
      </p:sp>
    </p:spTree>
    <p:extLst>
      <p:ext uri="{BB962C8B-B14F-4D97-AF65-F5344CB8AC3E}">
        <p14:creationId xmlns:p14="http://schemas.microsoft.com/office/powerpoint/2010/main" val="1438889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BEBA8EAE-BF5A-486C-A8C5-ECC9F3942E4B}">
                <a14:imgProps xmlns:a14="http://schemas.microsoft.com/office/drawing/2010/main">
                  <a14:imgLayer r:embed="rId4">
                    <a14:imgEffect>
                      <a14:artisticGlowEdges/>
                    </a14:imgEffect>
                    <a14:imgEffect>
                      <a14:sharpenSoften amount="50000"/>
                    </a14:imgEffect>
                    <a14:imgEffect>
                      <a14:brightnessContrast bright="73000" contrast="-38000"/>
                    </a14:imgEffect>
                  </a14:imgLayer>
                </a14:imgProps>
              </a:ext>
              <a:ext uri="{28A0092B-C50C-407E-A947-70E740481C1C}">
                <a14:useLocalDpi xmlns:a14="http://schemas.microsoft.com/office/drawing/2010/main" val="0"/>
              </a:ext>
            </a:extLst>
          </a:blip>
          <a:stretch>
            <a:fillRect/>
          </a:stretch>
        </p:blipFill>
        <p:spPr>
          <a:xfrm>
            <a:off x="1745701" y="2565401"/>
            <a:ext cx="5183057" cy="3220357"/>
          </a:xfrm>
        </p:spPr>
      </p:pic>
      <p:sp>
        <p:nvSpPr>
          <p:cNvPr id="3" name="TextBox 2"/>
          <p:cNvSpPr txBox="1"/>
          <p:nvPr/>
        </p:nvSpPr>
        <p:spPr>
          <a:xfrm>
            <a:off x="509271" y="1263134"/>
            <a:ext cx="8022772" cy="1200329"/>
          </a:xfrm>
          <a:prstGeom prst="rect">
            <a:avLst/>
          </a:prstGeom>
          <a:noFill/>
        </p:spPr>
        <p:txBody>
          <a:bodyPr wrap="square" rtlCol="0">
            <a:spAutoFit/>
          </a:bodyPr>
          <a:lstStyle/>
          <a:p>
            <a:r>
              <a:rPr lang="en-US" sz="2400" dirty="0">
                <a:solidFill>
                  <a:srgbClr val="000000"/>
                </a:solidFill>
              </a:rPr>
              <a:t>Performance feedback is the </a:t>
            </a:r>
            <a:r>
              <a:rPr lang="en-US" sz="2400" dirty="0" smtClean="0">
                <a:solidFill>
                  <a:srgbClr val="000000"/>
                </a:solidFill>
              </a:rPr>
              <a:t>two-way, meaningful </a:t>
            </a:r>
            <a:r>
              <a:rPr lang="en-US" sz="2400" dirty="0">
                <a:solidFill>
                  <a:srgbClr val="000000"/>
                </a:solidFill>
              </a:rPr>
              <a:t>exchange of information between supervisors and employees regarding performance expected and performance exhibited</a:t>
            </a:r>
            <a:endParaRPr lang="en-US" sz="2400" dirty="0">
              <a:solidFill>
                <a:srgbClr val="FF0000"/>
              </a:solidFill>
            </a:endParaRPr>
          </a:p>
        </p:txBody>
      </p:sp>
      <p:sp>
        <p:nvSpPr>
          <p:cNvPr id="8" name="Title 4"/>
          <p:cNvSpPr>
            <a:spLocks noGrp="1"/>
          </p:cNvSpPr>
          <p:nvPr>
            <p:ph type="title"/>
          </p:nvPr>
        </p:nvSpPr>
        <p:spPr>
          <a:xfrm>
            <a:off x="1910721" y="228600"/>
            <a:ext cx="7010400" cy="609600"/>
          </a:xfrm>
        </p:spPr>
        <p:txBody>
          <a:bodyPr/>
          <a:lstStyle/>
          <a:p>
            <a:r>
              <a:rPr lang="en-US" dirty="0" smtClean="0"/>
              <a:t>What is Performance Feedback ?</a:t>
            </a:r>
            <a:endParaRPr lang="en-US" dirty="0"/>
          </a:p>
        </p:txBody>
      </p:sp>
      <p:sp>
        <p:nvSpPr>
          <p:cNvPr id="9" name="TextBox 8"/>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2" name="Slide Number Placeholder 1"/>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19</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3768491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following words appear running horizontally and vertically in a decorative arrangement:&#10;Leadership, Excellence, Service, Hiring, New Beginnings, Pride, Readiness, Workforce Planning, Ownership, Tools, Mission, Accountablity, Teamwork, Performance, Rewards, Supervisory Performance, Communication, Guides, Focus, Mentoring, Commitment, Training" title="New Beginnigs Word Cloud"/>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3400"/>
          <a:stretch/>
        </p:blipFill>
        <p:spPr>
          <a:xfrm>
            <a:off x="653001" y="1005840"/>
            <a:ext cx="7828241" cy="5016162"/>
          </a:xfrm>
          <a:prstGeom prst="rect">
            <a:avLst/>
          </a:prstGeom>
        </p:spPr>
      </p:pic>
      <p:sp>
        <p:nvSpPr>
          <p:cNvPr id="5" name="TextBox 4"/>
          <p:cNvSpPr txBox="1"/>
          <p:nvPr/>
        </p:nvSpPr>
        <p:spPr>
          <a:xfrm>
            <a:off x="2664143" y="6211669"/>
            <a:ext cx="4458978" cy="523220"/>
          </a:xfrm>
          <a:prstGeom prst="rect">
            <a:avLst/>
          </a:prstGeom>
          <a:noFill/>
        </p:spPr>
        <p:txBody>
          <a:bodyPr wrap="none" rtlCol="0">
            <a:spAutoFit/>
          </a:bodyPr>
          <a:lstStyle/>
          <a:p>
            <a:pPr algn="ctr"/>
            <a:r>
              <a:rPr lang="en-US" sz="2800" b="1" i="1" dirty="0">
                <a:solidFill>
                  <a:prstClr val="white"/>
                </a:solidFill>
              </a:rPr>
              <a:t>Fair – Credible – Transparent</a:t>
            </a:r>
          </a:p>
        </p:txBody>
      </p:sp>
      <p:sp>
        <p:nvSpPr>
          <p:cNvPr id="2" name="Slide Number Placeholder 1"/>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2</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1800581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Feedback Important? </a:t>
            </a:r>
            <a:endParaRPr lang="en-US" dirty="0"/>
          </a:p>
        </p:txBody>
      </p:sp>
      <p:sp>
        <p:nvSpPr>
          <p:cNvPr id="3" name="Content Placeholder 2"/>
          <p:cNvSpPr>
            <a:spLocks noGrp="1"/>
          </p:cNvSpPr>
          <p:nvPr>
            <p:ph idx="1"/>
          </p:nvPr>
        </p:nvSpPr>
        <p:spPr/>
        <p:txBody>
          <a:bodyPr/>
          <a:lstStyle/>
          <a:p>
            <a:pPr lvl="0"/>
            <a:r>
              <a:rPr lang="en-US" dirty="0" smtClean="0"/>
              <a:t>Beneficial for both supervisors and employees</a:t>
            </a:r>
          </a:p>
          <a:p>
            <a:pPr lvl="0"/>
            <a:r>
              <a:rPr lang="en-US" dirty="0" smtClean="0"/>
              <a:t>Promotes </a:t>
            </a:r>
            <a:r>
              <a:rPr lang="en-US" dirty="0"/>
              <a:t>an understanding of the issue/topic/concern</a:t>
            </a:r>
          </a:p>
          <a:p>
            <a:pPr lvl="0"/>
            <a:r>
              <a:rPr lang="en-US" dirty="0"/>
              <a:t>Makes the other person aware of </a:t>
            </a:r>
            <a:r>
              <a:rPr lang="en-US" dirty="0" smtClean="0"/>
              <a:t>one’s </a:t>
            </a:r>
            <a:r>
              <a:rPr lang="en-US" dirty="0"/>
              <a:t>perspective</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749106882"/>
              </p:ext>
            </p:extLst>
          </p:nvPr>
        </p:nvGraphicFramePr>
        <p:xfrm>
          <a:off x="457200" y="2713684"/>
          <a:ext cx="8229600" cy="32130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907792">
                  <a:extLst>
                    <a:ext uri="{9D8B030D-6E8A-4147-A177-3AD203B41FA5}">
                      <a16:colId xmlns:a16="http://schemas.microsoft.com/office/drawing/2014/main" xmlns="" val="20001"/>
                    </a:ext>
                  </a:extLst>
                </a:gridCol>
                <a:gridCol w="2578608">
                  <a:extLst>
                    <a:ext uri="{9D8B030D-6E8A-4147-A177-3AD203B41FA5}">
                      <a16:colId xmlns:a16="http://schemas.microsoft.com/office/drawing/2014/main" xmlns="" val="20002"/>
                    </a:ext>
                  </a:extLst>
                </a:gridCol>
              </a:tblGrid>
              <a:tr h="772867">
                <a:tc>
                  <a:txBody>
                    <a:bodyPr/>
                    <a:lstStyle/>
                    <a:p>
                      <a:pPr lvl="0" algn="ctr"/>
                      <a:r>
                        <a:rPr lang="en-US" sz="2400" b="1" dirty="0" smtClean="0"/>
                        <a:t>Performance Context</a:t>
                      </a:r>
                      <a:endParaRPr lang="en-US" sz="2400" dirty="0"/>
                    </a:p>
                  </a:txBody>
                  <a:tcPr anchor="b">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t>Developmental Context</a:t>
                      </a:r>
                      <a:r>
                        <a:rPr lang="en-US" sz="2400" dirty="0" smtClean="0"/>
                        <a:t> </a:t>
                      </a:r>
                      <a:endParaRPr lang="en-US" sz="2400" dirty="0"/>
                    </a:p>
                  </a:txBody>
                  <a:tcPr anchor="b">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Personal</a:t>
                      </a:r>
                      <a:br>
                        <a:rPr lang="en-US" sz="2400" dirty="0" smtClean="0"/>
                      </a:br>
                      <a:r>
                        <a:rPr lang="en-US" sz="2400" dirty="0" smtClean="0"/>
                        <a:t>Context</a:t>
                      </a:r>
                      <a:endParaRPr lang="en-US" sz="2400" dirty="0"/>
                    </a:p>
                  </a:txBody>
                  <a:tcPr anchor="b">
                    <a:solidFill>
                      <a:srgbClr val="002060"/>
                    </a:solidFill>
                  </a:tcPr>
                </a:tc>
                <a:extLst>
                  <a:ext uri="{0D108BD9-81ED-4DB2-BD59-A6C34878D82A}">
                    <a16:rowId xmlns:a16="http://schemas.microsoft.com/office/drawing/2014/main" xmlns="" val="10000"/>
                  </a:ext>
                </a:extLst>
              </a:tr>
              <a:tr h="239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Feedback provides employees and supervisors with the other's perspective of what’s working (or not)</a:t>
                      </a:r>
                    </a:p>
                  </a:txBody>
                  <a:tcP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Feedback provides opportunities to improve competence, to learn, and to progress in careers</a:t>
                      </a:r>
                    </a:p>
                  </a:txBody>
                  <a:tcP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Feedback can improve the quality of relationships</a:t>
                      </a:r>
                    </a:p>
                  </a:txBody>
                  <a:tcPr>
                    <a:solidFill>
                      <a:schemeClr val="accent1">
                        <a:lumMod val="75000"/>
                      </a:schemeClr>
                    </a:solidFill>
                  </a:tcPr>
                </a:tc>
                <a:extLst>
                  <a:ext uri="{0D108BD9-81ED-4DB2-BD59-A6C34878D82A}">
                    <a16:rowId xmlns:a16="http://schemas.microsoft.com/office/drawing/2014/main" xmlns="" val="10001"/>
                  </a:ext>
                </a:extLst>
              </a:tr>
            </a:tbl>
          </a:graphicData>
        </a:graphic>
      </p:graphicFrame>
      <p:sp>
        <p:nvSpPr>
          <p:cNvPr id="8" name="TextBox 7"/>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4" name="Slide Number Placeholder 3"/>
          <p:cNvSpPr>
            <a:spLocks noGrp="1"/>
          </p:cNvSpPr>
          <p:nvPr>
            <p:ph type="sldNum" sz="quarter" idx="12"/>
          </p:nvPr>
        </p:nvSpPr>
        <p:spPr/>
        <p:txBody>
          <a:bodyPr/>
          <a:lstStyle/>
          <a:p>
            <a:r>
              <a:rPr lang="en-US" dirty="0" smtClean="0">
                <a:solidFill>
                  <a:srgbClr val="BFBFBF"/>
                </a:solidFill>
              </a:rPr>
              <a:t>(</a:t>
            </a:r>
            <a:fld id="{07BB5704-CA4F-4330-932E-E70E78F78858}" type="slidenum">
              <a:rPr lang="en-US" smtClean="0">
                <a:solidFill>
                  <a:srgbClr val="BFBFBF"/>
                </a:solidFill>
              </a:rPr>
              <a:pPr/>
              <a:t>20</a:t>
            </a:fld>
            <a:r>
              <a:rPr lang="en-US" dirty="0"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524529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Feedback Guidelines for the Feedback“ee”</a:t>
            </a:r>
            <a:endParaRPr lang="en-US" dirty="0"/>
          </a:p>
        </p:txBody>
      </p:sp>
      <p:sp>
        <p:nvSpPr>
          <p:cNvPr id="3" name="Content Placeholder 2"/>
          <p:cNvSpPr>
            <a:spLocks noGrp="1"/>
          </p:cNvSpPr>
          <p:nvPr>
            <p:ph idx="1"/>
          </p:nvPr>
        </p:nvSpPr>
        <p:spPr>
          <a:xfrm>
            <a:off x="4011947" y="5257800"/>
            <a:ext cx="5297317" cy="650632"/>
          </a:xfrm>
        </p:spPr>
        <p:txBody>
          <a:bodyPr>
            <a:normAutofit/>
          </a:bodyPr>
          <a:lstStyle/>
          <a:p>
            <a:pPr marL="0" indent="0" algn="ctr">
              <a:buNone/>
            </a:pPr>
            <a:r>
              <a:rPr lang="en-US" b="1" i="1" dirty="0" smtClean="0"/>
              <a:t>“Thank you for the feedback.”</a:t>
            </a:r>
            <a:endParaRPr lang="en-US" b="1" i="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048" t="45455" r="60423" b="31311"/>
          <a:stretch/>
        </p:blipFill>
        <p:spPr bwMode="auto">
          <a:xfrm>
            <a:off x="4419600" y="1066800"/>
            <a:ext cx="4482012" cy="4191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5" name="TextBox 4"/>
          <p:cNvSpPr txBox="1"/>
          <p:nvPr/>
        </p:nvSpPr>
        <p:spPr>
          <a:xfrm>
            <a:off x="0" y="1207919"/>
            <a:ext cx="4396653" cy="4154984"/>
          </a:xfrm>
          <a:prstGeom prst="rect">
            <a:avLst/>
          </a:prstGeom>
          <a:noFill/>
        </p:spPr>
        <p:txBody>
          <a:bodyPr wrap="none" rtlCol="0">
            <a:spAutoFit/>
          </a:bodyPr>
          <a:lstStyle/>
          <a:p>
            <a:pPr marL="342900" indent="-342900">
              <a:buFont typeface="Wingdings" panose="05000000000000000000" pitchFamily="2" charset="2"/>
              <a:buChar char="ü"/>
            </a:pPr>
            <a:r>
              <a:rPr lang="en-US" sz="2400" dirty="0" smtClean="0">
                <a:solidFill>
                  <a:srgbClr val="000000"/>
                </a:solidFill>
              </a:rPr>
              <a:t>Just Listen</a:t>
            </a:r>
          </a:p>
          <a:p>
            <a:pPr marL="342900" indent="-342900">
              <a:buFont typeface="Wingdings" panose="05000000000000000000" pitchFamily="2" charset="2"/>
              <a:buChar char="ü"/>
            </a:pPr>
            <a:endParaRPr lang="en-US" sz="2400" dirty="0" smtClean="0">
              <a:solidFill>
                <a:srgbClr val="000000"/>
              </a:solidFill>
            </a:endParaRPr>
          </a:p>
          <a:p>
            <a:pPr marL="342900" indent="-342900">
              <a:buFont typeface="Wingdings" panose="05000000000000000000" pitchFamily="2" charset="2"/>
              <a:buChar char="ü"/>
            </a:pPr>
            <a:r>
              <a:rPr lang="en-US" sz="2400" dirty="0" smtClean="0">
                <a:solidFill>
                  <a:srgbClr val="000000"/>
                </a:solidFill>
              </a:rPr>
              <a:t>Don’t interrupt</a:t>
            </a:r>
          </a:p>
          <a:p>
            <a:endParaRPr lang="en-US" sz="2400" dirty="0" smtClean="0">
              <a:solidFill>
                <a:srgbClr val="000000"/>
              </a:solidFill>
            </a:endParaRPr>
          </a:p>
          <a:p>
            <a:pPr marL="342900" indent="-342900">
              <a:buFont typeface="Wingdings" panose="05000000000000000000" pitchFamily="2" charset="2"/>
              <a:buChar char="ü"/>
            </a:pPr>
            <a:r>
              <a:rPr lang="en-US" sz="2400" dirty="0" smtClean="0">
                <a:solidFill>
                  <a:srgbClr val="000000"/>
                </a:solidFill>
              </a:rPr>
              <a:t>Don’t  get defensive</a:t>
            </a:r>
          </a:p>
          <a:p>
            <a:pPr marL="342900" indent="-342900">
              <a:buFont typeface="Wingdings" panose="05000000000000000000" pitchFamily="2" charset="2"/>
              <a:buChar char="ü"/>
            </a:pPr>
            <a:endParaRPr lang="en-US" sz="2400" dirty="0">
              <a:solidFill>
                <a:srgbClr val="000000"/>
              </a:solidFill>
            </a:endParaRPr>
          </a:p>
          <a:p>
            <a:pPr marL="342900" indent="-342900">
              <a:buFont typeface="Wingdings" panose="05000000000000000000" pitchFamily="2" charset="2"/>
              <a:buChar char="ü"/>
            </a:pPr>
            <a:r>
              <a:rPr lang="en-US" sz="2400" dirty="0" smtClean="0">
                <a:solidFill>
                  <a:srgbClr val="000000"/>
                </a:solidFill>
              </a:rPr>
              <a:t>If things get awkward or too</a:t>
            </a:r>
          </a:p>
          <a:p>
            <a:r>
              <a:rPr lang="en-US" sz="2400" dirty="0" smtClean="0">
                <a:solidFill>
                  <a:srgbClr val="000000"/>
                </a:solidFill>
              </a:rPr>
              <a:t>emotional, don’t respond and ask</a:t>
            </a:r>
          </a:p>
          <a:p>
            <a:r>
              <a:rPr lang="en-US" sz="2400" dirty="0" smtClean="0">
                <a:solidFill>
                  <a:srgbClr val="000000"/>
                </a:solidFill>
              </a:rPr>
              <a:t>for a break.  But be sure to  </a:t>
            </a:r>
          </a:p>
          <a:p>
            <a:r>
              <a:rPr lang="en-US" sz="2400" dirty="0" smtClean="0">
                <a:solidFill>
                  <a:srgbClr val="000000"/>
                </a:solidFill>
              </a:rPr>
              <a:t>re-connect with person giving </a:t>
            </a:r>
          </a:p>
          <a:p>
            <a:r>
              <a:rPr lang="en-US" sz="2400" dirty="0" smtClean="0">
                <a:solidFill>
                  <a:srgbClr val="000000"/>
                </a:solidFill>
              </a:rPr>
              <a:t>feedback</a:t>
            </a:r>
            <a:endParaRPr lang="en-US" sz="2400" dirty="0">
              <a:solidFill>
                <a:srgbClr val="000000"/>
              </a:solidFill>
            </a:endParaRPr>
          </a:p>
        </p:txBody>
      </p:sp>
      <p:sp>
        <p:nvSpPr>
          <p:cNvPr id="4" name="Slide Number Placeholder 3"/>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21</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1222501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following words appear running horizontally and vertically in a decorative arrangement:&#10;Leadership, Excellence, Service, Hiring, New Beginnings, Pride, Readiness, Workforce Planning, Ownership, Tools, Mission, Accountablity, Teamwork, Performance, Rewards, Supervisory Performance, Communication, Guides, Focus, Mentoring, Commitment, Training" title="New Beginnigs Word Cloud"/>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3400"/>
          <a:stretch/>
        </p:blipFill>
        <p:spPr>
          <a:xfrm>
            <a:off x="653001" y="1005840"/>
            <a:ext cx="7828241" cy="5016162"/>
          </a:xfrm>
          <a:prstGeom prst="rect">
            <a:avLst/>
          </a:prstGeom>
        </p:spPr>
      </p:pic>
      <p:sp>
        <p:nvSpPr>
          <p:cNvPr id="5" name="TextBox 4"/>
          <p:cNvSpPr txBox="1"/>
          <p:nvPr/>
        </p:nvSpPr>
        <p:spPr>
          <a:xfrm>
            <a:off x="2664143" y="6211669"/>
            <a:ext cx="4458978" cy="523220"/>
          </a:xfrm>
          <a:prstGeom prst="rect">
            <a:avLst/>
          </a:prstGeom>
          <a:noFill/>
        </p:spPr>
        <p:txBody>
          <a:bodyPr wrap="none" rtlCol="0">
            <a:spAutoFit/>
          </a:bodyPr>
          <a:lstStyle/>
          <a:p>
            <a:pPr algn="ctr"/>
            <a:r>
              <a:rPr lang="en-US" sz="2800" b="1" i="1" dirty="0">
                <a:solidFill>
                  <a:prstClr val="white"/>
                </a:solidFill>
              </a:rPr>
              <a:t>Fair – Credible – Transparent</a:t>
            </a:r>
          </a:p>
        </p:txBody>
      </p:sp>
      <p:sp>
        <p:nvSpPr>
          <p:cNvPr id="2" name="Slide Number Placeholder 1"/>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22</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1052190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Monitoring Performance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29438706"/>
              </p:ext>
            </p:extLst>
          </p:nvPr>
        </p:nvGraphicFramePr>
        <p:xfrm>
          <a:off x="457200" y="1219200"/>
          <a:ext cx="8229600" cy="4028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r>
              <a:rPr lang="en-US" dirty="0"/>
              <a:t>(</a:t>
            </a:r>
            <a:fld id="{07BB5704-CA4F-4330-932E-E70E78F78858}" type="slidenum">
              <a:rPr lang="en-US" smtClean="0"/>
              <a:pPr/>
              <a:t>23</a:t>
            </a:fld>
            <a:r>
              <a:rPr lang="en-US" dirty="0"/>
              <a:t>)</a:t>
            </a:r>
          </a:p>
        </p:txBody>
      </p:sp>
      <p:sp>
        <p:nvSpPr>
          <p:cNvPr id="6" name="TextBox 5"/>
          <p:cNvSpPr txBox="1"/>
          <p:nvPr/>
        </p:nvSpPr>
        <p:spPr>
          <a:xfrm>
            <a:off x="5999755" y="4970862"/>
            <a:ext cx="2351734" cy="276999"/>
          </a:xfrm>
          <a:prstGeom prst="rect">
            <a:avLst/>
          </a:prstGeom>
          <a:noFill/>
        </p:spPr>
        <p:txBody>
          <a:bodyPr wrap="none" rtlCol="0">
            <a:spAutoFit/>
          </a:bodyPr>
          <a:lstStyle/>
          <a:p>
            <a:r>
              <a:rPr lang="en-US" sz="1200" dirty="0" smtClean="0"/>
              <a:t>DODI </a:t>
            </a:r>
            <a:r>
              <a:rPr lang="en-US" sz="1200" dirty="0"/>
              <a:t>Instruction 1400.25, Vol. 431</a:t>
            </a:r>
          </a:p>
        </p:txBody>
      </p:sp>
      <p:sp>
        <p:nvSpPr>
          <p:cNvPr id="7" name="TextBox 6"/>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Tree>
    <p:extLst>
      <p:ext uri="{BB962C8B-B14F-4D97-AF65-F5344CB8AC3E}">
        <p14:creationId xmlns:p14="http://schemas.microsoft.com/office/powerpoint/2010/main" val="3501709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Phase Roles and Responsibilities </a:t>
            </a:r>
            <a:endParaRPr lang="en-US" sz="1300" dirty="0">
              <a:solidFill>
                <a:srgbClr val="FF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286328261"/>
              </p:ext>
            </p:extLst>
          </p:nvPr>
        </p:nvGraphicFramePr>
        <p:xfrm>
          <a:off x="182879" y="895315"/>
          <a:ext cx="8895131" cy="5124358"/>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8895131">
                  <a:extLst>
                    <a:ext uri="{9D8B030D-6E8A-4147-A177-3AD203B41FA5}">
                      <a16:colId xmlns:a16="http://schemas.microsoft.com/office/drawing/2014/main" xmlns="" val="20000"/>
                    </a:ext>
                  </a:extLst>
                </a:gridCol>
              </a:tblGrid>
              <a:tr h="571815">
                <a:tc>
                  <a:txBody>
                    <a:bodyPr/>
                    <a:lstStyle/>
                    <a:p>
                      <a:pPr marL="18288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3200" b="1" dirty="0">
                          <a:solidFill>
                            <a:schemeClr val="bg1"/>
                          </a:solidFill>
                        </a:rPr>
                        <a:t>Employees</a:t>
                      </a:r>
                      <a:endParaRPr lang="en-US" sz="3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10000"/>
                  </a:ext>
                </a:extLst>
              </a:tr>
              <a:tr h="4545238">
                <a:tc>
                  <a:txBody>
                    <a:bodyPr/>
                    <a:lstStyle/>
                    <a:p>
                      <a:pPr marL="331470" lvl="0" indent="-342900" algn="l">
                        <a:spcAft>
                          <a:spcPts val="1200"/>
                        </a:spcAft>
                        <a:buFont typeface="Wingdings" panose="05000000000000000000" pitchFamily="2" charset="2"/>
                        <a:buChar char="ü"/>
                      </a:pPr>
                      <a:r>
                        <a:rPr lang="en-US" sz="2200" b="1" dirty="0">
                          <a:solidFill>
                            <a:srgbClr val="002060"/>
                          </a:solidFill>
                        </a:rPr>
                        <a:t>Ask questions</a:t>
                      </a:r>
                    </a:p>
                    <a:p>
                      <a:pPr marL="331470" lvl="0" indent="-342900">
                        <a:spcAft>
                          <a:spcPts val="1200"/>
                        </a:spcAft>
                        <a:buFont typeface="Wingdings" panose="05000000000000000000" pitchFamily="2" charset="2"/>
                        <a:buChar char="ü"/>
                      </a:pPr>
                      <a:r>
                        <a:rPr lang="en-US" sz="2200" b="1" dirty="0">
                          <a:solidFill>
                            <a:srgbClr val="002060"/>
                          </a:solidFill>
                        </a:rPr>
                        <a:t>Engage in self-development</a:t>
                      </a:r>
                    </a:p>
                    <a:p>
                      <a:pPr marL="331470" lvl="0" indent="-342900">
                        <a:spcAft>
                          <a:spcPts val="1200"/>
                        </a:spcAft>
                        <a:buFont typeface="Wingdings" panose="05000000000000000000" pitchFamily="2" charset="2"/>
                        <a:buChar char="ü"/>
                      </a:pPr>
                      <a:r>
                        <a:rPr lang="en-US" sz="2200" b="1" dirty="0">
                          <a:solidFill>
                            <a:srgbClr val="002060"/>
                          </a:solidFill>
                        </a:rPr>
                        <a:t>Keep </a:t>
                      </a:r>
                      <a:r>
                        <a:rPr lang="en-US" sz="2200" b="1" dirty="0" smtClean="0">
                          <a:solidFill>
                            <a:srgbClr val="002060"/>
                          </a:solidFill>
                        </a:rPr>
                        <a:t>your</a:t>
                      </a:r>
                      <a:r>
                        <a:rPr lang="en-US" sz="2200" b="1" baseline="0" dirty="0" smtClean="0">
                          <a:solidFill>
                            <a:srgbClr val="002060"/>
                          </a:solidFill>
                        </a:rPr>
                        <a:t> </a:t>
                      </a:r>
                      <a:r>
                        <a:rPr lang="en-US" sz="2200" b="1" dirty="0" smtClean="0">
                          <a:solidFill>
                            <a:srgbClr val="002060"/>
                          </a:solidFill>
                        </a:rPr>
                        <a:t>supervisor </a:t>
                      </a:r>
                      <a:r>
                        <a:rPr lang="en-US" sz="2200" b="1" dirty="0">
                          <a:solidFill>
                            <a:srgbClr val="002060"/>
                          </a:solidFill>
                        </a:rPr>
                        <a:t>informed on outcomes</a:t>
                      </a:r>
                    </a:p>
                    <a:p>
                      <a:pPr marL="331470" lvl="0" indent="-342900">
                        <a:spcAft>
                          <a:spcPts val="1200"/>
                        </a:spcAft>
                        <a:buFont typeface="Wingdings" panose="05000000000000000000" pitchFamily="2" charset="2"/>
                        <a:buChar char="ü"/>
                      </a:pPr>
                      <a:r>
                        <a:rPr lang="en-US" sz="2200" b="1" dirty="0">
                          <a:solidFill>
                            <a:srgbClr val="002060"/>
                          </a:solidFill>
                        </a:rPr>
                        <a:t>Provide input during performance discussions</a:t>
                      </a:r>
                    </a:p>
                    <a:p>
                      <a:pPr marL="33147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lang="en-US" sz="2200" b="1" dirty="0" smtClean="0">
                          <a:solidFill>
                            <a:srgbClr val="002060"/>
                          </a:solidFill>
                        </a:rPr>
                        <a:t>Request changes </a:t>
                      </a:r>
                      <a:r>
                        <a:rPr lang="en-US" sz="2200" b="1" dirty="0">
                          <a:solidFill>
                            <a:srgbClr val="002060"/>
                          </a:solidFill>
                        </a:rPr>
                        <a:t>to performance elements as appropriate</a:t>
                      </a:r>
                    </a:p>
                    <a:p>
                      <a:pPr marL="33147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lang="en-US" sz="2200" b="1" dirty="0">
                          <a:solidFill>
                            <a:srgbClr val="002060"/>
                          </a:solidFill>
                        </a:rPr>
                        <a:t>Identify challenges impeding ability to be</a:t>
                      </a:r>
                      <a:r>
                        <a:rPr lang="en-US" sz="2200" b="1" baseline="0" dirty="0">
                          <a:solidFill>
                            <a:srgbClr val="002060"/>
                          </a:solidFill>
                        </a:rPr>
                        <a:t> successful</a:t>
                      </a:r>
                      <a:endParaRPr lang="en-US" sz="2200" b="1" dirty="0">
                        <a:solidFill>
                          <a:srgbClr val="002060"/>
                        </a:solidFill>
                      </a:endParaRPr>
                    </a:p>
                    <a:p>
                      <a:pPr marL="331470" lvl="0" indent="-342900">
                        <a:spcAft>
                          <a:spcPts val="1200"/>
                        </a:spcAft>
                        <a:buFont typeface="Wingdings" panose="05000000000000000000" pitchFamily="2" charset="2"/>
                        <a:buChar char="ü"/>
                      </a:pPr>
                      <a:r>
                        <a:rPr lang="en-US" sz="2200" b="1" dirty="0">
                          <a:solidFill>
                            <a:srgbClr val="002060"/>
                          </a:solidFill>
                        </a:rPr>
                        <a:t>Work with </a:t>
                      </a:r>
                      <a:r>
                        <a:rPr lang="en-US" sz="2200" b="1" dirty="0" smtClean="0">
                          <a:solidFill>
                            <a:srgbClr val="002060"/>
                          </a:solidFill>
                        </a:rPr>
                        <a:t>your supervisor </a:t>
                      </a:r>
                      <a:r>
                        <a:rPr lang="en-US" sz="2200" b="1" dirty="0">
                          <a:solidFill>
                            <a:srgbClr val="002060"/>
                          </a:solidFill>
                        </a:rPr>
                        <a:t>to find solutions to barriers to success</a:t>
                      </a:r>
                    </a:p>
                    <a:p>
                      <a:pPr marL="331470" lvl="0" indent="-342900">
                        <a:spcAft>
                          <a:spcPts val="1200"/>
                        </a:spcAft>
                        <a:buFont typeface="Wingdings" panose="05000000000000000000" pitchFamily="2" charset="2"/>
                        <a:buChar char="ü"/>
                      </a:pPr>
                      <a:r>
                        <a:rPr lang="en-US" sz="2200" b="1" i="0" u="none" strike="noStrike" kern="1200" baseline="0" dirty="0">
                          <a:solidFill>
                            <a:srgbClr val="002060"/>
                          </a:solidFill>
                          <a:latin typeface="+mn-lt"/>
                          <a:ea typeface="+mn-ea"/>
                          <a:cs typeface="+mn-cs"/>
                        </a:rPr>
                        <a:t>Keep a record of </a:t>
                      </a:r>
                      <a:r>
                        <a:rPr lang="en-US" sz="2200" b="1" i="0" u="none" strike="noStrike" kern="1200" baseline="0" dirty="0" smtClean="0">
                          <a:solidFill>
                            <a:srgbClr val="002060"/>
                          </a:solidFill>
                          <a:latin typeface="+mn-lt"/>
                          <a:ea typeface="+mn-ea"/>
                          <a:cs typeface="+mn-cs"/>
                        </a:rPr>
                        <a:t>your </a:t>
                      </a:r>
                      <a:r>
                        <a:rPr lang="en-US" sz="2200" b="1" i="0" u="none" strike="noStrike" kern="1200" baseline="0" dirty="0">
                          <a:solidFill>
                            <a:srgbClr val="002060"/>
                          </a:solidFill>
                          <a:latin typeface="+mn-lt"/>
                          <a:ea typeface="+mn-ea"/>
                          <a:cs typeface="+mn-cs"/>
                        </a:rPr>
                        <a:t>accomplishments so </a:t>
                      </a:r>
                      <a:r>
                        <a:rPr lang="en-US" sz="2200" b="1" i="0" u="none" strike="noStrike" kern="1200" baseline="0" dirty="0" smtClean="0">
                          <a:solidFill>
                            <a:srgbClr val="002060"/>
                          </a:solidFill>
                          <a:latin typeface="+mn-lt"/>
                          <a:ea typeface="+mn-ea"/>
                          <a:cs typeface="+mn-cs"/>
                        </a:rPr>
                        <a:t>that you are </a:t>
                      </a:r>
                      <a:r>
                        <a:rPr lang="en-US" sz="2200" b="1" i="0" u="none" strike="noStrike" kern="1200" baseline="0" dirty="0">
                          <a:solidFill>
                            <a:srgbClr val="002060"/>
                          </a:solidFill>
                          <a:latin typeface="+mn-lt"/>
                          <a:ea typeface="+mn-ea"/>
                          <a:cs typeface="+mn-cs"/>
                        </a:rPr>
                        <a:t>able to </a:t>
                      </a:r>
                      <a:r>
                        <a:rPr lang="en-US" sz="2200" b="1" i="0" u="none" strike="noStrike" kern="1200" baseline="0" dirty="0" smtClean="0">
                          <a:solidFill>
                            <a:srgbClr val="002060"/>
                          </a:solidFill>
                          <a:latin typeface="+mn-lt"/>
                          <a:ea typeface="+mn-ea"/>
                          <a:cs typeface="+mn-cs"/>
                        </a:rPr>
                        <a:t>discuss with your supervisor throughout </a:t>
                      </a:r>
                      <a:r>
                        <a:rPr lang="en-US" sz="2200" b="1" i="0" u="none" strike="noStrike" kern="1200" baseline="0" dirty="0">
                          <a:solidFill>
                            <a:srgbClr val="002060"/>
                          </a:solidFill>
                          <a:latin typeface="+mn-lt"/>
                          <a:ea typeface="+mn-ea"/>
                          <a:cs typeface="+mn-cs"/>
                        </a:rPr>
                        <a:t>the cycle </a:t>
                      </a: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7" name="TextBox 6"/>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3" name="Slide Number Placeholder 2"/>
          <p:cNvSpPr>
            <a:spLocks noGrp="1"/>
          </p:cNvSpPr>
          <p:nvPr>
            <p:ph type="sldNum" sz="quarter" idx="12"/>
          </p:nvPr>
        </p:nvSpPr>
        <p:spPr/>
        <p:txBody>
          <a:bodyPr/>
          <a:lstStyle/>
          <a:p>
            <a:r>
              <a:rPr lang="en-US" dirty="0"/>
              <a:t>(</a:t>
            </a:r>
            <a:fld id="{07BB5704-CA4F-4330-932E-E70E78F78858}" type="slidenum">
              <a:rPr lang="en-US" smtClean="0"/>
              <a:pPr/>
              <a:t>24</a:t>
            </a:fld>
            <a:r>
              <a:rPr lang="en-US" dirty="0"/>
              <a:t>)</a:t>
            </a:r>
          </a:p>
        </p:txBody>
      </p:sp>
    </p:spTree>
    <p:extLst>
      <p:ext uri="{BB962C8B-B14F-4D97-AF65-F5344CB8AC3E}">
        <p14:creationId xmlns:p14="http://schemas.microsoft.com/office/powerpoint/2010/main" val="495167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ydcpas.cpms.osd.mil/References/PublishingImages/_w/shutterstock_124205440_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293" y="1463040"/>
            <a:ext cx="3997718" cy="381234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a:xfrm>
            <a:off x="457200" y="1083212"/>
            <a:ext cx="4888523" cy="5108608"/>
          </a:xfrm>
        </p:spPr>
        <p:txBody>
          <a:bodyPr>
            <a:normAutofit fontScale="92500"/>
          </a:bodyPr>
          <a:lstStyle/>
          <a:p>
            <a:r>
              <a:rPr lang="en-US" dirty="0"/>
              <a:t>Employee input is strongly encouraged to ensure supervisors have a full range of information when evaluating employee accomplishments </a:t>
            </a:r>
            <a:endParaRPr lang="en-US" dirty="0" smtClean="0"/>
          </a:p>
          <a:p>
            <a:endParaRPr lang="en-US" dirty="0"/>
          </a:p>
          <a:p>
            <a:r>
              <a:rPr lang="en-US" dirty="0"/>
              <a:t>Employee input should: </a:t>
            </a:r>
          </a:p>
          <a:p>
            <a:pPr lvl="1">
              <a:buFont typeface="Wingdings" panose="05000000000000000000" pitchFamily="2" charset="2"/>
              <a:buChar char="q"/>
            </a:pPr>
            <a:r>
              <a:rPr lang="en-US" sz="2200" dirty="0"/>
              <a:t>Identify accomplishments in a clear, concise manner</a:t>
            </a:r>
          </a:p>
          <a:p>
            <a:pPr lvl="1">
              <a:buFont typeface="Wingdings" panose="05000000000000000000" pitchFamily="2" charset="2"/>
              <a:buChar char="q"/>
            </a:pPr>
            <a:r>
              <a:rPr lang="en-US" sz="2200" dirty="0"/>
              <a:t>Describe how accomplishments relate to the performance elements and standards</a:t>
            </a:r>
          </a:p>
          <a:p>
            <a:pPr lvl="1">
              <a:buFont typeface="Wingdings" panose="05000000000000000000" pitchFamily="2" charset="2"/>
              <a:buChar char="q"/>
            </a:pPr>
            <a:r>
              <a:rPr lang="en-US" sz="2200" dirty="0"/>
              <a:t>Demonstrate how accomplishments contributed to organizational goals </a:t>
            </a:r>
          </a:p>
        </p:txBody>
      </p:sp>
      <p:sp>
        <p:nvSpPr>
          <p:cNvPr id="3" name="Slide Number Placeholder 2"/>
          <p:cNvSpPr>
            <a:spLocks noGrp="1"/>
          </p:cNvSpPr>
          <p:nvPr>
            <p:ph type="sldNum" sz="quarter" idx="12"/>
          </p:nvPr>
        </p:nvSpPr>
        <p:spPr/>
        <p:txBody>
          <a:bodyPr/>
          <a:lstStyle/>
          <a:p>
            <a:r>
              <a:rPr lang="en-US" dirty="0"/>
              <a:t>(</a:t>
            </a:r>
            <a:fld id="{07BB5704-CA4F-4330-932E-E70E78F78858}" type="slidenum">
              <a:rPr lang="en-US" smtClean="0"/>
              <a:pPr/>
              <a:t>25</a:t>
            </a:fld>
            <a:r>
              <a:rPr lang="en-US" dirty="0"/>
              <a:t>)</a:t>
            </a:r>
          </a:p>
        </p:txBody>
      </p:sp>
      <p:sp>
        <p:nvSpPr>
          <p:cNvPr id="5" name="Title 4"/>
          <p:cNvSpPr>
            <a:spLocks noGrp="1"/>
          </p:cNvSpPr>
          <p:nvPr>
            <p:ph type="title"/>
          </p:nvPr>
        </p:nvSpPr>
        <p:spPr>
          <a:xfrm>
            <a:off x="1910721" y="274320"/>
            <a:ext cx="7010400" cy="609600"/>
          </a:xfrm>
        </p:spPr>
        <p:txBody>
          <a:bodyPr>
            <a:normAutofit fontScale="90000"/>
          </a:bodyPr>
          <a:lstStyle/>
          <a:p>
            <a:r>
              <a:rPr lang="en-US" dirty="0" smtClean="0"/>
              <a:t>Communicating </a:t>
            </a:r>
            <a:r>
              <a:rPr lang="en-US" dirty="0"/>
              <a:t>Achievements   </a:t>
            </a:r>
            <a:br>
              <a:rPr lang="en-US" dirty="0"/>
            </a:br>
            <a:endParaRPr lang="en-US" dirty="0"/>
          </a:p>
        </p:txBody>
      </p:sp>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Tree>
    <p:extLst>
      <p:ext uri="{BB962C8B-B14F-4D97-AF65-F5344CB8AC3E}">
        <p14:creationId xmlns:p14="http://schemas.microsoft.com/office/powerpoint/2010/main" val="3127581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Employees Can Improve </a:t>
            </a:r>
            <a:r>
              <a:rPr lang="en-US" dirty="0" smtClean="0"/>
              <a:t>Performance?</a:t>
            </a:r>
            <a:endParaRPr lang="en-US" dirty="0"/>
          </a:p>
        </p:txBody>
      </p:sp>
      <p:sp>
        <p:nvSpPr>
          <p:cNvPr id="3" name="Slide Number Placeholder 2"/>
          <p:cNvSpPr>
            <a:spLocks noGrp="1"/>
          </p:cNvSpPr>
          <p:nvPr>
            <p:ph type="sldNum" sz="quarter" idx="12"/>
          </p:nvPr>
        </p:nvSpPr>
        <p:spPr/>
        <p:txBody>
          <a:bodyPr/>
          <a:lstStyle/>
          <a:p>
            <a:r>
              <a:rPr lang="en-US" dirty="0"/>
              <a:t>(</a:t>
            </a:r>
            <a:fld id="{07BB5704-CA4F-4330-932E-E70E78F78858}" type="slidenum">
              <a:rPr lang="en-US" smtClean="0"/>
              <a:pPr/>
              <a:t>26</a:t>
            </a:fld>
            <a:r>
              <a:rPr lang="en-US" dirty="0"/>
              <a:t>)</a:t>
            </a:r>
          </a:p>
        </p:txBody>
      </p:sp>
      <p:sp>
        <p:nvSpPr>
          <p:cNvPr id="9" name="TextBox 8"/>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4" name="Rectangle 3"/>
          <p:cNvSpPr/>
          <p:nvPr/>
        </p:nvSpPr>
        <p:spPr>
          <a:xfrm>
            <a:off x="1055076" y="1729715"/>
            <a:ext cx="6910571" cy="2677656"/>
          </a:xfrm>
          <a:prstGeom prst="rect">
            <a:avLst/>
          </a:prstGeom>
        </p:spPr>
        <p:txBody>
          <a:bodyPr wrap="square">
            <a:spAutoFit/>
          </a:bodyPr>
          <a:lstStyle/>
          <a:p>
            <a:pPr marL="457200" lvl="0" indent="-457200">
              <a:buFont typeface="Wingdings" panose="05000000000000000000" pitchFamily="2" charset="2"/>
              <a:buChar char="ü"/>
            </a:pPr>
            <a:r>
              <a:rPr lang="en-US" sz="2800" dirty="0"/>
              <a:t>Ask clarifying questions</a:t>
            </a:r>
          </a:p>
          <a:p>
            <a:pPr marL="457200" lvl="0" indent="-457200">
              <a:buFont typeface="Wingdings" panose="05000000000000000000" pitchFamily="2" charset="2"/>
              <a:buChar char="ü"/>
            </a:pPr>
            <a:r>
              <a:rPr lang="en-US" sz="2800" dirty="0"/>
              <a:t>Ask for specific examples of “Fully Successful” performance</a:t>
            </a:r>
          </a:p>
          <a:p>
            <a:pPr marL="457200" lvl="0" indent="-457200">
              <a:buFont typeface="Wingdings" panose="05000000000000000000" pitchFamily="2" charset="2"/>
              <a:buChar char="ü"/>
            </a:pPr>
            <a:r>
              <a:rPr lang="en-US" sz="2800" dirty="0"/>
              <a:t>Request additional job-related training or assistance</a:t>
            </a:r>
          </a:p>
          <a:p>
            <a:pPr marL="457200" lvl="0" indent="-457200">
              <a:buFont typeface="Wingdings" panose="05000000000000000000" pitchFamily="2" charset="2"/>
              <a:buChar char="ü"/>
            </a:pPr>
            <a:r>
              <a:rPr lang="en-US" sz="2800" dirty="0"/>
              <a:t>A</a:t>
            </a:r>
            <a:r>
              <a:rPr lang="en-US" sz="2800" dirty="0" smtClean="0"/>
              <a:t>ctively </a:t>
            </a:r>
            <a:r>
              <a:rPr lang="en-US" sz="2800" dirty="0"/>
              <a:t>seek assistance when needed</a:t>
            </a:r>
          </a:p>
        </p:txBody>
      </p:sp>
    </p:spTree>
    <p:extLst>
      <p:ext uri="{BB962C8B-B14F-4D97-AF65-F5344CB8AC3E}">
        <p14:creationId xmlns:p14="http://schemas.microsoft.com/office/powerpoint/2010/main" val="2698461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Evaluating Performance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0630702"/>
              </p:ext>
            </p:extLst>
          </p:nvPr>
        </p:nvGraphicFramePr>
        <p:xfrm>
          <a:off x="533402" y="990666"/>
          <a:ext cx="82296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r>
              <a:rPr lang="en-US" dirty="0">
                <a:solidFill>
                  <a:srgbClr val="BFBFBF"/>
                </a:solidFill>
              </a:rPr>
              <a:t>(</a:t>
            </a:r>
            <a:fld id="{07BB5704-CA4F-4330-932E-E70E78F78858}" type="slidenum">
              <a:rPr lang="en-US" smtClean="0">
                <a:solidFill>
                  <a:srgbClr val="BFBFBF"/>
                </a:solidFill>
              </a:rPr>
              <a:pPr/>
              <a:t>27</a:t>
            </a:fld>
            <a:r>
              <a:rPr lang="en-US" dirty="0">
                <a:solidFill>
                  <a:srgbClr val="BFBFBF"/>
                </a:solidFill>
              </a:rPr>
              <a:t>)</a:t>
            </a:r>
          </a:p>
        </p:txBody>
      </p:sp>
      <p:sp>
        <p:nvSpPr>
          <p:cNvPr id="7" name="TextBox 6"/>
          <p:cNvSpPr txBox="1"/>
          <p:nvPr/>
        </p:nvSpPr>
        <p:spPr>
          <a:xfrm>
            <a:off x="5771157" y="5728352"/>
            <a:ext cx="2991845" cy="338554"/>
          </a:xfrm>
          <a:prstGeom prst="rect">
            <a:avLst/>
          </a:prstGeom>
          <a:noFill/>
        </p:spPr>
        <p:txBody>
          <a:bodyPr wrap="none" rtlCol="0">
            <a:spAutoFit/>
          </a:bodyPr>
          <a:lstStyle/>
          <a:p>
            <a:r>
              <a:rPr lang="en-US" sz="1600" dirty="0">
                <a:solidFill>
                  <a:srgbClr val="000000"/>
                </a:solidFill>
              </a:rPr>
              <a:t>DoD Instruction 1400.25, Vol. 431</a:t>
            </a:r>
          </a:p>
        </p:txBody>
      </p:sp>
      <p:sp>
        <p:nvSpPr>
          <p:cNvPr id="9" name="Rectangle 8"/>
          <p:cNvSpPr/>
          <p:nvPr/>
        </p:nvSpPr>
        <p:spPr>
          <a:xfrm>
            <a:off x="1884786" y="6354376"/>
            <a:ext cx="6080863" cy="369332"/>
          </a:xfrm>
          <a:prstGeom prst="rect">
            <a:avLst/>
          </a:prstGeom>
        </p:spPr>
        <p:txBody>
          <a:bodyPr wrap="square">
            <a:spAutoFit/>
          </a:bodyPr>
          <a:lstStyle/>
          <a:p>
            <a:r>
              <a:rPr lang="en-US" b="1" i="1" dirty="0">
                <a:solidFill>
                  <a:prstClr val="white"/>
                </a:solidFill>
              </a:rPr>
              <a:t>No surprises for  either party at the end of the appraisal cycle</a:t>
            </a:r>
          </a:p>
        </p:txBody>
      </p:sp>
    </p:spTree>
    <p:extLst>
      <p:ext uri="{BB962C8B-B14F-4D97-AF65-F5344CB8AC3E}">
        <p14:creationId xmlns:p14="http://schemas.microsoft.com/office/powerpoint/2010/main" val="701494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2982" y="990600"/>
            <a:ext cx="4163705" cy="3724853"/>
          </a:xfrm>
          <a:prstGeom prst="roundRect">
            <a:avLst/>
          </a:prstGeom>
          <a:solidFill>
            <a:schemeClr val="bg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6"/>
          <p:cNvSpPr>
            <a:spLocks noGrp="1"/>
          </p:cNvSpPr>
          <p:nvPr>
            <p:ph type="title"/>
          </p:nvPr>
        </p:nvSpPr>
        <p:spPr/>
        <p:txBody>
          <a:bodyPr/>
          <a:lstStyle/>
          <a:p>
            <a:r>
              <a:rPr lang="en-US" dirty="0"/>
              <a:t>Evaluating Performance </a:t>
            </a:r>
          </a:p>
        </p:txBody>
      </p:sp>
      <p:sp>
        <p:nvSpPr>
          <p:cNvPr id="4" name="Slide Number Placeholder 3"/>
          <p:cNvSpPr>
            <a:spLocks noGrp="1"/>
          </p:cNvSpPr>
          <p:nvPr>
            <p:ph type="sldNum" sz="quarter" idx="12"/>
          </p:nvPr>
        </p:nvSpPr>
        <p:spPr/>
        <p:txBody>
          <a:bodyPr/>
          <a:lstStyle/>
          <a:p>
            <a:r>
              <a:rPr lang="en-US" dirty="0">
                <a:solidFill>
                  <a:srgbClr val="BFBFBF"/>
                </a:solidFill>
              </a:rPr>
              <a:t>(</a:t>
            </a:r>
            <a:fld id="{07BB5704-CA4F-4330-932E-E70E78F78858}" type="slidenum">
              <a:rPr lang="en-US" smtClean="0">
                <a:solidFill>
                  <a:srgbClr val="BFBFBF"/>
                </a:solidFill>
              </a:rPr>
              <a:pPr/>
              <a:t>28</a:t>
            </a:fld>
            <a:r>
              <a:rPr lang="en-US" dirty="0">
                <a:solidFill>
                  <a:srgbClr val="BFBFBF"/>
                </a:solidFill>
              </a:rPr>
              <a:t>)</a:t>
            </a:r>
          </a:p>
        </p:txBody>
      </p:sp>
      <p:sp>
        <p:nvSpPr>
          <p:cNvPr id="8" name="Rectangle 7"/>
          <p:cNvSpPr/>
          <p:nvPr/>
        </p:nvSpPr>
        <p:spPr>
          <a:xfrm>
            <a:off x="1884786" y="6354376"/>
            <a:ext cx="6080863" cy="369332"/>
          </a:xfrm>
          <a:prstGeom prst="rect">
            <a:avLst/>
          </a:prstGeom>
        </p:spPr>
        <p:txBody>
          <a:bodyPr wrap="square">
            <a:spAutoFit/>
          </a:bodyPr>
          <a:lstStyle/>
          <a:p>
            <a:r>
              <a:rPr lang="en-US" b="1" i="1" dirty="0">
                <a:solidFill>
                  <a:prstClr val="white"/>
                </a:solidFill>
              </a:rPr>
              <a:t>No surprises for  either party at the end of the appraisal cycle</a:t>
            </a:r>
          </a:p>
        </p:txBody>
      </p:sp>
      <p:sp>
        <p:nvSpPr>
          <p:cNvPr id="12" name="TextBox 11"/>
          <p:cNvSpPr txBox="1"/>
          <p:nvPr/>
        </p:nvSpPr>
        <p:spPr>
          <a:xfrm>
            <a:off x="53454" y="990600"/>
            <a:ext cx="3733800" cy="5262979"/>
          </a:xfrm>
          <a:prstGeom prst="rect">
            <a:avLst/>
          </a:prstGeom>
          <a:noFill/>
        </p:spPr>
        <p:txBody>
          <a:bodyPr wrap="square" rtlCol="0">
            <a:spAutoFit/>
          </a:bodyPr>
          <a:lstStyle/>
          <a:p>
            <a:pPr marL="285750" indent="-285750">
              <a:buFont typeface="Wingdings" panose="05000000000000000000" pitchFamily="2" charset="2"/>
              <a:buChar char="ü"/>
            </a:pPr>
            <a:r>
              <a:rPr lang="en-US" sz="2400" b="1" dirty="0">
                <a:solidFill>
                  <a:srgbClr val="000000"/>
                </a:solidFill>
              </a:rPr>
              <a:t>Prepared and documented in the </a:t>
            </a:r>
            <a:r>
              <a:rPr lang="en-US" sz="2400" b="1" i="1" dirty="0">
                <a:solidFill>
                  <a:srgbClr val="000000"/>
                </a:solidFill>
              </a:rPr>
              <a:t>MyPerformance</a:t>
            </a:r>
            <a:r>
              <a:rPr lang="en-US" sz="2400" b="1" dirty="0">
                <a:solidFill>
                  <a:srgbClr val="000000"/>
                </a:solidFill>
              </a:rPr>
              <a:t> </a:t>
            </a:r>
            <a:r>
              <a:rPr lang="en-US" sz="2400" b="1" dirty="0" smtClean="0">
                <a:solidFill>
                  <a:srgbClr val="000000"/>
                </a:solidFill>
              </a:rPr>
              <a:t>Tool on DD 2906</a:t>
            </a:r>
            <a:endParaRPr lang="en-US" sz="2400" b="1" dirty="0">
              <a:solidFill>
                <a:srgbClr val="000000"/>
              </a:solidFill>
            </a:endParaRPr>
          </a:p>
          <a:p>
            <a:pPr marL="285750" indent="-285750">
              <a:buFont typeface="Wingdings" panose="05000000000000000000" pitchFamily="2" charset="2"/>
              <a:buChar char="ü"/>
            </a:pPr>
            <a:endParaRPr lang="en-US" sz="2400" b="1" dirty="0">
              <a:solidFill>
                <a:srgbClr val="000000"/>
              </a:solidFill>
            </a:endParaRPr>
          </a:p>
          <a:p>
            <a:pPr marL="285750" indent="-285750">
              <a:buFont typeface="Wingdings" panose="05000000000000000000" pitchFamily="2" charset="2"/>
              <a:buChar char="ü"/>
            </a:pPr>
            <a:r>
              <a:rPr lang="en-US" sz="2400" b="1" dirty="0" smtClean="0">
                <a:solidFill>
                  <a:srgbClr val="000000"/>
                </a:solidFill>
              </a:rPr>
              <a:t>Performance Appraisal </a:t>
            </a:r>
            <a:r>
              <a:rPr lang="en-US" sz="2400" b="1" dirty="0">
                <a:solidFill>
                  <a:srgbClr val="000000"/>
                </a:solidFill>
              </a:rPr>
              <a:t>Cycle </a:t>
            </a:r>
            <a:r>
              <a:rPr lang="en-US" sz="2400" b="1" dirty="0" smtClean="0">
                <a:solidFill>
                  <a:srgbClr val="000000"/>
                </a:solidFill>
              </a:rPr>
              <a:t> </a:t>
            </a:r>
            <a:r>
              <a:rPr lang="en-US" sz="2400" b="1" i="1" dirty="0" smtClean="0">
                <a:solidFill>
                  <a:srgbClr val="000000"/>
                </a:solidFill>
              </a:rPr>
              <a:t>01 </a:t>
            </a:r>
            <a:r>
              <a:rPr lang="en-US" sz="2400" b="1" i="1" dirty="0">
                <a:solidFill>
                  <a:srgbClr val="000000"/>
                </a:solidFill>
              </a:rPr>
              <a:t>April to 31 March</a:t>
            </a:r>
          </a:p>
          <a:p>
            <a:pPr marL="285750" indent="-285750">
              <a:buFont typeface="Wingdings" panose="05000000000000000000" pitchFamily="2" charset="2"/>
              <a:buChar char="ü"/>
            </a:pPr>
            <a:endParaRPr lang="en-US" sz="2400" b="1" dirty="0">
              <a:solidFill>
                <a:srgbClr val="000000"/>
              </a:solidFill>
            </a:endParaRPr>
          </a:p>
          <a:p>
            <a:pPr marL="285750" indent="-285750">
              <a:buFont typeface="Wingdings" panose="05000000000000000000" pitchFamily="2" charset="2"/>
              <a:buChar char="ü"/>
            </a:pPr>
            <a:r>
              <a:rPr lang="en-US" sz="2400" b="1" dirty="0">
                <a:solidFill>
                  <a:srgbClr val="000000"/>
                </a:solidFill>
              </a:rPr>
              <a:t>Performance Ratings</a:t>
            </a:r>
          </a:p>
          <a:p>
            <a:pPr marL="800100" lvl="1" indent="-342900">
              <a:buFont typeface="Wingdings" panose="05000000000000000000" pitchFamily="2" charset="2"/>
              <a:buChar char="Ø"/>
            </a:pPr>
            <a:r>
              <a:rPr lang="en-US" sz="2400" b="1" i="1" dirty="0">
                <a:solidFill>
                  <a:srgbClr val="000000"/>
                </a:solidFill>
              </a:rPr>
              <a:t>5 - Outstanding</a:t>
            </a:r>
          </a:p>
          <a:p>
            <a:pPr marL="800100" lvl="1" indent="-342900">
              <a:buFont typeface="Wingdings" panose="05000000000000000000" pitchFamily="2" charset="2"/>
              <a:buChar char="Ø"/>
            </a:pPr>
            <a:r>
              <a:rPr lang="en-US" sz="2400" b="1" i="1" dirty="0">
                <a:solidFill>
                  <a:srgbClr val="000000"/>
                </a:solidFill>
              </a:rPr>
              <a:t>3 - Fully Successful</a:t>
            </a:r>
          </a:p>
          <a:p>
            <a:pPr marL="800100" lvl="1" indent="-342900">
              <a:buFont typeface="Wingdings" panose="05000000000000000000" pitchFamily="2" charset="2"/>
              <a:buChar char="Ø"/>
            </a:pPr>
            <a:r>
              <a:rPr lang="en-US" sz="2400" b="1" i="1" dirty="0">
                <a:solidFill>
                  <a:srgbClr val="000000"/>
                </a:solidFill>
              </a:rPr>
              <a:t>1 - Unacceptable</a:t>
            </a:r>
          </a:p>
          <a:p>
            <a:pPr marL="285750" indent="-285750">
              <a:buFont typeface="Wingdings" panose="05000000000000000000" pitchFamily="2" charset="2"/>
              <a:buChar char="ü"/>
            </a:pPr>
            <a:endParaRPr lang="en-US" sz="2400" dirty="0">
              <a:solidFill>
                <a:srgbClr val="000000"/>
              </a:solidFill>
            </a:endParaRPr>
          </a:p>
        </p:txBody>
      </p:sp>
      <p:graphicFrame>
        <p:nvGraphicFramePr>
          <p:cNvPr id="16" name="Diagram 15"/>
          <p:cNvGraphicFramePr/>
          <p:nvPr>
            <p:extLst>
              <p:ext uri="{D42A27DB-BD31-4B8C-83A1-F6EECF244321}">
                <p14:modId xmlns:p14="http://schemas.microsoft.com/office/powerpoint/2010/main" val="898196419"/>
              </p:ext>
            </p:extLst>
          </p:nvPr>
        </p:nvGraphicFramePr>
        <p:xfrm>
          <a:off x="3821373" y="943970"/>
          <a:ext cx="5105400" cy="4934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5772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a:solidFill>
                  <a:srgbClr val="BFBFBF"/>
                </a:solidFill>
              </a:rPr>
              <a:t>(</a:t>
            </a:r>
            <a:fld id="{07BB5704-CA4F-4330-932E-E70E78F78858}" type="slidenum">
              <a:rPr lang="en-US" smtClean="0">
                <a:solidFill>
                  <a:srgbClr val="BFBFBF"/>
                </a:solidFill>
              </a:rPr>
              <a:pPr/>
              <a:t>29</a:t>
            </a:fld>
            <a:r>
              <a:rPr lang="en-US" dirty="0">
                <a:solidFill>
                  <a:srgbClr val="BFBFBF"/>
                </a:solidFill>
              </a:rPr>
              <a:t>)</a:t>
            </a:r>
          </a:p>
        </p:txBody>
      </p:sp>
      <p:sp>
        <p:nvSpPr>
          <p:cNvPr id="5" name="Title 4"/>
          <p:cNvSpPr>
            <a:spLocks noGrp="1"/>
          </p:cNvSpPr>
          <p:nvPr>
            <p:ph type="title"/>
          </p:nvPr>
        </p:nvSpPr>
        <p:spPr/>
        <p:txBody>
          <a:bodyPr/>
          <a:lstStyle/>
          <a:p>
            <a:r>
              <a:rPr lang="en-US" dirty="0"/>
              <a:t>Evaluating Phase Roles and Responsibilities</a:t>
            </a:r>
          </a:p>
        </p:txBody>
      </p:sp>
      <p:sp>
        <p:nvSpPr>
          <p:cNvPr id="6" name="Rectangle 5"/>
          <p:cNvSpPr/>
          <p:nvPr/>
        </p:nvSpPr>
        <p:spPr>
          <a:xfrm>
            <a:off x="1884786" y="6354376"/>
            <a:ext cx="6080863" cy="369332"/>
          </a:xfrm>
          <a:prstGeom prst="rect">
            <a:avLst/>
          </a:prstGeom>
        </p:spPr>
        <p:txBody>
          <a:bodyPr wrap="square">
            <a:spAutoFit/>
          </a:bodyPr>
          <a:lstStyle/>
          <a:p>
            <a:r>
              <a:rPr lang="en-US" b="1" i="1" dirty="0">
                <a:solidFill>
                  <a:prstClr val="white"/>
                </a:solidFill>
              </a:rPr>
              <a:t>No surprises for either party at the end of the appraisal cycle</a:t>
            </a:r>
          </a:p>
        </p:txBody>
      </p:sp>
      <p:graphicFrame>
        <p:nvGraphicFramePr>
          <p:cNvPr id="2" name="Diagram 1"/>
          <p:cNvGraphicFramePr/>
          <p:nvPr>
            <p:extLst>
              <p:ext uri="{D42A27DB-BD31-4B8C-83A1-F6EECF244321}">
                <p14:modId xmlns:p14="http://schemas.microsoft.com/office/powerpoint/2010/main" val="2101338736"/>
              </p:ext>
            </p:extLst>
          </p:nvPr>
        </p:nvGraphicFramePr>
        <p:xfrm>
          <a:off x="152400" y="990600"/>
          <a:ext cx="8839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6433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Know About Performance Management?</a:t>
            </a:r>
            <a:endParaRPr lang="en-US" dirty="0"/>
          </a:p>
        </p:txBody>
      </p:sp>
      <p:graphicFrame>
        <p:nvGraphicFramePr>
          <p:cNvPr id="4" name="Diagram 3"/>
          <p:cNvGraphicFramePr/>
          <p:nvPr>
            <p:extLst>
              <p:ext uri="{D42A27DB-BD31-4B8C-83A1-F6EECF244321}">
                <p14:modId xmlns:p14="http://schemas.microsoft.com/office/powerpoint/2010/main" val="881928859"/>
              </p:ext>
            </p:extLst>
          </p:nvPr>
        </p:nvGraphicFramePr>
        <p:xfrm>
          <a:off x="1126156" y="1037690"/>
          <a:ext cx="7652084" cy="5013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824094" y="3029291"/>
            <a:ext cx="2640459" cy="830997"/>
          </a:xfrm>
          <a:prstGeom prst="rect">
            <a:avLst/>
          </a:prstGeom>
          <a:noFill/>
          <a:effectLst>
            <a:softEdge rad="114300"/>
          </a:effectLst>
        </p:spPr>
        <p:txBody>
          <a:bodyPr wrap="square" rtlCol="0">
            <a:spAutoFit/>
          </a:bodyPr>
          <a:lstStyle/>
          <a:p>
            <a:pPr algn="ctr"/>
            <a:r>
              <a:rPr lang="en-US" sz="2400" b="1" dirty="0">
                <a:solidFill>
                  <a:prstClr val="white"/>
                </a:solidFill>
              </a:rPr>
              <a:t>PERFORMANCE</a:t>
            </a:r>
          </a:p>
          <a:p>
            <a:pPr algn="ctr"/>
            <a:r>
              <a:rPr lang="en-US" sz="2400" b="1" dirty="0">
                <a:solidFill>
                  <a:prstClr val="white"/>
                </a:solidFill>
              </a:rPr>
              <a:t>MANAGEMENT</a:t>
            </a:r>
          </a:p>
        </p:txBody>
      </p:sp>
      <p:sp>
        <p:nvSpPr>
          <p:cNvPr id="7" name="TextBox 6"/>
          <p:cNvSpPr txBox="1"/>
          <p:nvPr/>
        </p:nvSpPr>
        <p:spPr>
          <a:xfrm>
            <a:off x="2664143" y="6211669"/>
            <a:ext cx="4458978" cy="523220"/>
          </a:xfrm>
          <a:prstGeom prst="rect">
            <a:avLst/>
          </a:prstGeom>
          <a:noFill/>
        </p:spPr>
        <p:txBody>
          <a:bodyPr wrap="none" rtlCol="0">
            <a:spAutoFit/>
          </a:bodyPr>
          <a:lstStyle/>
          <a:p>
            <a:pPr algn="ctr"/>
            <a:r>
              <a:rPr lang="en-US" sz="2800" b="1" i="1" dirty="0">
                <a:solidFill>
                  <a:prstClr val="white"/>
                </a:solidFill>
              </a:rPr>
              <a:t>Fair – Credible – Transparent</a:t>
            </a:r>
          </a:p>
        </p:txBody>
      </p:sp>
      <p:sp>
        <p:nvSpPr>
          <p:cNvPr id="5" name="Slide Number Placeholder 4"/>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3</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1006285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a:solidFill>
                  <a:srgbClr val="BFBFBF"/>
                </a:solidFill>
              </a:rPr>
              <a:t>(</a:t>
            </a:r>
            <a:fld id="{07BB5704-CA4F-4330-932E-E70E78F78858}" type="slidenum">
              <a:rPr lang="en-US" smtClean="0">
                <a:solidFill>
                  <a:srgbClr val="BFBFBF"/>
                </a:solidFill>
              </a:rPr>
              <a:pPr/>
              <a:t>30</a:t>
            </a:fld>
            <a:r>
              <a:rPr lang="en-US" dirty="0">
                <a:solidFill>
                  <a:srgbClr val="BFBFBF"/>
                </a:solidFill>
              </a:rPr>
              <a:t>)</a:t>
            </a:r>
          </a:p>
        </p:txBody>
      </p:sp>
      <p:sp>
        <p:nvSpPr>
          <p:cNvPr id="5" name="Title 4"/>
          <p:cNvSpPr>
            <a:spLocks noGrp="1"/>
          </p:cNvSpPr>
          <p:nvPr>
            <p:ph type="title"/>
          </p:nvPr>
        </p:nvSpPr>
        <p:spPr/>
        <p:txBody>
          <a:bodyPr>
            <a:normAutofit/>
          </a:bodyPr>
          <a:lstStyle/>
          <a:p>
            <a:r>
              <a:rPr lang="en-US" dirty="0"/>
              <a:t>Employee Input and Supervisor Evaluation </a:t>
            </a:r>
          </a:p>
        </p:txBody>
      </p:sp>
      <p:sp>
        <p:nvSpPr>
          <p:cNvPr id="7" name="Rectangle 6"/>
          <p:cNvSpPr/>
          <p:nvPr/>
        </p:nvSpPr>
        <p:spPr>
          <a:xfrm>
            <a:off x="1884786" y="6354376"/>
            <a:ext cx="6080863" cy="369332"/>
          </a:xfrm>
          <a:prstGeom prst="rect">
            <a:avLst/>
          </a:prstGeom>
        </p:spPr>
        <p:txBody>
          <a:bodyPr wrap="square">
            <a:spAutoFit/>
          </a:bodyPr>
          <a:lstStyle/>
          <a:p>
            <a:r>
              <a:rPr lang="en-US" b="1" i="1" dirty="0">
                <a:solidFill>
                  <a:prstClr val="white"/>
                </a:solidFill>
              </a:rPr>
              <a:t>No surprises for  either party at the end of the appraisal cycle</a:t>
            </a:r>
          </a:p>
        </p:txBody>
      </p:sp>
      <p:graphicFrame>
        <p:nvGraphicFramePr>
          <p:cNvPr id="9" name="Diagram 8"/>
          <p:cNvGraphicFramePr/>
          <p:nvPr>
            <p:extLst>
              <p:ext uri="{D42A27DB-BD31-4B8C-83A1-F6EECF244321}">
                <p14:modId xmlns:p14="http://schemas.microsoft.com/office/powerpoint/2010/main" val="353445866"/>
              </p:ext>
            </p:extLst>
          </p:nvPr>
        </p:nvGraphicFramePr>
        <p:xfrm>
          <a:off x="304800" y="914400"/>
          <a:ext cx="8534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39756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a:solidFill>
                  <a:srgbClr val="BFBFBF"/>
                </a:solidFill>
              </a:rPr>
              <a:t>(</a:t>
            </a:r>
            <a:fld id="{07BB5704-CA4F-4330-932E-E70E78F78858}" type="slidenum">
              <a:rPr lang="en-US" smtClean="0">
                <a:solidFill>
                  <a:srgbClr val="BFBFBF"/>
                </a:solidFill>
              </a:rPr>
              <a:pPr/>
              <a:t>31</a:t>
            </a:fld>
            <a:r>
              <a:rPr lang="en-US" dirty="0">
                <a:solidFill>
                  <a:srgbClr val="BFBFBF"/>
                </a:solidFill>
              </a:rPr>
              <a:t>)</a:t>
            </a:r>
          </a:p>
        </p:txBody>
      </p:sp>
      <p:sp>
        <p:nvSpPr>
          <p:cNvPr id="5" name="Title 4"/>
          <p:cNvSpPr>
            <a:spLocks noGrp="1"/>
          </p:cNvSpPr>
          <p:nvPr>
            <p:ph type="title"/>
          </p:nvPr>
        </p:nvSpPr>
        <p:spPr/>
        <p:txBody>
          <a:bodyPr/>
          <a:lstStyle/>
          <a:p>
            <a:r>
              <a:rPr lang="en-US" dirty="0"/>
              <a:t>Performance Discussions</a:t>
            </a:r>
          </a:p>
        </p:txBody>
      </p:sp>
      <p:sp>
        <p:nvSpPr>
          <p:cNvPr id="8" name="Rectangle 7"/>
          <p:cNvSpPr/>
          <p:nvPr/>
        </p:nvSpPr>
        <p:spPr>
          <a:xfrm>
            <a:off x="1884786" y="6354376"/>
            <a:ext cx="6080863" cy="369332"/>
          </a:xfrm>
          <a:prstGeom prst="rect">
            <a:avLst/>
          </a:prstGeom>
        </p:spPr>
        <p:txBody>
          <a:bodyPr wrap="square">
            <a:spAutoFit/>
          </a:bodyPr>
          <a:lstStyle/>
          <a:p>
            <a:r>
              <a:rPr lang="en-US" b="1" i="1" dirty="0">
                <a:solidFill>
                  <a:prstClr val="white"/>
                </a:solidFill>
              </a:rPr>
              <a:t>No surprises for  either party at the end of the appraisal cycle</a:t>
            </a:r>
          </a:p>
        </p:txBody>
      </p:sp>
      <p:graphicFrame>
        <p:nvGraphicFramePr>
          <p:cNvPr id="11" name="Diagram 10"/>
          <p:cNvGraphicFramePr/>
          <p:nvPr>
            <p:extLst>
              <p:ext uri="{D42A27DB-BD31-4B8C-83A1-F6EECF244321}">
                <p14:modId xmlns:p14="http://schemas.microsoft.com/office/powerpoint/2010/main" val="965072172"/>
              </p:ext>
            </p:extLst>
          </p:nvPr>
        </p:nvGraphicFramePr>
        <p:xfrm>
          <a:off x="152400" y="1745397"/>
          <a:ext cx="8610600" cy="1302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52400" y="914400"/>
            <a:ext cx="8762999" cy="1107996"/>
          </a:xfrm>
          <a:prstGeom prst="rect">
            <a:avLst/>
          </a:prstGeom>
          <a:noFill/>
        </p:spPr>
        <p:txBody>
          <a:bodyPr wrap="square" rtlCol="0">
            <a:spAutoFit/>
          </a:bodyPr>
          <a:lstStyle/>
          <a:p>
            <a:pPr marL="285750" indent="-285750">
              <a:buFont typeface="Wingdings" panose="05000000000000000000" pitchFamily="2" charset="2"/>
              <a:buChar char="Ø"/>
            </a:pPr>
            <a:r>
              <a:rPr lang="en-US" sz="2200" b="1" dirty="0">
                <a:solidFill>
                  <a:srgbClr val="000000"/>
                </a:solidFill>
              </a:rPr>
              <a:t>DPMAP requires </a:t>
            </a:r>
            <a:r>
              <a:rPr lang="en-US" sz="2200" b="1" i="1" dirty="0">
                <a:solidFill>
                  <a:srgbClr val="000000"/>
                </a:solidFill>
              </a:rPr>
              <a:t>three</a:t>
            </a:r>
            <a:r>
              <a:rPr lang="en-US" sz="2200" b="1" dirty="0">
                <a:solidFill>
                  <a:srgbClr val="000000"/>
                </a:solidFill>
              </a:rPr>
              <a:t> </a:t>
            </a:r>
            <a:r>
              <a:rPr lang="en-US" sz="2200" b="1" dirty="0" smtClean="0">
                <a:solidFill>
                  <a:srgbClr val="000000"/>
                </a:solidFill>
              </a:rPr>
              <a:t>performance discussions </a:t>
            </a:r>
            <a:r>
              <a:rPr lang="en-US" sz="2200" b="1" dirty="0">
                <a:solidFill>
                  <a:srgbClr val="000000"/>
                </a:solidFill>
              </a:rPr>
              <a:t>between supervisor and employee during the </a:t>
            </a:r>
            <a:r>
              <a:rPr lang="en-US" sz="2200" b="1" dirty="0" smtClean="0">
                <a:solidFill>
                  <a:srgbClr val="000000"/>
                </a:solidFill>
              </a:rPr>
              <a:t>performance appraisal cycle.  </a:t>
            </a:r>
          </a:p>
          <a:p>
            <a:r>
              <a:rPr lang="en-US" sz="2200" b="1" i="1" dirty="0">
                <a:solidFill>
                  <a:srgbClr val="000000"/>
                </a:solidFill>
              </a:rPr>
              <a:t> </a:t>
            </a:r>
            <a:r>
              <a:rPr lang="en-US" sz="2200" b="1" i="1" dirty="0" smtClean="0">
                <a:solidFill>
                  <a:srgbClr val="000000"/>
                </a:solidFill>
              </a:rPr>
              <a:t>    THEY ARE:</a:t>
            </a:r>
            <a:endParaRPr lang="en-US" sz="2200" b="1" i="1" dirty="0">
              <a:solidFill>
                <a:srgbClr val="000000"/>
              </a:solidFill>
            </a:endParaRPr>
          </a:p>
        </p:txBody>
      </p:sp>
      <p:sp>
        <p:nvSpPr>
          <p:cNvPr id="13" name="TextBox 12"/>
          <p:cNvSpPr txBox="1"/>
          <p:nvPr/>
        </p:nvSpPr>
        <p:spPr>
          <a:xfrm>
            <a:off x="152400" y="2957924"/>
            <a:ext cx="8762999" cy="2723823"/>
          </a:xfrm>
          <a:prstGeom prst="rect">
            <a:avLst/>
          </a:prstGeom>
          <a:noFill/>
        </p:spPr>
        <p:txBody>
          <a:bodyPr wrap="square" rtlCol="0">
            <a:spAutoFit/>
          </a:bodyPr>
          <a:lstStyle/>
          <a:p>
            <a:pPr marL="285750" indent="-285750">
              <a:buFont typeface="Wingdings" panose="05000000000000000000" pitchFamily="2" charset="2"/>
              <a:buChar char="Ø"/>
            </a:pPr>
            <a:r>
              <a:rPr lang="en-US" sz="2200" dirty="0">
                <a:solidFill>
                  <a:srgbClr val="000000"/>
                </a:solidFill>
              </a:rPr>
              <a:t>In addition to those required, </a:t>
            </a:r>
            <a:r>
              <a:rPr lang="en-US" sz="2200" b="1" i="1" dirty="0">
                <a:solidFill>
                  <a:srgbClr val="000000"/>
                </a:solidFill>
              </a:rPr>
              <a:t>more frequent and meaningful periodic discussions between supervisors and employees are HIGHLY encouraged. They help to:</a:t>
            </a:r>
          </a:p>
          <a:p>
            <a:pPr marL="285750" indent="-285750">
              <a:buFont typeface="Wingdings" panose="05000000000000000000" pitchFamily="2" charset="2"/>
              <a:buChar char="Ø"/>
            </a:pPr>
            <a:endParaRPr lang="en-US" sz="900" b="1" i="1" dirty="0">
              <a:solidFill>
                <a:srgbClr val="000000"/>
              </a:solidFill>
            </a:endParaRPr>
          </a:p>
          <a:p>
            <a:pPr marL="742950" lvl="1" indent="-285750">
              <a:buFont typeface="Wingdings" panose="05000000000000000000" pitchFamily="2" charset="2"/>
              <a:buChar char="ü"/>
            </a:pPr>
            <a:r>
              <a:rPr lang="en-US" sz="1600" dirty="0">
                <a:solidFill>
                  <a:srgbClr val="000000"/>
                </a:solidFill>
              </a:rPr>
              <a:t>Understand expectations toward goals</a:t>
            </a:r>
          </a:p>
          <a:p>
            <a:pPr marL="742950" lvl="1" indent="-285750">
              <a:buFont typeface="Wingdings" panose="05000000000000000000" pitchFamily="2" charset="2"/>
              <a:buChar char="ü"/>
            </a:pPr>
            <a:r>
              <a:rPr lang="en-US" sz="1600" dirty="0">
                <a:solidFill>
                  <a:srgbClr val="000000"/>
                </a:solidFill>
              </a:rPr>
              <a:t>Facilitate supervisor-employee engagement</a:t>
            </a:r>
          </a:p>
          <a:p>
            <a:pPr marL="742950" lvl="1" indent="-285750">
              <a:buFont typeface="Wingdings" panose="05000000000000000000" pitchFamily="2" charset="2"/>
              <a:buChar char="ü"/>
            </a:pPr>
            <a:r>
              <a:rPr lang="en-US" sz="1600" dirty="0">
                <a:solidFill>
                  <a:srgbClr val="000000"/>
                </a:solidFill>
              </a:rPr>
              <a:t>Increase the amount of feedback</a:t>
            </a:r>
          </a:p>
          <a:p>
            <a:pPr marL="742950" lvl="1" indent="-285750">
              <a:buFont typeface="Wingdings" panose="05000000000000000000" pitchFamily="2" charset="2"/>
              <a:buChar char="ü"/>
            </a:pPr>
            <a:r>
              <a:rPr lang="en-US" sz="1600" dirty="0">
                <a:solidFill>
                  <a:srgbClr val="000000"/>
                </a:solidFill>
              </a:rPr>
              <a:t>Contribute to a more complete and accurately documented appraisal</a:t>
            </a:r>
          </a:p>
          <a:p>
            <a:pPr marL="742950" lvl="1" indent="-285750">
              <a:buFont typeface="Wingdings" panose="05000000000000000000" pitchFamily="2" charset="2"/>
              <a:buChar char="ü"/>
            </a:pPr>
            <a:r>
              <a:rPr lang="en-US" sz="1600" dirty="0">
                <a:solidFill>
                  <a:srgbClr val="000000"/>
                </a:solidFill>
              </a:rPr>
              <a:t>Encourage supervisors to recognize and reward deserving employees in a more timely manner</a:t>
            </a:r>
          </a:p>
          <a:p>
            <a:pPr marL="742950" lvl="1" indent="-285750">
              <a:buFont typeface="Wingdings" panose="05000000000000000000" pitchFamily="2" charset="2"/>
              <a:buChar char="ü"/>
            </a:pPr>
            <a:endParaRPr lang="en-US" sz="1600" dirty="0">
              <a:solidFill>
                <a:srgbClr val="000000"/>
              </a:solidFill>
            </a:endParaRPr>
          </a:p>
        </p:txBody>
      </p:sp>
    </p:spTree>
    <p:extLst>
      <p:ext uri="{BB962C8B-B14F-4D97-AF65-F5344CB8AC3E}">
        <p14:creationId xmlns:p14="http://schemas.microsoft.com/office/powerpoint/2010/main" val="2899420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a:solidFill>
                  <a:srgbClr val="BFBFBF"/>
                </a:solidFill>
              </a:rPr>
              <a:t>(</a:t>
            </a:r>
            <a:fld id="{07BB5704-CA4F-4330-932E-E70E78F78858}" type="slidenum">
              <a:rPr lang="en-US" smtClean="0">
                <a:solidFill>
                  <a:srgbClr val="BFBFBF"/>
                </a:solidFill>
              </a:rPr>
              <a:pPr/>
              <a:t>32</a:t>
            </a:fld>
            <a:r>
              <a:rPr lang="en-US" dirty="0">
                <a:solidFill>
                  <a:srgbClr val="BFBFBF"/>
                </a:solidFill>
              </a:rPr>
              <a:t>)</a:t>
            </a:r>
          </a:p>
        </p:txBody>
      </p:sp>
      <p:sp>
        <p:nvSpPr>
          <p:cNvPr id="5" name="Title 4"/>
          <p:cNvSpPr>
            <a:spLocks noGrp="1"/>
          </p:cNvSpPr>
          <p:nvPr>
            <p:ph type="title"/>
          </p:nvPr>
        </p:nvSpPr>
        <p:spPr/>
        <p:txBody>
          <a:bodyPr/>
          <a:lstStyle/>
          <a:p>
            <a:r>
              <a:rPr lang="en-US" dirty="0"/>
              <a:t>SAMPLE Performance Rating Narratives</a:t>
            </a:r>
          </a:p>
        </p:txBody>
      </p:sp>
      <p:sp>
        <p:nvSpPr>
          <p:cNvPr id="6" name="Rectangle 5"/>
          <p:cNvSpPr/>
          <p:nvPr/>
        </p:nvSpPr>
        <p:spPr>
          <a:xfrm>
            <a:off x="1884786" y="6354376"/>
            <a:ext cx="6080863" cy="369332"/>
          </a:xfrm>
          <a:prstGeom prst="rect">
            <a:avLst/>
          </a:prstGeom>
        </p:spPr>
        <p:txBody>
          <a:bodyPr wrap="square">
            <a:spAutoFit/>
          </a:bodyPr>
          <a:lstStyle/>
          <a:p>
            <a:r>
              <a:rPr lang="en-US" b="1" i="1" dirty="0">
                <a:solidFill>
                  <a:prstClr val="white"/>
                </a:solidFill>
              </a:rPr>
              <a:t>No surprises for either party at the end of the appraisal cycle</a:t>
            </a:r>
          </a:p>
        </p:txBody>
      </p:sp>
      <p:graphicFrame>
        <p:nvGraphicFramePr>
          <p:cNvPr id="8" name="Diagram 7"/>
          <p:cNvGraphicFramePr/>
          <p:nvPr>
            <p:extLst/>
          </p:nvPr>
        </p:nvGraphicFramePr>
        <p:xfrm>
          <a:off x="152400" y="990600"/>
          <a:ext cx="8915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4001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324600" y="1066800"/>
            <a:ext cx="2667000" cy="4876800"/>
          </a:xfrm>
        </p:spPr>
        <p:txBody>
          <a:bodyPr>
            <a:normAutofit fontScale="85000" lnSpcReduction="20000"/>
          </a:bodyPr>
          <a:lstStyle/>
          <a:p>
            <a:pPr>
              <a:buFont typeface="Wingdings" panose="05000000000000000000" pitchFamily="2" charset="2"/>
              <a:buChar char="ü"/>
            </a:pPr>
            <a:r>
              <a:rPr lang="en-US" b="1" dirty="0"/>
              <a:t>At the end of the appraisal cycle, an employee’s performance is rated by his or her supervisor against the employee’s performance plan</a:t>
            </a:r>
          </a:p>
          <a:p>
            <a:endParaRPr lang="en-US" b="1" dirty="0"/>
          </a:p>
          <a:p>
            <a:pPr marL="342900" lvl="1" indent="-342900">
              <a:buFont typeface="Wingdings" panose="05000000000000000000" pitchFamily="2" charset="2"/>
              <a:buChar char="ü"/>
            </a:pPr>
            <a:r>
              <a:rPr lang="en-US" sz="2400" b="1" dirty="0"/>
              <a:t>Employee must be provided a written rating of record and been under an approved performance </a:t>
            </a:r>
            <a:r>
              <a:rPr lang="en-US" sz="2400" b="1" dirty="0" smtClean="0"/>
              <a:t>plan </a:t>
            </a:r>
            <a:r>
              <a:rPr lang="en-US" sz="2400" b="1" dirty="0"/>
              <a:t>for </a:t>
            </a:r>
            <a:r>
              <a:rPr lang="en-US" sz="2400" b="1" i="1" u="sng" dirty="0"/>
              <a:t>90 calendar days</a:t>
            </a:r>
            <a:r>
              <a:rPr lang="en-US" sz="2400" b="1" i="1" dirty="0"/>
              <a:t> </a:t>
            </a:r>
            <a:r>
              <a:rPr lang="en-US" sz="2400" b="1" dirty="0"/>
              <a:t>during </a:t>
            </a:r>
            <a:r>
              <a:rPr lang="en-US" sz="2400" b="1" dirty="0" smtClean="0"/>
              <a:t>the rating cycle</a:t>
            </a:r>
            <a:endParaRPr lang="en-US" sz="2800" b="1" dirty="0"/>
          </a:p>
        </p:txBody>
      </p:sp>
      <p:sp>
        <p:nvSpPr>
          <p:cNvPr id="3" name="Slide Number Placeholder 2"/>
          <p:cNvSpPr>
            <a:spLocks noGrp="1"/>
          </p:cNvSpPr>
          <p:nvPr>
            <p:ph type="sldNum" sz="quarter" idx="12"/>
          </p:nvPr>
        </p:nvSpPr>
        <p:spPr/>
        <p:txBody>
          <a:bodyPr/>
          <a:lstStyle/>
          <a:p>
            <a:r>
              <a:rPr lang="en-US" dirty="0">
                <a:solidFill>
                  <a:srgbClr val="BFBFBF"/>
                </a:solidFill>
              </a:rPr>
              <a:t>(</a:t>
            </a:r>
            <a:fld id="{07BB5704-CA4F-4330-932E-E70E78F78858}" type="slidenum">
              <a:rPr lang="en-US" smtClean="0">
                <a:solidFill>
                  <a:srgbClr val="BFBFBF"/>
                </a:solidFill>
              </a:rPr>
              <a:pPr/>
              <a:t>33</a:t>
            </a:fld>
            <a:r>
              <a:rPr lang="en-US" dirty="0">
                <a:solidFill>
                  <a:srgbClr val="BFBFBF"/>
                </a:solidFill>
              </a:rPr>
              <a:t>)</a:t>
            </a:r>
          </a:p>
        </p:txBody>
      </p:sp>
      <p:sp>
        <p:nvSpPr>
          <p:cNvPr id="5" name="Title 4"/>
          <p:cNvSpPr>
            <a:spLocks noGrp="1"/>
          </p:cNvSpPr>
          <p:nvPr>
            <p:ph type="title"/>
          </p:nvPr>
        </p:nvSpPr>
        <p:spPr>
          <a:xfrm>
            <a:off x="1981200" y="228600"/>
            <a:ext cx="6553200" cy="609600"/>
          </a:xfrm>
        </p:spPr>
        <p:txBody>
          <a:bodyPr>
            <a:normAutofit/>
          </a:bodyPr>
          <a:lstStyle/>
          <a:p>
            <a:r>
              <a:rPr lang="en-US" dirty="0"/>
              <a:t>Employee Performance Ratings</a:t>
            </a:r>
          </a:p>
        </p:txBody>
      </p:sp>
      <p:sp>
        <p:nvSpPr>
          <p:cNvPr id="6" name="Rectangle 5"/>
          <p:cNvSpPr/>
          <p:nvPr/>
        </p:nvSpPr>
        <p:spPr>
          <a:xfrm>
            <a:off x="1884786" y="6354376"/>
            <a:ext cx="6080863" cy="369332"/>
          </a:xfrm>
          <a:prstGeom prst="rect">
            <a:avLst/>
          </a:prstGeom>
        </p:spPr>
        <p:txBody>
          <a:bodyPr wrap="square">
            <a:spAutoFit/>
          </a:bodyPr>
          <a:lstStyle/>
          <a:p>
            <a:r>
              <a:rPr lang="en-US" b="1" i="1" dirty="0">
                <a:solidFill>
                  <a:prstClr val="white"/>
                </a:solidFill>
              </a:rPr>
              <a:t>No surprises for either party at the end of the appraisal cycle</a:t>
            </a:r>
          </a:p>
        </p:txBody>
      </p:sp>
      <p:graphicFrame>
        <p:nvGraphicFramePr>
          <p:cNvPr id="8" name="Diagram 7"/>
          <p:cNvGraphicFramePr/>
          <p:nvPr>
            <p:extLst>
              <p:ext uri="{D42A27DB-BD31-4B8C-83A1-F6EECF244321}">
                <p14:modId xmlns:p14="http://schemas.microsoft.com/office/powerpoint/2010/main" val="323056996"/>
              </p:ext>
            </p:extLst>
          </p:nvPr>
        </p:nvGraphicFramePr>
        <p:xfrm>
          <a:off x="152400" y="990600"/>
          <a:ext cx="6096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37818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34</a:t>
            </a:fld>
            <a:r>
              <a:rPr lang="en-US" smtClean="0">
                <a:solidFill>
                  <a:srgbClr val="BFBFBF"/>
                </a:solidFill>
              </a:rPr>
              <a:t>)</a:t>
            </a:r>
            <a:endParaRPr lang="en-US" dirty="0">
              <a:solidFill>
                <a:srgbClr val="BFBFBF"/>
              </a:solidFill>
            </a:endParaRPr>
          </a:p>
        </p:txBody>
      </p:sp>
      <p:sp>
        <p:nvSpPr>
          <p:cNvPr id="5" name="Title 4"/>
          <p:cNvSpPr>
            <a:spLocks noGrp="1"/>
          </p:cNvSpPr>
          <p:nvPr>
            <p:ph type="title"/>
          </p:nvPr>
        </p:nvSpPr>
        <p:spPr/>
        <p:txBody>
          <a:bodyPr/>
          <a:lstStyle/>
          <a:p>
            <a:r>
              <a:rPr lang="en-US" dirty="0" smtClean="0"/>
              <a:t>Sample Ratings</a:t>
            </a:r>
            <a:endParaRPr lang="en-US" dirty="0"/>
          </a:p>
        </p:txBody>
      </p:sp>
      <p:pic>
        <p:nvPicPr>
          <p:cNvPr id="6" name="Picture 5"/>
          <p:cNvPicPr>
            <a:picLocks noChangeAspect="1"/>
          </p:cNvPicPr>
          <p:nvPr/>
        </p:nvPicPr>
        <p:blipFill>
          <a:blip r:embed="rId3"/>
          <a:stretch>
            <a:fillRect/>
          </a:stretch>
        </p:blipFill>
        <p:spPr>
          <a:xfrm>
            <a:off x="514760" y="1188526"/>
            <a:ext cx="8114479" cy="4480948"/>
          </a:xfrm>
          <a:prstGeom prst="rect">
            <a:avLst/>
          </a:prstGeom>
        </p:spPr>
      </p:pic>
    </p:spTree>
    <p:extLst>
      <p:ext uri="{BB962C8B-B14F-4D97-AF65-F5344CB8AC3E}">
        <p14:creationId xmlns:p14="http://schemas.microsoft.com/office/powerpoint/2010/main" val="1200790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2400" y="1143000"/>
            <a:ext cx="5105400" cy="4876800"/>
          </a:xfrm>
        </p:spPr>
        <p:txBody>
          <a:bodyPr>
            <a:normAutofit lnSpcReduction="10000"/>
          </a:bodyPr>
          <a:lstStyle/>
          <a:p>
            <a:r>
              <a:rPr lang="en-US" dirty="0"/>
              <a:t>A rating of record is official even if the employee does not sign it</a:t>
            </a:r>
          </a:p>
          <a:p>
            <a:r>
              <a:rPr lang="en-US" dirty="0"/>
              <a:t>If possible, differences should be resolved informally </a:t>
            </a:r>
          </a:p>
          <a:p>
            <a:r>
              <a:rPr lang="en-US" dirty="0"/>
              <a:t>If they cannot be </a:t>
            </a:r>
            <a:r>
              <a:rPr lang="en-US" dirty="0" smtClean="0"/>
              <a:t>resolved</a:t>
            </a:r>
            <a:r>
              <a:rPr lang="en-US" dirty="0"/>
              <a:t>:</a:t>
            </a:r>
          </a:p>
          <a:p>
            <a:pPr lvl="1"/>
            <a:r>
              <a:rPr lang="en-US" sz="2200" dirty="0" smtClean="0"/>
              <a:t>Reconsideration process for individual performance element ratings and ratings of record  through </a:t>
            </a:r>
            <a:r>
              <a:rPr lang="en-US" sz="2200" dirty="0"/>
              <a:t>the administrative grievance system or, where applicable, the negotiated grievance procedure</a:t>
            </a:r>
          </a:p>
          <a:p>
            <a:pPr lvl="1"/>
            <a:r>
              <a:rPr lang="en-US" sz="2200" dirty="0" smtClean="0"/>
              <a:t>Employee may appeal </a:t>
            </a:r>
            <a:r>
              <a:rPr lang="en-US" sz="2200" dirty="0"/>
              <a:t>performance-based </a:t>
            </a:r>
            <a:r>
              <a:rPr lang="en-US" sz="2200" dirty="0" smtClean="0"/>
              <a:t>actions.</a:t>
            </a:r>
            <a:endParaRPr lang="en-US" sz="2200" dirty="0"/>
          </a:p>
          <a:p>
            <a:pPr lvl="1"/>
            <a:endParaRPr lang="en-US" dirty="0"/>
          </a:p>
        </p:txBody>
      </p:sp>
      <p:sp>
        <p:nvSpPr>
          <p:cNvPr id="3" name="Slide Number Placeholder 2"/>
          <p:cNvSpPr>
            <a:spLocks noGrp="1"/>
          </p:cNvSpPr>
          <p:nvPr>
            <p:ph type="sldNum" sz="quarter" idx="12"/>
          </p:nvPr>
        </p:nvSpPr>
        <p:spPr/>
        <p:txBody>
          <a:bodyPr/>
          <a:lstStyle/>
          <a:p>
            <a:r>
              <a:rPr lang="en-US" dirty="0">
                <a:solidFill>
                  <a:srgbClr val="BFBFBF"/>
                </a:solidFill>
              </a:rPr>
              <a:t>(</a:t>
            </a:r>
            <a:fld id="{07BB5704-CA4F-4330-932E-E70E78F78858}" type="slidenum">
              <a:rPr lang="en-US" smtClean="0">
                <a:solidFill>
                  <a:srgbClr val="BFBFBF"/>
                </a:solidFill>
              </a:rPr>
              <a:pPr/>
              <a:t>35</a:t>
            </a:fld>
            <a:r>
              <a:rPr lang="en-US" dirty="0">
                <a:solidFill>
                  <a:srgbClr val="BFBFBF"/>
                </a:solidFill>
              </a:rPr>
              <a:t>)</a:t>
            </a:r>
          </a:p>
        </p:txBody>
      </p:sp>
      <p:sp>
        <p:nvSpPr>
          <p:cNvPr id="5" name="Title 4"/>
          <p:cNvSpPr>
            <a:spLocks noGrp="1"/>
          </p:cNvSpPr>
          <p:nvPr>
            <p:ph type="title"/>
          </p:nvPr>
        </p:nvSpPr>
        <p:spPr/>
        <p:txBody>
          <a:bodyPr/>
          <a:lstStyle/>
          <a:p>
            <a:r>
              <a:rPr lang="en-US" dirty="0"/>
              <a:t>Resolving Differences</a:t>
            </a:r>
          </a:p>
        </p:txBody>
      </p:sp>
      <p:sp>
        <p:nvSpPr>
          <p:cNvPr id="6" name="Rectangle 5"/>
          <p:cNvSpPr/>
          <p:nvPr/>
        </p:nvSpPr>
        <p:spPr>
          <a:xfrm>
            <a:off x="1884786" y="6354376"/>
            <a:ext cx="6080863" cy="369332"/>
          </a:xfrm>
          <a:prstGeom prst="rect">
            <a:avLst/>
          </a:prstGeom>
        </p:spPr>
        <p:txBody>
          <a:bodyPr wrap="square">
            <a:spAutoFit/>
          </a:bodyPr>
          <a:lstStyle/>
          <a:p>
            <a:r>
              <a:rPr lang="en-US" b="1" i="1" dirty="0">
                <a:solidFill>
                  <a:prstClr val="white"/>
                </a:solidFill>
              </a:rPr>
              <a:t>No surprises for  either party at the end of the appraisal cycle</a:t>
            </a:r>
          </a:p>
        </p:txBody>
      </p:sp>
      <p:pic>
        <p:nvPicPr>
          <p:cNvPr id="2050" name="Picture 2" descr="https://mydcpas.cpms.osd.mil/References/PublishingImages/_w/shutterstock_108801983_jpg.jpg"/>
          <p:cNvPicPr>
            <a:picLocks noChangeAspect="1" noChangeArrowheads="1"/>
          </p:cNvPicPr>
          <p:nvPr/>
        </p:nvPicPr>
        <p:blipFill rotWithShape="1">
          <a:blip r:embed="rId3">
            <a:extLst>
              <a:ext uri="{28A0092B-C50C-407E-A947-70E740481C1C}">
                <a14:useLocalDpi xmlns:a14="http://schemas.microsoft.com/office/drawing/2010/main" val="0"/>
              </a:ext>
            </a:extLst>
          </a:blip>
          <a:srcRect l="35705"/>
          <a:stretch/>
        </p:blipFill>
        <p:spPr bwMode="auto">
          <a:xfrm>
            <a:off x="5029200" y="1752600"/>
            <a:ext cx="3926496" cy="33528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915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538" y="1806952"/>
            <a:ext cx="4999959" cy="4527505"/>
          </a:xfrm>
        </p:spPr>
        <p:txBody>
          <a:bodyPr>
            <a:normAutofit/>
          </a:bodyPr>
          <a:lstStyle/>
          <a:p>
            <a:pPr marL="914400" lvl="2" indent="0">
              <a:buNone/>
            </a:pPr>
            <a:endParaRPr lang="en-US" sz="3300" dirty="0" smtClean="0"/>
          </a:p>
          <a:p>
            <a:pPr lvl="1">
              <a:buFont typeface="Wingdings" panose="05000000000000000000" pitchFamily="2" charset="2"/>
              <a:buChar char="Ø"/>
            </a:pPr>
            <a:r>
              <a:rPr lang="en-US" sz="3600" b="1" dirty="0" smtClean="0"/>
              <a:t>Employees should:</a:t>
            </a:r>
          </a:p>
          <a:p>
            <a:pPr marL="457200" lvl="1" indent="0">
              <a:buNone/>
            </a:pPr>
            <a:endParaRPr lang="en-US" sz="1100" b="1" dirty="0" smtClean="0"/>
          </a:p>
          <a:p>
            <a:pPr lvl="2">
              <a:buFont typeface="Wingdings" panose="05000000000000000000" pitchFamily="2" charset="2"/>
              <a:buChar char="ü"/>
            </a:pPr>
            <a:r>
              <a:rPr lang="en-US" sz="3100" dirty="0"/>
              <a:t>Proactively communicate successes and accomplishments to their </a:t>
            </a:r>
            <a:r>
              <a:rPr lang="en-US" sz="3100" dirty="0" smtClean="0"/>
              <a:t>supervisor</a:t>
            </a:r>
            <a:endParaRPr lang="en-US" sz="3100" dirty="0"/>
          </a:p>
        </p:txBody>
      </p:sp>
      <p:sp>
        <p:nvSpPr>
          <p:cNvPr id="5" name="Title 4"/>
          <p:cNvSpPr>
            <a:spLocks noGrp="1"/>
          </p:cNvSpPr>
          <p:nvPr>
            <p:ph type="title"/>
          </p:nvPr>
        </p:nvSpPr>
        <p:spPr/>
        <p:txBody>
          <a:bodyPr/>
          <a:lstStyle/>
          <a:p>
            <a:r>
              <a:rPr lang="en-US" dirty="0"/>
              <a:t>Recognizing and Rewarding Performance</a:t>
            </a:r>
          </a:p>
        </p:txBody>
      </p:sp>
      <p:sp>
        <p:nvSpPr>
          <p:cNvPr id="7" name="TextBox 6"/>
          <p:cNvSpPr txBox="1"/>
          <p:nvPr/>
        </p:nvSpPr>
        <p:spPr>
          <a:xfrm>
            <a:off x="2208329" y="6203905"/>
            <a:ext cx="5583260" cy="646331"/>
          </a:xfrm>
          <a:prstGeom prst="rect">
            <a:avLst/>
          </a:prstGeom>
          <a:noFill/>
        </p:spPr>
        <p:txBody>
          <a:bodyPr wrap="none" rtlCol="0">
            <a:spAutoFit/>
          </a:bodyPr>
          <a:lstStyle/>
          <a:p>
            <a:r>
              <a:rPr lang="en-US" sz="3600" b="1" i="1" dirty="0">
                <a:solidFill>
                  <a:prstClr val="white"/>
                </a:solidFill>
              </a:rPr>
              <a:t>Fair – Credible - Transparent</a:t>
            </a:r>
          </a:p>
        </p:txBody>
      </p:sp>
      <p:sp>
        <p:nvSpPr>
          <p:cNvPr id="4" name="TextBox 3"/>
          <p:cNvSpPr txBox="1"/>
          <p:nvPr/>
        </p:nvSpPr>
        <p:spPr>
          <a:xfrm>
            <a:off x="0" y="914400"/>
            <a:ext cx="8991600" cy="892552"/>
          </a:xfrm>
          <a:prstGeom prst="rect">
            <a:avLst/>
          </a:prstGeom>
          <a:noFill/>
        </p:spPr>
        <p:txBody>
          <a:bodyPr wrap="square" rtlCol="0">
            <a:spAutoFit/>
          </a:bodyPr>
          <a:lstStyle/>
          <a:p>
            <a:pPr marL="457200" indent="-457200">
              <a:buFont typeface="Wingdings" panose="05000000000000000000" pitchFamily="2" charset="2"/>
              <a:buChar char="Ø"/>
            </a:pPr>
            <a:r>
              <a:rPr lang="en-US" sz="2600" b="1" dirty="0" smtClean="0">
                <a:solidFill>
                  <a:srgbClr val="000000"/>
                </a:solidFill>
              </a:rPr>
              <a:t>Employee successes and accomplishments should be recognized and rewarded</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960" y="1656854"/>
            <a:ext cx="3822456" cy="3600946"/>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2"/>
          <p:cNvSpPr>
            <a:spLocks noGrp="1"/>
          </p:cNvSpPr>
          <p:nvPr>
            <p:ph type="sldNum" sz="quarter" idx="12"/>
          </p:nvPr>
        </p:nvSpPr>
        <p:spPr>
          <a:xfrm>
            <a:off x="8444955" y="6471104"/>
            <a:ext cx="640080" cy="365125"/>
          </a:xfrm>
        </p:spPr>
        <p:txBody>
          <a:bodyPr/>
          <a:lstStyle/>
          <a:p>
            <a:r>
              <a:rPr lang="en-US" dirty="0">
                <a:solidFill>
                  <a:srgbClr val="BFBFBF"/>
                </a:solidFill>
              </a:rPr>
              <a:t>(</a:t>
            </a:r>
            <a:fld id="{07BB5704-CA4F-4330-932E-E70E78F78858}" type="slidenum">
              <a:rPr lang="en-US" smtClean="0">
                <a:solidFill>
                  <a:srgbClr val="BFBFBF"/>
                </a:solidFill>
              </a:rPr>
              <a:pPr/>
              <a:t>36</a:t>
            </a:fld>
            <a:r>
              <a:rPr lang="en-US" dirty="0">
                <a:solidFill>
                  <a:srgbClr val="BFBFBF"/>
                </a:solidFill>
              </a:rPr>
              <a:t>)</a:t>
            </a:r>
          </a:p>
        </p:txBody>
      </p:sp>
    </p:spTree>
    <p:extLst>
      <p:ext uri="{BB962C8B-B14F-4D97-AF65-F5344CB8AC3E}">
        <p14:creationId xmlns:p14="http://schemas.microsoft.com/office/powerpoint/2010/main" val="2531906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3639" y="304800"/>
            <a:ext cx="8229600" cy="4876800"/>
          </a:xfrm>
        </p:spPr>
        <p:txBody>
          <a:bodyPr/>
          <a:lstStyle/>
          <a:p>
            <a:endParaRPr lang="en-US" dirty="0"/>
          </a:p>
          <a:p>
            <a:endParaRPr lang="en-US" dirty="0"/>
          </a:p>
        </p:txBody>
      </p:sp>
      <p:sp>
        <p:nvSpPr>
          <p:cNvPr id="5" name="Title 4"/>
          <p:cNvSpPr>
            <a:spLocks noGrp="1"/>
          </p:cNvSpPr>
          <p:nvPr>
            <p:ph type="title"/>
          </p:nvPr>
        </p:nvSpPr>
        <p:spPr/>
        <p:txBody>
          <a:bodyPr/>
          <a:lstStyle/>
          <a:p>
            <a:r>
              <a:rPr lang="en-US" dirty="0" smtClean="0"/>
              <a:t>Recognizing and Rewarding Performance</a:t>
            </a:r>
            <a:endParaRPr lang="en-US" dirty="0"/>
          </a:p>
        </p:txBody>
      </p:sp>
      <p:sp>
        <p:nvSpPr>
          <p:cNvPr id="4" name="TextBox 3"/>
          <p:cNvSpPr txBox="1"/>
          <p:nvPr/>
        </p:nvSpPr>
        <p:spPr>
          <a:xfrm>
            <a:off x="463639" y="5395363"/>
            <a:ext cx="8305800" cy="338554"/>
          </a:xfrm>
          <a:prstGeom prst="rect">
            <a:avLst/>
          </a:prstGeom>
          <a:solidFill>
            <a:srgbClr val="002060"/>
          </a:solidFill>
        </p:spPr>
        <p:txBody>
          <a:bodyPr wrap="square" rtlCol="0">
            <a:spAutoFit/>
          </a:bodyPr>
          <a:lstStyle/>
          <a:p>
            <a:pPr algn="ctr"/>
            <a:r>
              <a:rPr lang="en-US" sz="1600" b="1" dirty="0" smtClean="0">
                <a:solidFill>
                  <a:prstClr val="white"/>
                </a:solidFill>
              </a:rPr>
              <a:t>NOTE:  </a:t>
            </a:r>
            <a:r>
              <a:rPr lang="en-US" sz="1600" b="1" i="1" dirty="0" smtClean="0">
                <a:solidFill>
                  <a:prstClr val="white"/>
                </a:solidFill>
              </a:rPr>
              <a:t>Must </a:t>
            </a:r>
            <a:r>
              <a:rPr lang="en-US" sz="1600" b="1" i="1" dirty="0">
                <a:solidFill>
                  <a:prstClr val="white"/>
                </a:solidFill>
              </a:rPr>
              <a:t>adhere to ethical spending limit </a:t>
            </a:r>
            <a:r>
              <a:rPr lang="en-US" sz="1600" b="1" i="1" dirty="0" smtClean="0">
                <a:solidFill>
                  <a:prstClr val="white"/>
                </a:solidFill>
              </a:rPr>
              <a:t>guidelines in  </a:t>
            </a:r>
            <a:r>
              <a:rPr lang="en-US" sz="1600" b="1" i="1" dirty="0">
                <a:solidFill>
                  <a:prstClr val="white"/>
                </a:solidFill>
              </a:rPr>
              <a:t>5 CFR 2635 and </a:t>
            </a:r>
            <a:r>
              <a:rPr lang="en-US" sz="1600" b="1" i="1" dirty="0" err="1">
                <a:solidFill>
                  <a:prstClr val="white"/>
                </a:solidFill>
              </a:rPr>
              <a:t>DoDI</a:t>
            </a:r>
            <a:r>
              <a:rPr lang="en-US" sz="1600" b="1" i="1" dirty="0">
                <a:solidFill>
                  <a:prstClr val="white"/>
                </a:solidFill>
              </a:rPr>
              <a:t> </a:t>
            </a:r>
            <a:r>
              <a:rPr lang="en-US" sz="1600" b="1" i="1" dirty="0" smtClean="0">
                <a:solidFill>
                  <a:prstClr val="white"/>
                </a:solidFill>
              </a:rPr>
              <a:t>1400.25 V451</a:t>
            </a:r>
            <a:endParaRPr lang="en-US" sz="1600" b="1" i="1" dirty="0">
              <a:solidFill>
                <a:prstClr val="white"/>
              </a:solidFill>
            </a:endParaRPr>
          </a:p>
        </p:txBody>
      </p:sp>
      <p:sp>
        <p:nvSpPr>
          <p:cNvPr id="9" name="TextBox 8"/>
          <p:cNvSpPr txBox="1"/>
          <p:nvPr/>
        </p:nvSpPr>
        <p:spPr>
          <a:xfrm>
            <a:off x="2293915" y="6223506"/>
            <a:ext cx="5583260" cy="646331"/>
          </a:xfrm>
          <a:prstGeom prst="rect">
            <a:avLst/>
          </a:prstGeom>
          <a:noFill/>
        </p:spPr>
        <p:txBody>
          <a:bodyPr wrap="none" rtlCol="0">
            <a:spAutoFit/>
          </a:bodyPr>
          <a:lstStyle/>
          <a:p>
            <a:r>
              <a:rPr lang="en-US" sz="3600" b="1" i="1" dirty="0">
                <a:solidFill>
                  <a:prstClr val="white"/>
                </a:solidFill>
              </a:rPr>
              <a:t>Fair – Credible - Transparent</a:t>
            </a:r>
          </a:p>
        </p:txBody>
      </p:sp>
      <p:graphicFrame>
        <p:nvGraphicFramePr>
          <p:cNvPr id="19" name="Diagram 18"/>
          <p:cNvGraphicFramePr/>
          <p:nvPr>
            <p:extLst>
              <p:ext uri="{D42A27DB-BD31-4B8C-83A1-F6EECF244321}">
                <p14:modId xmlns:p14="http://schemas.microsoft.com/office/powerpoint/2010/main" val="2553815474"/>
              </p:ext>
            </p:extLst>
          </p:nvPr>
        </p:nvGraphicFramePr>
        <p:xfrm>
          <a:off x="539839" y="1371600"/>
          <a:ext cx="8153399"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2"/>
          <p:cNvSpPr>
            <a:spLocks noGrp="1"/>
          </p:cNvSpPr>
          <p:nvPr>
            <p:ph type="sldNum" sz="quarter" idx="12"/>
          </p:nvPr>
        </p:nvSpPr>
        <p:spPr>
          <a:xfrm>
            <a:off x="8444955" y="6471104"/>
            <a:ext cx="640080" cy="365125"/>
          </a:xfrm>
        </p:spPr>
        <p:txBody>
          <a:bodyPr/>
          <a:lstStyle/>
          <a:p>
            <a:r>
              <a:rPr lang="en-US" dirty="0">
                <a:solidFill>
                  <a:srgbClr val="BFBFBF"/>
                </a:solidFill>
              </a:rPr>
              <a:t>(</a:t>
            </a:r>
            <a:fld id="{07BB5704-CA4F-4330-932E-E70E78F78858}" type="slidenum">
              <a:rPr lang="en-US" smtClean="0">
                <a:solidFill>
                  <a:srgbClr val="BFBFBF"/>
                </a:solidFill>
              </a:rPr>
              <a:pPr/>
              <a:t>37</a:t>
            </a:fld>
            <a:r>
              <a:rPr lang="en-US" dirty="0">
                <a:solidFill>
                  <a:srgbClr val="BFBFBF"/>
                </a:solidFill>
              </a:rPr>
              <a:t>)</a:t>
            </a:r>
          </a:p>
        </p:txBody>
      </p:sp>
    </p:spTree>
    <p:extLst>
      <p:ext uri="{BB962C8B-B14F-4D97-AF65-F5344CB8AC3E}">
        <p14:creationId xmlns:p14="http://schemas.microsoft.com/office/powerpoint/2010/main" val="4232525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5846" y="1060938"/>
            <a:ext cx="3857179" cy="5130882"/>
          </a:xfrm>
        </p:spPr>
        <p:txBody>
          <a:bodyPr>
            <a:normAutofit lnSpcReduction="10000"/>
          </a:bodyPr>
          <a:lstStyle/>
          <a:p>
            <a:r>
              <a:rPr lang="en-US" dirty="0" smtClean="0">
                <a:solidFill>
                  <a:schemeClr val="tx1"/>
                </a:solidFill>
              </a:rPr>
              <a:t>Performance </a:t>
            </a:r>
            <a:r>
              <a:rPr lang="en-US" dirty="0">
                <a:solidFill>
                  <a:schemeClr val="tx1"/>
                </a:solidFill>
              </a:rPr>
              <a:t>management </a:t>
            </a:r>
            <a:r>
              <a:rPr lang="en-US" dirty="0" smtClean="0">
                <a:solidFill>
                  <a:schemeClr val="tx1"/>
                </a:solidFill>
              </a:rPr>
              <a:t> </a:t>
            </a:r>
            <a:r>
              <a:rPr lang="en-US" dirty="0">
                <a:solidFill>
                  <a:schemeClr val="tx1"/>
                </a:solidFill>
              </a:rPr>
              <a:t>is an ongoing </a:t>
            </a:r>
            <a:r>
              <a:rPr lang="en-US" dirty="0" smtClean="0">
                <a:solidFill>
                  <a:schemeClr val="tx1"/>
                </a:solidFill>
              </a:rPr>
              <a:t>process consisting of: </a:t>
            </a:r>
            <a:endParaRPr lang="en-US" dirty="0">
              <a:solidFill>
                <a:schemeClr val="tx1"/>
              </a:solidFill>
            </a:endParaRPr>
          </a:p>
          <a:p>
            <a:pPr lvl="1">
              <a:buFont typeface="Wingdings" panose="05000000000000000000" pitchFamily="2" charset="2"/>
              <a:buChar char="§"/>
            </a:pPr>
            <a:r>
              <a:rPr lang="en-US" sz="2400" b="1" dirty="0">
                <a:solidFill>
                  <a:schemeClr val="tx1"/>
                </a:solidFill>
              </a:rPr>
              <a:t>Planning</a:t>
            </a:r>
            <a:r>
              <a:rPr lang="en-US" sz="2400" dirty="0">
                <a:solidFill>
                  <a:schemeClr val="tx1"/>
                </a:solidFill>
              </a:rPr>
              <a:t> work and setting expectations</a:t>
            </a:r>
          </a:p>
          <a:p>
            <a:pPr lvl="1">
              <a:buFont typeface="Wingdings" panose="05000000000000000000" pitchFamily="2" charset="2"/>
              <a:buChar char="§"/>
            </a:pPr>
            <a:r>
              <a:rPr lang="en-US" sz="2400" b="1" dirty="0">
                <a:solidFill>
                  <a:schemeClr val="tx1"/>
                </a:solidFill>
              </a:rPr>
              <a:t>Monitoring</a:t>
            </a:r>
            <a:r>
              <a:rPr lang="en-US" sz="2400" dirty="0">
                <a:solidFill>
                  <a:schemeClr val="tx1"/>
                </a:solidFill>
              </a:rPr>
              <a:t> performance continually</a:t>
            </a:r>
          </a:p>
          <a:p>
            <a:pPr lvl="1">
              <a:buFont typeface="Wingdings" panose="05000000000000000000" pitchFamily="2" charset="2"/>
              <a:buChar char="§"/>
            </a:pPr>
            <a:r>
              <a:rPr lang="en-US" sz="2400" b="1" dirty="0">
                <a:solidFill>
                  <a:schemeClr val="tx1"/>
                </a:solidFill>
              </a:rPr>
              <a:t>Evaluating</a:t>
            </a:r>
            <a:r>
              <a:rPr lang="en-US" sz="2400" dirty="0">
                <a:solidFill>
                  <a:schemeClr val="tx1"/>
                </a:solidFill>
              </a:rPr>
              <a:t> performance in a summary fashion</a:t>
            </a:r>
          </a:p>
          <a:p>
            <a:pPr lvl="1">
              <a:buFont typeface="Wingdings" panose="05000000000000000000" pitchFamily="2" charset="2"/>
              <a:buChar char="§"/>
            </a:pPr>
            <a:r>
              <a:rPr lang="en-US" sz="2400" b="1" dirty="0">
                <a:solidFill>
                  <a:schemeClr val="tx1"/>
                </a:solidFill>
              </a:rPr>
              <a:t>Recognizing and rewarding </a:t>
            </a:r>
            <a:r>
              <a:rPr lang="en-US" sz="2400" dirty="0">
                <a:solidFill>
                  <a:schemeClr val="tx1"/>
                </a:solidFill>
              </a:rPr>
              <a:t>good performance  </a:t>
            </a:r>
          </a:p>
        </p:txBody>
      </p:sp>
      <p:sp>
        <p:nvSpPr>
          <p:cNvPr id="3" name="Slide Number Placeholder 2"/>
          <p:cNvSpPr>
            <a:spLocks noGrp="1"/>
          </p:cNvSpPr>
          <p:nvPr>
            <p:ph type="sldNum" sz="quarter" idx="12"/>
          </p:nvPr>
        </p:nvSpPr>
        <p:spPr/>
        <p:txBody>
          <a:bodyPr/>
          <a:lstStyle/>
          <a:p>
            <a:r>
              <a:rPr lang="en-US" dirty="0">
                <a:solidFill>
                  <a:srgbClr val="BFBFBF"/>
                </a:solidFill>
              </a:rPr>
              <a:t>(</a:t>
            </a:r>
            <a:fld id="{07BB5704-CA4F-4330-932E-E70E78F78858}" type="slidenum">
              <a:rPr lang="en-US" smtClean="0">
                <a:solidFill>
                  <a:srgbClr val="BFBFBF"/>
                </a:solidFill>
              </a:rPr>
              <a:pPr/>
              <a:t>38</a:t>
            </a:fld>
            <a:r>
              <a:rPr lang="en-US" dirty="0">
                <a:solidFill>
                  <a:srgbClr val="BFBFBF"/>
                </a:solidFill>
              </a:rPr>
              <a:t>)</a:t>
            </a:r>
          </a:p>
        </p:txBody>
      </p:sp>
      <p:sp>
        <p:nvSpPr>
          <p:cNvPr id="5" name="Title 4"/>
          <p:cNvSpPr>
            <a:spLocks noGrp="1"/>
          </p:cNvSpPr>
          <p:nvPr>
            <p:ph type="title"/>
          </p:nvPr>
        </p:nvSpPr>
        <p:spPr/>
        <p:txBody>
          <a:bodyPr/>
          <a:lstStyle/>
          <a:p>
            <a:r>
              <a:rPr lang="en-US" dirty="0">
                <a:solidFill>
                  <a:schemeClr val="tx1"/>
                </a:solidFill>
              </a:rPr>
              <a:t>Performance Management </a:t>
            </a:r>
          </a:p>
        </p:txBody>
      </p:sp>
      <p:sp>
        <p:nvSpPr>
          <p:cNvPr id="6" name="TextBox 5"/>
          <p:cNvSpPr txBox="1"/>
          <p:nvPr/>
        </p:nvSpPr>
        <p:spPr>
          <a:xfrm>
            <a:off x="2117060" y="6265267"/>
            <a:ext cx="5528373" cy="646331"/>
          </a:xfrm>
          <a:prstGeom prst="rect">
            <a:avLst/>
          </a:prstGeom>
          <a:noFill/>
        </p:spPr>
        <p:txBody>
          <a:bodyPr wrap="none" rtlCol="0">
            <a:spAutoFit/>
          </a:bodyPr>
          <a:lstStyle/>
          <a:p>
            <a:pPr algn="ctr"/>
            <a:r>
              <a:rPr lang="en-US" b="1" i="1" dirty="0" smtClean="0">
                <a:solidFill>
                  <a:prstClr val="white"/>
                </a:solidFill>
              </a:rPr>
              <a:t>Performance Management is a COLLABORATIVE EFFORT</a:t>
            </a:r>
          </a:p>
          <a:p>
            <a:pPr algn="ctr"/>
            <a:r>
              <a:rPr lang="en-US" b="1" i="1" dirty="0" smtClean="0">
                <a:solidFill>
                  <a:prstClr val="white"/>
                </a:solidFill>
              </a:rPr>
              <a:t>between Supervisors and Employees</a:t>
            </a:r>
            <a:endParaRPr lang="en-US" b="1" i="1" dirty="0">
              <a:solidFill>
                <a:prstClr val="white"/>
              </a:solidFill>
            </a:endParaRPr>
          </a:p>
        </p:txBody>
      </p:sp>
      <p:graphicFrame>
        <p:nvGraphicFramePr>
          <p:cNvPr id="7" name="Diagram 6"/>
          <p:cNvGraphicFramePr/>
          <p:nvPr>
            <p:extLst>
              <p:ext uri="{D42A27DB-BD31-4B8C-83A1-F6EECF244321}">
                <p14:modId xmlns:p14="http://schemas.microsoft.com/office/powerpoint/2010/main" val="1813987360"/>
              </p:ext>
            </p:extLst>
          </p:nvPr>
        </p:nvGraphicFramePr>
        <p:xfrm>
          <a:off x="3710354" y="1178169"/>
          <a:ext cx="5433646"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52294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duotone>
              <a:schemeClr val="bg2">
                <a:shade val="45000"/>
                <a:satMod val="135000"/>
              </a:schemeClr>
              <a:prstClr val="white"/>
            </a:duotone>
          </a:blip>
          <a:stretch>
            <a:fillRect/>
          </a:stretch>
        </p:blipFill>
        <p:spPr>
          <a:xfrm>
            <a:off x="1662476" y="2857911"/>
            <a:ext cx="5819048" cy="3314286"/>
          </a:xfrm>
          <a:prstGeom prst="rect">
            <a:avLst/>
          </a:prstGeom>
        </p:spPr>
      </p:pic>
      <p:sp>
        <p:nvSpPr>
          <p:cNvPr id="6" name="Text Placeholder 5"/>
          <p:cNvSpPr>
            <a:spLocks noGrp="1"/>
          </p:cNvSpPr>
          <p:nvPr>
            <p:ph type="body" sz="quarter" idx="13"/>
          </p:nvPr>
        </p:nvSpPr>
        <p:spPr/>
        <p:txBody>
          <a:bodyPr/>
          <a:lstStyle/>
          <a:p>
            <a:r>
              <a:rPr lang="en-US" dirty="0" smtClean="0"/>
              <a:t>Are there any questions?</a:t>
            </a:r>
            <a:endParaRPr lang="en-US" dirty="0"/>
          </a:p>
        </p:txBody>
      </p:sp>
      <p:sp>
        <p:nvSpPr>
          <p:cNvPr id="2" name="Title 1"/>
          <p:cNvSpPr>
            <a:spLocks noGrp="1"/>
          </p:cNvSpPr>
          <p:nvPr>
            <p:ph type="title"/>
          </p:nvPr>
        </p:nvSpPr>
        <p:spPr/>
        <p:txBody>
          <a:bodyPr/>
          <a:lstStyle/>
          <a:p>
            <a:r>
              <a:rPr lang="en-US" dirty="0" smtClean="0"/>
              <a:t>Questions?</a:t>
            </a:r>
            <a:endParaRPr lang="en-US" dirty="0"/>
          </a:p>
        </p:txBody>
      </p:sp>
      <p:sp>
        <p:nvSpPr>
          <p:cNvPr id="8" name="TextBox 7"/>
          <p:cNvSpPr txBox="1"/>
          <p:nvPr/>
        </p:nvSpPr>
        <p:spPr>
          <a:xfrm>
            <a:off x="2198280" y="6211670"/>
            <a:ext cx="5583260" cy="646331"/>
          </a:xfrm>
          <a:prstGeom prst="rect">
            <a:avLst/>
          </a:prstGeom>
          <a:noFill/>
        </p:spPr>
        <p:txBody>
          <a:bodyPr wrap="none" rtlCol="0">
            <a:spAutoFit/>
          </a:bodyPr>
          <a:lstStyle/>
          <a:p>
            <a:r>
              <a:rPr lang="en-US" sz="3600" b="1" i="1" dirty="0">
                <a:solidFill>
                  <a:prstClr val="white"/>
                </a:solidFill>
              </a:rPr>
              <a:t>Fair – Credible - Transparent</a:t>
            </a:r>
          </a:p>
        </p:txBody>
      </p:sp>
      <p:sp>
        <p:nvSpPr>
          <p:cNvPr id="7" name="Slide Number Placeholder 2"/>
          <p:cNvSpPr>
            <a:spLocks noGrp="1"/>
          </p:cNvSpPr>
          <p:nvPr>
            <p:ph type="sldNum" sz="quarter" idx="12"/>
          </p:nvPr>
        </p:nvSpPr>
        <p:spPr>
          <a:xfrm>
            <a:off x="8444955" y="6471104"/>
            <a:ext cx="640080" cy="365125"/>
          </a:xfrm>
        </p:spPr>
        <p:txBody>
          <a:bodyPr/>
          <a:lstStyle/>
          <a:p>
            <a:r>
              <a:rPr lang="en-US" dirty="0">
                <a:solidFill>
                  <a:srgbClr val="BFBFBF"/>
                </a:solidFill>
              </a:rPr>
              <a:t>(</a:t>
            </a:r>
            <a:fld id="{07BB5704-CA4F-4330-932E-E70E78F78858}" type="slidenum">
              <a:rPr lang="en-US" smtClean="0">
                <a:solidFill>
                  <a:srgbClr val="BFBFBF"/>
                </a:solidFill>
              </a:rPr>
              <a:pPr/>
              <a:t>39</a:t>
            </a:fld>
            <a:r>
              <a:rPr lang="en-US" dirty="0">
                <a:solidFill>
                  <a:srgbClr val="BFBFBF"/>
                </a:solidFill>
              </a:rPr>
              <a:t>)</a:t>
            </a:r>
          </a:p>
        </p:txBody>
      </p:sp>
    </p:spTree>
    <p:extLst>
      <p:ext uri="{BB962C8B-B14F-4D97-AF65-F5344CB8AC3E}">
        <p14:creationId xmlns:p14="http://schemas.microsoft.com/office/powerpoint/2010/main" val="3647571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Performance Management Features</a:t>
            </a:r>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1228192193"/>
              </p:ext>
            </p:extLst>
          </p:nvPr>
        </p:nvGraphicFramePr>
        <p:xfrm>
          <a:off x="457200" y="914400"/>
          <a:ext cx="8229600" cy="5136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2187630" y="6203002"/>
            <a:ext cx="5600183" cy="523220"/>
          </a:xfrm>
          <a:prstGeom prst="rect">
            <a:avLst/>
          </a:prstGeom>
          <a:noFill/>
        </p:spPr>
        <p:txBody>
          <a:bodyPr wrap="square" rtlCol="0">
            <a:spAutoFit/>
          </a:bodyPr>
          <a:lstStyle/>
          <a:p>
            <a:pPr algn="ctr"/>
            <a:r>
              <a:rPr lang="en-US" sz="2800" b="1" i="1" dirty="0">
                <a:solidFill>
                  <a:prstClr val="white"/>
                </a:solidFill>
              </a:rPr>
              <a:t>Fair – Credible – Transparent</a:t>
            </a:r>
          </a:p>
        </p:txBody>
      </p:sp>
      <p:sp>
        <p:nvSpPr>
          <p:cNvPr id="3" name="Slide Number Placeholder 2"/>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4</a:t>
            </a:fld>
            <a:r>
              <a:rPr lang="en-US" smtClean="0">
                <a:solidFill>
                  <a:srgbClr val="BFBFBF"/>
                </a:solidFill>
              </a:rPr>
              <a:t>)</a:t>
            </a:r>
            <a:endParaRPr lang="en-US" dirty="0">
              <a:solidFill>
                <a:srgbClr val="BFBFBF"/>
              </a:solidFill>
            </a:endParaRPr>
          </a:p>
        </p:txBody>
      </p:sp>
      <p:sp>
        <p:nvSpPr>
          <p:cNvPr id="4" name="TextBox 3"/>
          <p:cNvSpPr txBox="1"/>
          <p:nvPr/>
        </p:nvSpPr>
        <p:spPr>
          <a:xfrm>
            <a:off x="6140918" y="4493500"/>
            <a:ext cx="2223436" cy="1754326"/>
          </a:xfrm>
          <a:prstGeom prst="rect">
            <a:avLst/>
          </a:prstGeom>
          <a:noFill/>
        </p:spPr>
        <p:txBody>
          <a:bodyPr wrap="square" rtlCol="0">
            <a:spAutoFit/>
          </a:bodyPr>
          <a:lstStyle/>
          <a:p>
            <a:pPr algn="ctr"/>
            <a:r>
              <a:rPr lang="en-US" b="1" dirty="0">
                <a:solidFill>
                  <a:srgbClr val="000000"/>
                </a:solidFill>
              </a:rPr>
              <a:t>Outstanding  (5)</a:t>
            </a:r>
          </a:p>
          <a:p>
            <a:pPr algn="ctr"/>
            <a:endParaRPr lang="en-US" b="1" dirty="0">
              <a:solidFill>
                <a:srgbClr val="000000"/>
              </a:solidFill>
            </a:endParaRPr>
          </a:p>
          <a:p>
            <a:pPr algn="ctr"/>
            <a:r>
              <a:rPr lang="en-US" b="1" dirty="0">
                <a:solidFill>
                  <a:srgbClr val="000000"/>
                </a:solidFill>
              </a:rPr>
              <a:t>Fully Successful (3)</a:t>
            </a:r>
          </a:p>
          <a:p>
            <a:pPr algn="ctr"/>
            <a:endParaRPr lang="en-US" b="1" dirty="0">
              <a:solidFill>
                <a:srgbClr val="000000"/>
              </a:solidFill>
            </a:endParaRPr>
          </a:p>
          <a:p>
            <a:pPr algn="ctr"/>
            <a:r>
              <a:rPr lang="en-US" b="1" dirty="0">
                <a:solidFill>
                  <a:srgbClr val="000000"/>
                </a:solidFill>
              </a:rPr>
              <a:t>Unacceptable (1)</a:t>
            </a:r>
          </a:p>
          <a:p>
            <a:pPr algn="ctr"/>
            <a:endParaRPr lang="en-US" b="1" dirty="0">
              <a:solidFill>
                <a:srgbClr val="000000"/>
              </a:solidFill>
            </a:endParaRPr>
          </a:p>
        </p:txBody>
      </p:sp>
    </p:spTree>
    <p:extLst>
      <p:ext uri="{BB962C8B-B14F-4D97-AF65-F5344CB8AC3E}">
        <p14:creationId xmlns:p14="http://schemas.microsoft.com/office/powerpoint/2010/main" val="3913279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85000" lnSpcReduction="20000"/>
          </a:bodyPr>
          <a:lstStyle/>
          <a:p>
            <a:r>
              <a:rPr lang="en-US" sz="2200" dirty="0" smtClean="0"/>
              <a:t>HROM Performance Management website</a:t>
            </a:r>
          </a:p>
          <a:p>
            <a:pPr marL="0" indent="0">
              <a:buNone/>
            </a:pPr>
            <a:r>
              <a:rPr lang="en-US" sz="2200" dirty="0" smtClean="0">
                <a:solidFill>
                  <a:srgbClr val="030CBD"/>
                </a:solidFill>
              </a:rPr>
              <a:t> </a:t>
            </a:r>
            <a:r>
              <a:rPr lang="en-US" sz="2200" dirty="0" smtClean="0">
                <a:solidFill>
                  <a:srgbClr val="030CBD"/>
                </a:solidFill>
                <a:hlinkClick r:id="rId3"/>
              </a:rPr>
              <a:t>http</a:t>
            </a:r>
            <a:r>
              <a:rPr lang="en-US" sz="2200" dirty="0">
                <a:solidFill>
                  <a:srgbClr val="030CBD"/>
                </a:solidFill>
                <a:hlinkClick r:id="rId3"/>
              </a:rPr>
              <a:t>://</a:t>
            </a:r>
            <a:r>
              <a:rPr lang="en-US" sz="2200" dirty="0" smtClean="0">
                <a:solidFill>
                  <a:srgbClr val="030CBD"/>
                </a:solidFill>
                <a:hlinkClick r:id="rId3"/>
              </a:rPr>
              <a:t>www.hqmc.marines.mil/hrom/Employee-Advisory/Employee-</a:t>
            </a:r>
            <a:r>
              <a:rPr lang="en-US" sz="2200" dirty="0" smtClean="0">
                <a:solidFill>
                  <a:srgbClr val="030CBD"/>
                </a:solidFill>
              </a:rPr>
              <a:t>  Relations/Performance-Management/DODI </a:t>
            </a:r>
            <a:r>
              <a:rPr lang="en-US" sz="2200" dirty="0">
                <a:solidFill>
                  <a:srgbClr val="030CBD"/>
                </a:solidFill>
              </a:rPr>
              <a:t>1400.25, Volume 410, </a:t>
            </a:r>
            <a:r>
              <a:rPr lang="en-US" sz="2200" i="1" dirty="0">
                <a:solidFill>
                  <a:srgbClr val="030CBD"/>
                </a:solidFill>
              </a:rPr>
              <a:t>DoD </a:t>
            </a:r>
            <a:r>
              <a:rPr lang="en-US" sz="2200" i="1" dirty="0" smtClean="0">
                <a:solidFill>
                  <a:srgbClr val="030CBD"/>
                </a:solidFill>
              </a:rPr>
              <a:t>Civilian </a:t>
            </a:r>
            <a:r>
              <a:rPr lang="en-US" sz="2200" i="1" dirty="0">
                <a:solidFill>
                  <a:srgbClr val="030CBD"/>
                </a:solidFill>
              </a:rPr>
              <a:t>Personnel Management System: Training, Education, and Professional </a:t>
            </a:r>
            <a:r>
              <a:rPr lang="en-US" sz="2200" i="1" dirty="0" smtClean="0">
                <a:solidFill>
                  <a:srgbClr val="030CBD"/>
                </a:solidFill>
              </a:rPr>
              <a:t>Development</a:t>
            </a:r>
            <a:r>
              <a:rPr lang="en-US" sz="2200" dirty="0">
                <a:solidFill>
                  <a:srgbClr val="030CBD"/>
                </a:solidFill>
              </a:rPr>
              <a:t>. </a:t>
            </a:r>
          </a:p>
          <a:p>
            <a:pPr lvl="0"/>
            <a:r>
              <a:rPr lang="en-US" sz="2200" dirty="0"/>
              <a:t>DODI 1400.25, Volume 431, </a:t>
            </a:r>
            <a:r>
              <a:rPr lang="en-US" sz="2200" i="1" dirty="0"/>
              <a:t>DoD Civilian Personnel Management System: Performance Management</a:t>
            </a:r>
            <a:r>
              <a:rPr lang="en-US" sz="2200" dirty="0"/>
              <a:t> and Appraisal Program.</a:t>
            </a:r>
          </a:p>
          <a:p>
            <a:r>
              <a:rPr lang="en-US" sz="2200" dirty="0"/>
              <a:t>DODI 1400.25, Volume 451, </a:t>
            </a:r>
            <a:r>
              <a:rPr lang="en-US" sz="2200" i="1" dirty="0"/>
              <a:t>DoD Civilian Personnel Management System: Awards. </a:t>
            </a:r>
            <a:endParaRPr lang="en-US" sz="2200" i="1" dirty="0" smtClean="0"/>
          </a:p>
          <a:p>
            <a:r>
              <a:rPr lang="en-US" sz="2200" dirty="0"/>
              <a:t>DCPAS Resources and References web site:</a:t>
            </a:r>
          </a:p>
          <a:p>
            <a:pPr marL="0" indent="0">
              <a:buNone/>
            </a:pPr>
            <a:r>
              <a:rPr lang="en-US" sz="2200" dirty="0">
                <a:hlinkClick r:id="rId4"/>
              </a:rPr>
              <a:t>https://www.cpms.osd.mil/Subpage/NewBeginnings/ResourcesReferences/</a:t>
            </a:r>
            <a:endParaRPr lang="en-US" sz="2200" dirty="0"/>
          </a:p>
          <a:p>
            <a:r>
              <a:rPr lang="en-US" sz="2200" dirty="0"/>
              <a:t>DCPAS HR Toolkit:</a:t>
            </a:r>
          </a:p>
          <a:p>
            <a:pPr marL="0" indent="0">
              <a:buNone/>
            </a:pPr>
            <a:r>
              <a:rPr lang="en-US" sz="2200" dirty="0">
                <a:hlinkClick r:id="rId5"/>
              </a:rPr>
              <a:t>https://dodhrinfo.cpms.osd.mil/Directorates/HROPS/Labor-and-Employee- Relations/Performance-Management/Pages/PM-Guides-TipSheets-Checklists.aspx</a:t>
            </a:r>
            <a:endParaRPr lang="en-US" sz="2200" dirty="0"/>
          </a:p>
          <a:p>
            <a:pPr marL="342900" lvl="1" indent="-342900">
              <a:buFont typeface="Wingdings" pitchFamily="2" charset="2"/>
              <a:buChar char="Ø"/>
            </a:pPr>
            <a:r>
              <a:rPr lang="en-US" sz="2200" dirty="0"/>
              <a:t>DCPAS LERD web site</a:t>
            </a:r>
          </a:p>
          <a:p>
            <a:pPr marL="0" lvl="1" indent="0">
              <a:buNone/>
            </a:pPr>
            <a:r>
              <a:rPr lang="en-US" sz="2200" dirty="0">
                <a:hlinkClick r:id="rId6"/>
              </a:rPr>
              <a:t>https://dodhrinfo.cpms.osd.mil/Directorates/HROPS/Labor-and-Employee-Relations/Pages/Home1.aspx</a:t>
            </a:r>
            <a:endParaRPr lang="en-US" sz="2200" i="1" dirty="0" smtClean="0"/>
          </a:p>
          <a:p>
            <a:endParaRPr lang="en-US" sz="2200" i="1" dirty="0"/>
          </a:p>
          <a:p>
            <a:pPr marL="342900" lvl="1" indent="-342900">
              <a:buFont typeface="Wingdings" pitchFamily="2" charset="2"/>
              <a:buChar char="Ø"/>
            </a:pPr>
            <a:endParaRPr lang="en-US" sz="2200" dirty="0"/>
          </a:p>
        </p:txBody>
      </p:sp>
      <p:sp>
        <p:nvSpPr>
          <p:cNvPr id="5" name="Title 4"/>
          <p:cNvSpPr>
            <a:spLocks noGrp="1"/>
          </p:cNvSpPr>
          <p:nvPr>
            <p:ph type="title"/>
          </p:nvPr>
        </p:nvSpPr>
        <p:spPr/>
        <p:txBody>
          <a:bodyPr/>
          <a:lstStyle/>
          <a:p>
            <a:r>
              <a:rPr lang="en-US" dirty="0" smtClean="0"/>
              <a:t>Additional Resources</a:t>
            </a:r>
            <a:endParaRPr lang="en-US" dirty="0"/>
          </a:p>
        </p:txBody>
      </p:sp>
      <p:sp>
        <p:nvSpPr>
          <p:cNvPr id="7" name="TextBox 6"/>
          <p:cNvSpPr txBox="1"/>
          <p:nvPr/>
        </p:nvSpPr>
        <p:spPr>
          <a:xfrm>
            <a:off x="2188232" y="6206646"/>
            <a:ext cx="5583260" cy="646331"/>
          </a:xfrm>
          <a:prstGeom prst="rect">
            <a:avLst/>
          </a:prstGeom>
          <a:noFill/>
        </p:spPr>
        <p:txBody>
          <a:bodyPr wrap="none" rtlCol="0">
            <a:spAutoFit/>
          </a:bodyPr>
          <a:lstStyle/>
          <a:p>
            <a:r>
              <a:rPr lang="en-US" sz="3600" b="1" i="1" dirty="0">
                <a:solidFill>
                  <a:prstClr val="white"/>
                </a:solidFill>
              </a:rPr>
              <a:t>Fair – Credible - Transparent</a:t>
            </a:r>
          </a:p>
        </p:txBody>
      </p:sp>
      <p:sp>
        <p:nvSpPr>
          <p:cNvPr id="8" name="Slide Number Placeholder 2"/>
          <p:cNvSpPr>
            <a:spLocks noGrp="1"/>
          </p:cNvSpPr>
          <p:nvPr>
            <p:ph type="sldNum" sz="quarter" idx="12"/>
          </p:nvPr>
        </p:nvSpPr>
        <p:spPr>
          <a:xfrm>
            <a:off x="8444955" y="6471104"/>
            <a:ext cx="640080" cy="365125"/>
          </a:xfrm>
        </p:spPr>
        <p:txBody>
          <a:bodyPr/>
          <a:lstStyle/>
          <a:p>
            <a:r>
              <a:rPr lang="en-US" dirty="0">
                <a:solidFill>
                  <a:srgbClr val="BFBFBF"/>
                </a:solidFill>
              </a:rPr>
              <a:t>(</a:t>
            </a:r>
            <a:fld id="{07BB5704-CA4F-4330-932E-E70E78F78858}" type="slidenum">
              <a:rPr lang="en-US" smtClean="0">
                <a:solidFill>
                  <a:srgbClr val="BFBFBF"/>
                </a:solidFill>
              </a:rPr>
              <a:pPr/>
              <a:t>40</a:t>
            </a:fld>
            <a:r>
              <a:rPr lang="en-US" dirty="0">
                <a:solidFill>
                  <a:srgbClr val="BFBFBF"/>
                </a:solidFill>
              </a:rPr>
              <a:t>)</a:t>
            </a:r>
          </a:p>
        </p:txBody>
      </p:sp>
    </p:spTree>
    <p:extLst>
      <p:ext uri="{BB962C8B-B14F-4D97-AF65-F5344CB8AC3E}">
        <p14:creationId xmlns:p14="http://schemas.microsoft.com/office/powerpoint/2010/main" val="2616786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Performance Management Features</a:t>
            </a:r>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3833537217"/>
              </p:ext>
            </p:extLst>
          </p:nvPr>
        </p:nvGraphicFramePr>
        <p:xfrm>
          <a:off x="457200" y="1219201"/>
          <a:ext cx="82296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187630" y="6203002"/>
            <a:ext cx="5600183" cy="523220"/>
          </a:xfrm>
          <a:prstGeom prst="rect">
            <a:avLst/>
          </a:prstGeom>
          <a:noFill/>
        </p:spPr>
        <p:txBody>
          <a:bodyPr wrap="square" rtlCol="0">
            <a:spAutoFit/>
          </a:bodyPr>
          <a:lstStyle/>
          <a:p>
            <a:pPr algn="ctr"/>
            <a:r>
              <a:rPr lang="en-US" sz="2800" b="1" i="1" dirty="0">
                <a:solidFill>
                  <a:prstClr val="white"/>
                </a:solidFill>
              </a:rPr>
              <a:t>Fair – Credible – Transparent</a:t>
            </a:r>
          </a:p>
        </p:txBody>
      </p:sp>
      <p:sp>
        <p:nvSpPr>
          <p:cNvPr id="3" name="Slide Number Placeholder 2"/>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5</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863291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DoD Core Values</a:t>
            </a:r>
            <a:endParaRPr lang="en-US" dirty="0"/>
          </a:p>
        </p:txBody>
      </p:sp>
      <p:sp>
        <p:nvSpPr>
          <p:cNvPr id="7" name="Content Placeholder 6"/>
          <p:cNvSpPr>
            <a:spLocks noGrp="1"/>
          </p:cNvSpPr>
          <p:nvPr>
            <p:ph idx="1"/>
          </p:nvPr>
        </p:nvSpPr>
        <p:spPr>
          <a:xfrm>
            <a:off x="616450" y="838201"/>
            <a:ext cx="7808359" cy="5287963"/>
          </a:xfrm>
        </p:spPr>
        <p:txBody>
          <a:bodyPr>
            <a:normAutofit/>
          </a:bodyPr>
          <a:lstStyle/>
          <a:p>
            <a:endParaRPr lang="en-US" sz="2400" dirty="0"/>
          </a:p>
          <a:p>
            <a:endParaRPr lang="en-US" sz="2800" dirty="0"/>
          </a:p>
        </p:txBody>
      </p:sp>
      <p:sp>
        <p:nvSpPr>
          <p:cNvPr id="6" name="TextBox 5"/>
          <p:cNvSpPr txBox="1"/>
          <p:nvPr/>
        </p:nvSpPr>
        <p:spPr>
          <a:xfrm>
            <a:off x="2664143" y="6211669"/>
            <a:ext cx="4458978" cy="523220"/>
          </a:xfrm>
          <a:prstGeom prst="rect">
            <a:avLst/>
          </a:prstGeom>
          <a:noFill/>
        </p:spPr>
        <p:txBody>
          <a:bodyPr wrap="none" rtlCol="0">
            <a:spAutoFit/>
          </a:bodyPr>
          <a:lstStyle/>
          <a:p>
            <a:pPr algn="ctr"/>
            <a:r>
              <a:rPr lang="en-US" sz="2800" b="1" i="1" dirty="0">
                <a:solidFill>
                  <a:prstClr val="white"/>
                </a:solidFill>
              </a:rPr>
              <a:t>Fair – Credible – Transparent</a:t>
            </a:r>
          </a:p>
        </p:txBody>
      </p:sp>
      <p:graphicFrame>
        <p:nvGraphicFramePr>
          <p:cNvPr id="3" name="Diagram 2"/>
          <p:cNvGraphicFramePr/>
          <p:nvPr>
            <p:extLst/>
          </p:nvPr>
        </p:nvGraphicFramePr>
        <p:xfrm>
          <a:off x="205484" y="955498"/>
          <a:ext cx="8872528" cy="5170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a:off x="4623371" y="2250041"/>
            <a:ext cx="30823" cy="2630185"/>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565132" y="2897313"/>
            <a:ext cx="2219219" cy="1345915"/>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65134" y="2897313"/>
            <a:ext cx="2126751" cy="1345915"/>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534313" y="2250041"/>
            <a:ext cx="1089059" cy="1900719"/>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33645" y="2250041"/>
            <a:ext cx="1085931" cy="1993187"/>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718969" y="2897312"/>
            <a:ext cx="1027416" cy="1982913"/>
          </a:xfrm>
          <a:prstGeom prst="line">
            <a:avLst/>
          </a:prstGeom>
          <a:ln w="50800">
            <a:solidFill>
              <a:schemeClr val="accent1">
                <a:shade val="95000"/>
                <a:satMod val="105000"/>
                <a:alpha val="9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65134" y="4243228"/>
            <a:ext cx="1058239" cy="636998"/>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534312" y="2907587"/>
            <a:ext cx="0" cy="1335641"/>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534312" y="2219217"/>
            <a:ext cx="1099333" cy="688370"/>
          </a:xfrm>
          <a:prstGeom prst="line">
            <a:avLst/>
          </a:prstGeom>
          <a:ln w="50800">
            <a:solidFill>
              <a:schemeClr val="accent1">
                <a:shade val="95000"/>
                <a:satMod val="105000"/>
                <a:alpha val="12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654194" y="2250040"/>
            <a:ext cx="1065383" cy="647272"/>
          </a:xfrm>
          <a:prstGeom prst="line">
            <a:avLst/>
          </a:prstGeom>
          <a:ln w="50800">
            <a:solidFill>
              <a:schemeClr val="accent1">
                <a:shade val="95000"/>
                <a:satMod val="105000"/>
                <a:alpha val="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741249" y="2907587"/>
            <a:ext cx="5136" cy="1381873"/>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670729" y="4294597"/>
            <a:ext cx="972915" cy="544530"/>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534313" y="2907586"/>
            <a:ext cx="1104471" cy="1972638"/>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492933" y="2907586"/>
            <a:ext cx="2260879" cy="0"/>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482939" y="4268911"/>
            <a:ext cx="2263447" cy="20549"/>
          </a:xfrm>
          <a:prstGeom prst="line">
            <a:avLst/>
          </a:prstGeom>
          <a:ln w="50800">
            <a:solidFill>
              <a:schemeClr val="accent1">
                <a:shade val="95000"/>
                <a:satMod val="105000"/>
                <a:alpha val="11000"/>
              </a:schemeClr>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2013736" y="955497"/>
            <a:ext cx="5219272" cy="5170666"/>
          </a:xfrm>
          <a:prstGeom prst="ellipse">
            <a:avLst/>
          </a:prstGeom>
          <a:solidFill>
            <a:schemeClr val="accent6">
              <a:lumMod val="40000"/>
              <a:lumOff val="6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rPr>
              <a:t>TECHNICAL</a:t>
            </a:r>
          </a:p>
          <a:p>
            <a:pPr algn="ctr"/>
            <a:r>
              <a:rPr lang="en-US" sz="2000" b="1" dirty="0">
                <a:solidFill>
                  <a:srgbClr val="000000"/>
                </a:solidFill>
              </a:rPr>
              <a:t>KNOWLEDGE</a:t>
            </a:r>
          </a:p>
          <a:p>
            <a:pPr algn="ctr"/>
            <a:endParaRPr lang="en-US" sz="2000" b="1" dirty="0">
              <a:solidFill>
                <a:srgbClr val="000000"/>
              </a:solidFill>
            </a:endParaRPr>
          </a:p>
          <a:p>
            <a:pPr algn="ctr"/>
            <a:r>
              <a:rPr lang="en-US" sz="2000" b="1" dirty="0">
                <a:solidFill>
                  <a:srgbClr val="000000"/>
                </a:solidFill>
              </a:rPr>
              <a:t>PROFESSIONALISM</a:t>
            </a:r>
          </a:p>
          <a:p>
            <a:pPr algn="ctr"/>
            <a:endParaRPr lang="en-US" sz="2000" b="1" dirty="0">
              <a:solidFill>
                <a:srgbClr val="000000"/>
              </a:solidFill>
            </a:endParaRPr>
          </a:p>
          <a:p>
            <a:pPr algn="ctr"/>
            <a:r>
              <a:rPr lang="en-US" sz="2000" b="1" dirty="0">
                <a:solidFill>
                  <a:srgbClr val="000000"/>
                </a:solidFill>
              </a:rPr>
              <a:t>LEADERSHIP</a:t>
            </a:r>
          </a:p>
        </p:txBody>
      </p:sp>
      <p:sp>
        <p:nvSpPr>
          <p:cNvPr id="4" name="Slide Number Placeholder 3"/>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6</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241842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1529" y="228600"/>
            <a:ext cx="7167291" cy="609600"/>
          </a:xfrm>
        </p:spPr>
        <p:txBody>
          <a:bodyPr>
            <a:normAutofit fontScale="90000"/>
          </a:bodyPr>
          <a:lstStyle/>
          <a:p>
            <a:r>
              <a:rPr lang="en-US" dirty="0" smtClean="0"/>
              <a:t>Employee Engagement and High-Performance Environments </a:t>
            </a:r>
            <a:endParaRPr lang="en-US" dirty="0"/>
          </a:p>
        </p:txBody>
      </p:sp>
      <p:sp>
        <p:nvSpPr>
          <p:cNvPr id="3" name="Oval 2"/>
          <p:cNvSpPr/>
          <p:nvPr/>
        </p:nvSpPr>
        <p:spPr>
          <a:xfrm>
            <a:off x="2684212" y="2326304"/>
            <a:ext cx="3847219" cy="3719286"/>
          </a:xfrm>
          <a:prstGeom prst="ellipse">
            <a:avLst/>
          </a:prstGeom>
          <a:solidFill>
            <a:srgbClr val="00206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2" name="Diagram 1"/>
          <p:cNvGraphicFramePr/>
          <p:nvPr>
            <p:extLst/>
          </p:nvPr>
        </p:nvGraphicFramePr>
        <p:xfrm>
          <a:off x="979716" y="838201"/>
          <a:ext cx="673825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146331" y="2479885"/>
            <a:ext cx="2825004" cy="3046988"/>
          </a:xfrm>
          <a:prstGeom prst="rect">
            <a:avLst/>
          </a:prstGeom>
          <a:noFill/>
          <a:effectLst>
            <a:softEdge rad="127000"/>
          </a:effectLst>
        </p:spPr>
        <p:txBody>
          <a:bodyPr wrap="none" rtlCol="0">
            <a:spAutoFit/>
          </a:bodyPr>
          <a:lstStyle/>
          <a:p>
            <a:pPr algn="ctr"/>
            <a:r>
              <a:rPr lang="en-US" sz="3200" b="1" dirty="0">
                <a:solidFill>
                  <a:prstClr val="white"/>
                </a:solidFill>
              </a:rPr>
              <a:t>HIGH-</a:t>
            </a:r>
          </a:p>
          <a:p>
            <a:pPr algn="ctr"/>
            <a:r>
              <a:rPr lang="en-US" sz="3200" b="1" dirty="0">
                <a:solidFill>
                  <a:prstClr val="white"/>
                </a:solidFill>
              </a:rPr>
              <a:t>PERFORMANCE</a:t>
            </a:r>
          </a:p>
          <a:p>
            <a:pPr algn="ctr"/>
            <a:endParaRPr lang="en-US" sz="3200" b="1" dirty="0">
              <a:solidFill>
                <a:prstClr val="white"/>
              </a:solidFill>
            </a:endParaRPr>
          </a:p>
          <a:p>
            <a:pPr algn="ctr"/>
            <a:endParaRPr lang="en-US" sz="3200" b="1" dirty="0">
              <a:solidFill>
                <a:prstClr val="white"/>
              </a:solidFill>
            </a:endParaRPr>
          </a:p>
          <a:p>
            <a:pPr algn="ctr"/>
            <a:endParaRPr lang="en-US" sz="3200" b="1" dirty="0">
              <a:solidFill>
                <a:prstClr val="white"/>
              </a:solidFill>
            </a:endParaRPr>
          </a:p>
          <a:p>
            <a:pPr algn="ctr"/>
            <a:r>
              <a:rPr lang="en-US" sz="3200" b="1" dirty="0">
                <a:solidFill>
                  <a:prstClr val="white"/>
                </a:solidFill>
              </a:rPr>
              <a:t>ENVIRONMENT</a:t>
            </a:r>
          </a:p>
        </p:txBody>
      </p:sp>
      <p:sp>
        <p:nvSpPr>
          <p:cNvPr id="10" name="TextBox 9"/>
          <p:cNvSpPr txBox="1"/>
          <p:nvPr/>
        </p:nvSpPr>
        <p:spPr>
          <a:xfrm>
            <a:off x="6198065" y="1672103"/>
            <a:ext cx="2720755"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0000"/>
                </a:solidFill>
              </a:rPr>
              <a:t>Top-down thinking</a:t>
            </a:r>
          </a:p>
          <a:p>
            <a:pPr marL="285750" indent="-285750">
              <a:buFont typeface="Arial" panose="020B0604020202020204" pitchFamily="34" charset="0"/>
              <a:buChar char="•"/>
            </a:pPr>
            <a:r>
              <a:rPr lang="en-US" b="1" dirty="0">
                <a:solidFill>
                  <a:srgbClr val="000000"/>
                </a:solidFill>
              </a:rPr>
              <a:t>Supervisors provide instruction, employees carry out the task</a:t>
            </a:r>
          </a:p>
        </p:txBody>
      </p:sp>
      <p:sp>
        <p:nvSpPr>
          <p:cNvPr id="12" name="TextBox 11"/>
          <p:cNvSpPr txBox="1"/>
          <p:nvPr/>
        </p:nvSpPr>
        <p:spPr>
          <a:xfrm>
            <a:off x="217715" y="1672102"/>
            <a:ext cx="3654671" cy="1523494"/>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0000"/>
                </a:solidFill>
              </a:rPr>
              <a:t>Two-way </a:t>
            </a:r>
          </a:p>
          <a:p>
            <a:pPr marL="285750" indent="-285750">
              <a:buFont typeface="Arial" panose="020B0604020202020204" pitchFamily="34" charset="0"/>
              <a:buChar char="•"/>
            </a:pPr>
            <a:r>
              <a:rPr lang="en-US" b="1" dirty="0">
                <a:solidFill>
                  <a:srgbClr val="000000"/>
                </a:solidFill>
              </a:rPr>
              <a:t>Supervisors provide instruction, but employees are encouraged to provide feedback</a:t>
            </a:r>
          </a:p>
          <a:p>
            <a:pPr marL="285750" indent="-285750">
              <a:buFont typeface="Arial" panose="020B0604020202020204" pitchFamily="34" charset="0"/>
              <a:buChar char="•"/>
            </a:pPr>
            <a:r>
              <a:rPr lang="en-US" b="1" dirty="0">
                <a:solidFill>
                  <a:srgbClr val="000000"/>
                </a:solidFill>
              </a:rPr>
              <a:t>Upward feedback</a:t>
            </a:r>
          </a:p>
        </p:txBody>
      </p:sp>
      <p:pic>
        <p:nvPicPr>
          <p:cNvPr id="1028" name="Picture 4" descr="C:\Program Files\Microsoft Office\MEDIA\CAGCAT10\j020546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57269" y="3464425"/>
            <a:ext cx="1701103" cy="160888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28083" y="1095554"/>
            <a:ext cx="2283959" cy="461665"/>
          </a:xfrm>
          <a:prstGeom prst="rect">
            <a:avLst/>
          </a:prstGeom>
          <a:noFill/>
        </p:spPr>
        <p:txBody>
          <a:bodyPr wrap="none" rtlCol="0">
            <a:spAutoFit/>
          </a:bodyPr>
          <a:lstStyle/>
          <a:p>
            <a:r>
              <a:rPr lang="en-US" sz="2400" b="1" dirty="0">
                <a:solidFill>
                  <a:srgbClr val="000000"/>
                </a:solidFill>
              </a:rPr>
              <a:t>COLLABORATIVE</a:t>
            </a:r>
          </a:p>
        </p:txBody>
      </p:sp>
      <p:sp>
        <p:nvSpPr>
          <p:cNvPr id="18" name="TextBox 17"/>
          <p:cNvSpPr txBox="1"/>
          <p:nvPr/>
        </p:nvSpPr>
        <p:spPr>
          <a:xfrm>
            <a:off x="6802369" y="1092035"/>
            <a:ext cx="1512145" cy="461665"/>
          </a:xfrm>
          <a:prstGeom prst="rect">
            <a:avLst/>
          </a:prstGeom>
          <a:noFill/>
        </p:spPr>
        <p:txBody>
          <a:bodyPr wrap="none" rtlCol="0">
            <a:spAutoFit/>
          </a:bodyPr>
          <a:lstStyle/>
          <a:p>
            <a:r>
              <a:rPr lang="en-US" sz="2400" b="1" dirty="0">
                <a:solidFill>
                  <a:srgbClr val="000000"/>
                </a:solidFill>
              </a:rPr>
              <a:t>DIRECTIVE</a:t>
            </a:r>
          </a:p>
        </p:txBody>
      </p:sp>
      <p:sp>
        <p:nvSpPr>
          <p:cNvPr id="6" name="Bent-Up Arrow 5"/>
          <p:cNvSpPr/>
          <p:nvPr/>
        </p:nvSpPr>
        <p:spPr>
          <a:xfrm rot="16200000" flipH="1">
            <a:off x="6518574" y="3162288"/>
            <a:ext cx="1459935" cy="1434219"/>
          </a:xfrm>
          <a:prstGeom prst="ben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Left-Up Arrow 7"/>
          <p:cNvSpPr/>
          <p:nvPr/>
        </p:nvSpPr>
        <p:spPr>
          <a:xfrm rot="5400000">
            <a:off x="1140100" y="3065244"/>
            <a:ext cx="1459927" cy="1628299"/>
          </a:xfrm>
          <a:prstGeom prst="lef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2129440" y="6211670"/>
            <a:ext cx="5528373" cy="646331"/>
          </a:xfrm>
          <a:prstGeom prst="rect">
            <a:avLst/>
          </a:prstGeom>
          <a:noFill/>
        </p:spPr>
        <p:txBody>
          <a:bodyPr wrap="none" rtlCol="0">
            <a:spAutoFit/>
          </a:bodyPr>
          <a:lstStyle/>
          <a:p>
            <a:pPr algn="ctr"/>
            <a:r>
              <a:rPr lang="en-US" b="1" i="1" dirty="0">
                <a:solidFill>
                  <a:prstClr val="white"/>
                </a:solidFill>
              </a:rPr>
              <a:t>Performance Management is a </a:t>
            </a:r>
            <a:r>
              <a:rPr lang="en-US" b="1" i="1" dirty="0" smtClean="0">
                <a:solidFill>
                  <a:prstClr val="white"/>
                </a:solidFill>
              </a:rPr>
              <a:t>COLLABORATIVE EFFORT</a:t>
            </a:r>
            <a:endParaRPr lang="en-US" b="1" i="1" dirty="0">
              <a:solidFill>
                <a:prstClr val="white"/>
              </a:solidFill>
            </a:endParaRPr>
          </a:p>
          <a:p>
            <a:pPr algn="ctr"/>
            <a:r>
              <a:rPr lang="en-US" b="1" i="1" dirty="0">
                <a:solidFill>
                  <a:prstClr val="white"/>
                </a:solidFill>
              </a:rPr>
              <a:t>Between Supervisors and Employees</a:t>
            </a:r>
          </a:p>
        </p:txBody>
      </p:sp>
      <p:sp>
        <p:nvSpPr>
          <p:cNvPr id="9" name="Slide Number Placeholder 8"/>
          <p:cNvSpPr>
            <a:spLocks noGrp="1"/>
          </p:cNvSpPr>
          <p:nvPr>
            <p:ph type="sldNum" sz="quarter" idx="12"/>
          </p:nvPr>
        </p:nvSpPr>
        <p:spPr/>
        <p:txBody>
          <a:bodyPr/>
          <a:lstStyle/>
          <a:p>
            <a:r>
              <a:rPr lang="en-US" dirty="0" smtClean="0">
                <a:solidFill>
                  <a:srgbClr val="BFBFBF"/>
                </a:solidFill>
              </a:rPr>
              <a:t>(</a:t>
            </a:r>
            <a:fld id="{07BB5704-CA4F-4330-932E-E70E78F78858}" type="slidenum">
              <a:rPr lang="en-US" smtClean="0">
                <a:solidFill>
                  <a:srgbClr val="BFBFBF"/>
                </a:solidFill>
              </a:rPr>
              <a:pPr/>
              <a:t>7</a:t>
            </a:fld>
            <a:r>
              <a:rPr lang="en-US" dirty="0"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1347901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1529" y="228600"/>
            <a:ext cx="7167291" cy="609600"/>
          </a:xfrm>
        </p:spPr>
        <p:txBody>
          <a:bodyPr>
            <a:normAutofit/>
          </a:bodyPr>
          <a:lstStyle/>
          <a:p>
            <a:r>
              <a:rPr lang="en-US" dirty="0" smtClean="0"/>
              <a:t>Video – Greatness</a:t>
            </a:r>
            <a:endParaRPr lang="en-US" dirty="0"/>
          </a:p>
        </p:txBody>
      </p:sp>
      <p:sp>
        <p:nvSpPr>
          <p:cNvPr id="17" name="TextBox 16"/>
          <p:cNvSpPr txBox="1"/>
          <p:nvPr/>
        </p:nvSpPr>
        <p:spPr>
          <a:xfrm>
            <a:off x="2129440" y="6211670"/>
            <a:ext cx="5528373" cy="646331"/>
          </a:xfrm>
          <a:prstGeom prst="rect">
            <a:avLst/>
          </a:prstGeom>
          <a:noFill/>
        </p:spPr>
        <p:txBody>
          <a:bodyPr wrap="none" rtlCol="0">
            <a:spAutoFit/>
          </a:bodyPr>
          <a:lstStyle/>
          <a:p>
            <a:pPr algn="ctr"/>
            <a:r>
              <a:rPr lang="en-US" b="1" i="1" dirty="0">
                <a:solidFill>
                  <a:prstClr val="white"/>
                </a:solidFill>
              </a:rPr>
              <a:t>Performance Management is a </a:t>
            </a:r>
            <a:r>
              <a:rPr lang="en-US" b="1" i="1" dirty="0" smtClean="0">
                <a:solidFill>
                  <a:prstClr val="white"/>
                </a:solidFill>
              </a:rPr>
              <a:t>COLLABORATIVE EFFORT</a:t>
            </a:r>
            <a:endParaRPr lang="en-US" b="1" i="1" dirty="0">
              <a:solidFill>
                <a:prstClr val="white"/>
              </a:solidFill>
            </a:endParaRPr>
          </a:p>
          <a:p>
            <a:pPr algn="ctr"/>
            <a:r>
              <a:rPr lang="en-US" b="1" i="1" dirty="0">
                <a:solidFill>
                  <a:prstClr val="white"/>
                </a:solidFill>
              </a:rPr>
              <a:t>Between Supervisors and Employees</a:t>
            </a:r>
          </a:p>
        </p:txBody>
      </p:sp>
      <p:sp>
        <p:nvSpPr>
          <p:cNvPr id="9" name="Slide Number Placeholder 8"/>
          <p:cNvSpPr>
            <a:spLocks noGrp="1"/>
          </p:cNvSpPr>
          <p:nvPr>
            <p:ph type="sldNum" sz="quarter" idx="12"/>
          </p:nvPr>
        </p:nvSpPr>
        <p:spPr/>
        <p:txBody>
          <a:bodyPr/>
          <a:lstStyle/>
          <a:p>
            <a:r>
              <a:rPr lang="en-US" dirty="0" smtClean="0">
                <a:solidFill>
                  <a:srgbClr val="BFBFBF"/>
                </a:solidFill>
              </a:rPr>
              <a:t>(</a:t>
            </a:r>
            <a:fld id="{07BB5704-CA4F-4330-932E-E70E78F78858}" type="slidenum">
              <a:rPr lang="en-US" smtClean="0">
                <a:solidFill>
                  <a:srgbClr val="BFBFBF"/>
                </a:solidFill>
              </a:rPr>
              <a:pPr/>
              <a:t>8</a:t>
            </a:fld>
            <a:r>
              <a:rPr lang="en-US" dirty="0" smtClean="0">
                <a:solidFill>
                  <a:srgbClr val="BFBFBF"/>
                </a:solidFill>
              </a:rPr>
              <a:t>)</a:t>
            </a:r>
            <a:endParaRPr lang="en-US" dirty="0">
              <a:solidFill>
                <a:srgbClr val="BFBFBF"/>
              </a:solidFill>
            </a:endParaRPr>
          </a:p>
        </p:txBody>
      </p:sp>
      <p:pic>
        <p:nvPicPr>
          <p:cNvPr id="19"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961" y="1561865"/>
            <a:ext cx="3018371" cy="3312847"/>
          </a:xfrm>
          <a:prstGeom prst="rect">
            <a:avLst/>
          </a:prstGeom>
        </p:spPr>
      </p:pic>
    </p:spTree>
    <p:extLst>
      <p:ext uri="{BB962C8B-B14F-4D97-AF65-F5344CB8AC3E}">
        <p14:creationId xmlns:p14="http://schemas.microsoft.com/office/powerpoint/2010/main" val="2369984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Performance Plans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4954800"/>
              </p:ext>
            </p:extLst>
          </p:nvPr>
        </p:nvGraphicFramePr>
        <p:xfrm>
          <a:off x="533400" y="1121228"/>
          <a:ext cx="8229600" cy="4482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r>
              <a:rPr lang="en-US" dirty="0" smtClean="0">
                <a:solidFill>
                  <a:srgbClr val="BFBFBF"/>
                </a:solidFill>
              </a:rPr>
              <a:t>(</a:t>
            </a:r>
            <a:fld id="{07BB5704-CA4F-4330-932E-E70E78F78858}" type="slidenum">
              <a:rPr lang="en-US" smtClean="0">
                <a:solidFill>
                  <a:srgbClr val="BFBFBF"/>
                </a:solidFill>
              </a:rPr>
              <a:pPr/>
              <a:t>9</a:t>
            </a:fld>
            <a:r>
              <a:rPr lang="en-US" dirty="0" smtClean="0">
                <a:solidFill>
                  <a:srgbClr val="BFBFBF"/>
                </a:solidFill>
              </a:rPr>
              <a:t>)</a:t>
            </a:r>
            <a:endParaRPr lang="en-US" dirty="0">
              <a:solidFill>
                <a:srgbClr val="BFBFBF"/>
              </a:solidFill>
            </a:endParaRPr>
          </a:p>
        </p:txBody>
      </p:sp>
      <p:sp>
        <p:nvSpPr>
          <p:cNvPr id="9" name="TextBox 8"/>
          <p:cNvSpPr txBox="1"/>
          <p:nvPr/>
        </p:nvSpPr>
        <p:spPr>
          <a:xfrm>
            <a:off x="5771157" y="5728352"/>
            <a:ext cx="2991845" cy="338554"/>
          </a:xfrm>
          <a:prstGeom prst="rect">
            <a:avLst/>
          </a:prstGeom>
          <a:noFill/>
        </p:spPr>
        <p:txBody>
          <a:bodyPr wrap="none" rtlCol="0">
            <a:spAutoFit/>
          </a:bodyPr>
          <a:lstStyle/>
          <a:p>
            <a:r>
              <a:rPr lang="en-US" sz="1600" dirty="0">
                <a:solidFill>
                  <a:srgbClr val="000000"/>
                </a:solidFill>
              </a:rPr>
              <a:t>DoD Instruction 1400.25, Vol. 431</a:t>
            </a:r>
          </a:p>
        </p:txBody>
      </p:sp>
      <p:sp>
        <p:nvSpPr>
          <p:cNvPr id="11" name="TextBox 10"/>
          <p:cNvSpPr txBox="1"/>
          <p:nvPr/>
        </p:nvSpPr>
        <p:spPr>
          <a:xfrm>
            <a:off x="2129440" y="6211670"/>
            <a:ext cx="5528373" cy="646331"/>
          </a:xfrm>
          <a:prstGeom prst="rect">
            <a:avLst/>
          </a:prstGeom>
          <a:noFill/>
        </p:spPr>
        <p:txBody>
          <a:bodyPr wrap="none" rtlCol="0">
            <a:spAutoFit/>
          </a:bodyPr>
          <a:lstStyle/>
          <a:p>
            <a:pPr algn="ctr"/>
            <a:r>
              <a:rPr lang="en-US" b="1" i="1" dirty="0">
                <a:solidFill>
                  <a:prstClr val="white"/>
                </a:solidFill>
              </a:rPr>
              <a:t>Performance Management is a </a:t>
            </a:r>
            <a:r>
              <a:rPr lang="en-US" b="1" i="1" dirty="0" smtClean="0">
                <a:solidFill>
                  <a:prstClr val="white"/>
                </a:solidFill>
              </a:rPr>
              <a:t>COLLABORATIVE EFFORT</a:t>
            </a:r>
            <a:endParaRPr lang="en-US" b="1" i="1" dirty="0">
              <a:solidFill>
                <a:prstClr val="white"/>
              </a:solidFill>
            </a:endParaRPr>
          </a:p>
          <a:p>
            <a:pPr algn="ctr"/>
            <a:r>
              <a:rPr lang="en-US" b="1" i="1" dirty="0">
                <a:solidFill>
                  <a:prstClr val="white"/>
                </a:solidFill>
              </a:rPr>
              <a:t>between Supervisors and Employees</a:t>
            </a:r>
          </a:p>
        </p:txBody>
      </p:sp>
    </p:spTree>
    <p:extLst>
      <p:ext uri="{BB962C8B-B14F-4D97-AF65-F5344CB8AC3E}">
        <p14:creationId xmlns:p14="http://schemas.microsoft.com/office/powerpoint/2010/main" val="2839607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01 New Beginnings powerpoint template">
  <a:themeElements>
    <a:clrScheme name="CPP">
      <a:dk1>
        <a:srgbClr val="000000"/>
      </a:dk1>
      <a:lt1>
        <a:sysClr val="window" lastClr="FFFFFF"/>
      </a:lt1>
      <a:dk2>
        <a:srgbClr val="212E60"/>
      </a:dk2>
      <a:lt2>
        <a:srgbClr val="BFBFBF"/>
      </a:lt2>
      <a:accent1>
        <a:srgbClr val="772432"/>
      </a:accent1>
      <a:accent2>
        <a:srgbClr val="4D70B8"/>
      </a:accent2>
      <a:accent3>
        <a:srgbClr val="EFCE48"/>
      </a:accent3>
      <a:accent4>
        <a:srgbClr val="79BD71"/>
      </a:accent4>
      <a:accent5>
        <a:srgbClr val="97D8E4"/>
      </a:accent5>
      <a:accent6>
        <a:srgbClr val="9257A1"/>
      </a:accent6>
      <a:hlink>
        <a:srgbClr val="0000FF"/>
      </a:hlink>
      <a:folHlink>
        <a:srgbClr val="800080"/>
      </a:folHlink>
    </a:clrScheme>
    <a:fontScheme name="CP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01 New Beginnings powerpoint template">
  <a:themeElements>
    <a:clrScheme name="CPP">
      <a:dk1>
        <a:srgbClr val="000000"/>
      </a:dk1>
      <a:lt1>
        <a:sysClr val="window" lastClr="FFFFFF"/>
      </a:lt1>
      <a:dk2>
        <a:srgbClr val="212E60"/>
      </a:dk2>
      <a:lt2>
        <a:srgbClr val="BFBFBF"/>
      </a:lt2>
      <a:accent1>
        <a:srgbClr val="772432"/>
      </a:accent1>
      <a:accent2>
        <a:srgbClr val="4D70B8"/>
      </a:accent2>
      <a:accent3>
        <a:srgbClr val="EFCE48"/>
      </a:accent3>
      <a:accent4>
        <a:srgbClr val="79BD71"/>
      </a:accent4>
      <a:accent5>
        <a:srgbClr val="97D8E4"/>
      </a:accent5>
      <a:accent6>
        <a:srgbClr val="9257A1"/>
      </a:accent6>
      <a:hlink>
        <a:srgbClr val="0000FF"/>
      </a:hlink>
      <a:folHlink>
        <a:srgbClr val="800080"/>
      </a:folHlink>
    </a:clrScheme>
    <a:fontScheme name="CP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01 New Beginnings powerpoint template">
  <a:themeElements>
    <a:clrScheme name="CPP">
      <a:dk1>
        <a:srgbClr val="000000"/>
      </a:dk1>
      <a:lt1>
        <a:sysClr val="window" lastClr="FFFFFF"/>
      </a:lt1>
      <a:dk2>
        <a:srgbClr val="212E60"/>
      </a:dk2>
      <a:lt2>
        <a:srgbClr val="BFBFBF"/>
      </a:lt2>
      <a:accent1>
        <a:srgbClr val="772432"/>
      </a:accent1>
      <a:accent2>
        <a:srgbClr val="4D70B8"/>
      </a:accent2>
      <a:accent3>
        <a:srgbClr val="EFCE48"/>
      </a:accent3>
      <a:accent4>
        <a:srgbClr val="79BD71"/>
      </a:accent4>
      <a:accent5>
        <a:srgbClr val="97D8E4"/>
      </a:accent5>
      <a:accent6>
        <a:srgbClr val="9257A1"/>
      </a:accent6>
      <a:hlink>
        <a:srgbClr val="0000FF"/>
      </a:hlink>
      <a:folHlink>
        <a:srgbClr val="800080"/>
      </a:folHlink>
    </a:clrScheme>
    <a:fontScheme name="CP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01 New Beginnings powerpoint template">
  <a:themeElements>
    <a:clrScheme name="CPP">
      <a:dk1>
        <a:srgbClr val="000000"/>
      </a:dk1>
      <a:lt1>
        <a:sysClr val="window" lastClr="FFFFFF"/>
      </a:lt1>
      <a:dk2>
        <a:srgbClr val="212E60"/>
      </a:dk2>
      <a:lt2>
        <a:srgbClr val="BFBFBF"/>
      </a:lt2>
      <a:accent1>
        <a:srgbClr val="772432"/>
      </a:accent1>
      <a:accent2>
        <a:srgbClr val="4D70B8"/>
      </a:accent2>
      <a:accent3>
        <a:srgbClr val="EFCE48"/>
      </a:accent3>
      <a:accent4>
        <a:srgbClr val="79BD71"/>
      </a:accent4>
      <a:accent5>
        <a:srgbClr val="97D8E4"/>
      </a:accent5>
      <a:accent6>
        <a:srgbClr val="9257A1"/>
      </a:accent6>
      <a:hlink>
        <a:srgbClr val="0000FF"/>
      </a:hlink>
      <a:folHlink>
        <a:srgbClr val="800080"/>
      </a:folHlink>
    </a:clrScheme>
    <a:fontScheme name="CP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01 New Beginnings powerpoint template">
  <a:themeElements>
    <a:clrScheme name="CPP">
      <a:dk1>
        <a:srgbClr val="000000"/>
      </a:dk1>
      <a:lt1>
        <a:sysClr val="window" lastClr="FFFFFF"/>
      </a:lt1>
      <a:dk2>
        <a:srgbClr val="212E60"/>
      </a:dk2>
      <a:lt2>
        <a:srgbClr val="BFBFBF"/>
      </a:lt2>
      <a:accent1>
        <a:srgbClr val="772432"/>
      </a:accent1>
      <a:accent2>
        <a:srgbClr val="4D70B8"/>
      </a:accent2>
      <a:accent3>
        <a:srgbClr val="EFCE48"/>
      </a:accent3>
      <a:accent4>
        <a:srgbClr val="79BD71"/>
      </a:accent4>
      <a:accent5>
        <a:srgbClr val="97D8E4"/>
      </a:accent5>
      <a:accent6>
        <a:srgbClr val="9257A1"/>
      </a:accent6>
      <a:hlink>
        <a:srgbClr val="0000FF"/>
      </a:hlink>
      <a:folHlink>
        <a:srgbClr val="800080"/>
      </a:folHlink>
    </a:clrScheme>
    <a:fontScheme name="CP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45E553433E14438B49A49D40D1E869" ma:contentTypeVersion="0" ma:contentTypeDescription="Create a new document." ma:contentTypeScope="" ma:versionID="b56be62fcc7ab5a67a48753058fa79e6">
  <xsd:schema xmlns:xsd="http://www.w3.org/2001/XMLSchema" xmlns:xs="http://www.w3.org/2001/XMLSchema" xmlns:p="http://schemas.microsoft.com/office/2006/metadata/properties" targetNamespace="http://schemas.microsoft.com/office/2006/metadata/properties" ma:root="true" ma:fieldsID="a8ce125aae7cd4a33929397bad9efad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Form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52BD06-6A5C-427E-9F2C-BB52C42A3F42}">
  <ds:schemaRefs>
    <ds:schemaRef ds:uri="http://schemas.microsoft.com/office/2006/metadata/properties"/>
    <ds:schemaRef ds:uri="http://schemas.microsoft.com/office/2006/documentManagement/types"/>
    <ds:schemaRef ds:uri="http://purl.org/dc/elements/1.1/"/>
    <ds:schemaRef ds:uri="http://purl.org/dc/terms/"/>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4FCFA8E-45B2-4FE6-860A-7A21A52346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2219DE8-01BC-42C2-9A04-C585A2A41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2276</TotalTime>
  <Words>6608</Words>
  <Application>Microsoft Office PowerPoint</Application>
  <PresentationFormat>On-screen Show (4:3)</PresentationFormat>
  <Paragraphs>795</Paragraphs>
  <Slides>40</Slides>
  <Notes>40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40</vt:i4>
      </vt:variant>
    </vt:vector>
  </HeadingPairs>
  <TitlesOfParts>
    <vt:vector size="50" baseType="lpstr">
      <vt:lpstr>Arial</vt:lpstr>
      <vt:lpstr>Calibri</vt:lpstr>
      <vt:lpstr>DBPCO D+ Sabon</vt:lpstr>
      <vt:lpstr>Times New Roman</vt:lpstr>
      <vt:lpstr>Wingdings</vt:lpstr>
      <vt:lpstr>01 New Beginnings powerpoint template</vt:lpstr>
      <vt:lpstr>1_01 New Beginnings powerpoint template</vt:lpstr>
      <vt:lpstr>2_01 New Beginnings powerpoint template</vt:lpstr>
      <vt:lpstr>3_01 New Beginnings powerpoint template</vt:lpstr>
      <vt:lpstr>4_01 New Beginnings powerpoint template</vt:lpstr>
      <vt:lpstr>Employees’ Introduction to the DoD Performance Management and Appraisal Program (DPMAP)</vt:lpstr>
      <vt:lpstr>PowerPoint Presentation</vt:lpstr>
      <vt:lpstr>What Do You Know About Performance Management?</vt:lpstr>
      <vt:lpstr>Key Performance Management Features</vt:lpstr>
      <vt:lpstr>Key Performance Management Features</vt:lpstr>
      <vt:lpstr>DoD Core Values</vt:lpstr>
      <vt:lpstr>Employee Engagement and High-Performance Environments </vt:lpstr>
      <vt:lpstr>Video – Greatness</vt:lpstr>
      <vt:lpstr>Performance Plans</vt:lpstr>
      <vt:lpstr>Supervisor-Employee Engagement </vt:lpstr>
      <vt:lpstr>What Is Employee Engagement?</vt:lpstr>
      <vt:lpstr>Planning Performance</vt:lpstr>
      <vt:lpstr>Planning Phase Roles and Responsibilities</vt:lpstr>
      <vt:lpstr>Performance Elements</vt:lpstr>
      <vt:lpstr>Standards</vt:lpstr>
      <vt:lpstr>Performance Plans </vt:lpstr>
      <vt:lpstr>Finalize Performance Plan </vt:lpstr>
      <vt:lpstr>Revising the Performance Plan</vt:lpstr>
      <vt:lpstr>What is Performance Feedback ?</vt:lpstr>
      <vt:lpstr>Why Is Feedback Important? </vt:lpstr>
      <vt:lpstr>Feedback Guidelines for the Feedback“ee”</vt:lpstr>
      <vt:lpstr>PowerPoint Presentation</vt:lpstr>
      <vt:lpstr>Monitoring Performance </vt:lpstr>
      <vt:lpstr>Monitoring Phase Roles and Responsibilities </vt:lpstr>
      <vt:lpstr>Communicating Achievements    </vt:lpstr>
      <vt:lpstr>How Employees Can Improve Performance?</vt:lpstr>
      <vt:lpstr>Evaluating Performance </vt:lpstr>
      <vt:lpstr>Evaluating Performance </vt:lpstr>
      <vt:lpstr>Evaluating Phase Roles and Responsibilities</vt:lpstr>
      <vt:lpstr>Employee Input and Supervisor Evaluation </vt:lpstr>
      <vt:lpstr>Performance Discussions</vt:lpstr>
      <vt:lpstr>SAMPLE Performance Rating Narratives</vt:lpstr>
      <vt:lpstr>Employee Performance Ratings</vt:lpstr>
      <vt:lpstr>Sample Ratings</vt:lpstr>
      <vt:lpstr>Resolving Differences</vt:lpstr>
      <vt:lpstr>Recognizing and Rewarding Performance</vt:lpstr>
      <vt:lpstr>Recognizing and Rewarding Performance</vt:lpstr>
      <vt:lpstr>Performance Management </vt:lpstr>
      <vt:lpstr>Questions?</vt:lpstr>
      <vt:lpstr>Additional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Defense Performance Management and Appraisal Program</dc:title>
  <dc:creator>GBidwell</dc:creator>
  <cp:lastModifiedBy>Galloway Civ Susan M</cp:lastModifiedBy>
  <cp:revision>168</cp:revision>
  <cp:lastPrinted>2017-05-18T19:32:56Z</cp:lastPrinted>
  <dcterms:created xsi:type="dcterms:W3CDTF">2016-07-01T19:07:54Z</dcterms:created>
  <dcterms:modified xsi:type="dcterms:W3CDTF">2017-05-19T15:24:10Z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0x0101002845E553433E14438B49A49D40D1E869</vt:lpwstr>
  </property>
</Properties>
</file>