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6" r:id="rId2"/>
    <p:sldMasterId id="2147483658" r:id="rId3"/>
    <p:sldMasterId id="2147483659" r:id="rId4"/>
  </p:sldMasterIdLst>
  <p:notesMasterIdLst>
    <p:notesMasterId r:id="rId36"/>
  </p:notesMasterIdLst>
  <p:handoutMasterIdLst>
    <p:handoutMasterId r:id="rId37"/>
  </p:handoutMasterIdLst>
  <p:sldIdLst>
    <p:sldId id="485" r:id="rId5"/>
    <p:sldId id="486" r:id="rId6"/>
    <p:sldId id="488" r:id="rId7"/>
    <p:sldId id="469" r:id="rId8"/>
    <p:sldId id="515" r:id="rId9"/>
    <p:sldId id="516" r:id="rId10"/>
    <p:sldId id="492" r:id="rId11"/>
    <p:sldId id="474" r:id="rId12"/>
    <p:sldId id="489" r:id="rId13"/>
    <p:sldId id="490" r:id="rId14"/>
    <p:sldId id="497" r:id="rId15"/>
    <p:sldId id="510" r:id="rId16"/>
    <p:sldId id="511" r:id="rId17"/>
    <p:sldId id="514" r:id="rId18"/>
    <p:sldId id="512" r:id="rId19"/>
    <p:sldId id="513" r:id="rId20"/>
    <p:sldId id="498" r:id="rId21"/>
    <p:sldId id="500" r:id="rId22"/>
    <p:sldId id="508" r:id="rId23"/>
    <p:sldId id="501" r:id="rId24"/>
    <p:sldId id="475" r:id="rId25"/>
    <p:sldId id="473" r:id="rId26"/>
    <p:sldId id="484" r:id="rId27"/>
    <p:sldId id="487" r:id="rId28"/>
    <p:sldId id="491" r:id="rId29"/>
    <p:sldId id="494" r:id="rId30"/>
    <p:sldId id="507" r:id="rId31"/>
    <p:sldId id="505" r:id="rId32"/>
    <p:sldId id="460" r:id="rId33"/>
    <p:sldId id="479" r:id="rId34"/>
    <p:sldId id="496" r:id="rId35"/>
  </p:sldIdLst>
  <p:sldSz cx="9144000" cy="6858000" type="screen4x3"/>
  <p:notesSz cx="6935788" cy="9220200"/>
  <p:defaultTextStyle>
    <a:defPPr>
      <a:defRPr lang="en-US"/>
    </a:defPPr>
    <a:lvl1pPr algn="l" rtl="0" eaLnBrk="0" fontAlgn="base" hangingPunct="0">
      <a:lnSpc>
        <a:spcPct val="90000"/>
      </a:lnSpc>
      <a:spcBef>
        <a:spcPct val="25000"/>
      </a:spcBef>
      <a:spcAft>
        <a:spcPct val="25000"/>
      </a:spcAft>
      <a:buClr>
        <a:schemeClr val="tx1"/>
      </a:buClr>
      <a:buChar char="•"/>
      <a:defRPr kumimoji="1" sz="1600" b="1" kern="1200">
        <a:solidFill>
          <a:schemeClr val="tx1"/>
        </a:solidFill>
        <a:latin typeface="Arial" charset="0"/>
        <a:ea typeface="+mn-ea"/>
        <a:cs typeface="+mn-cs"/>
      </a:defRPr>
    </a:lvl1pPr>
    <a:lvl2pPr marL="457200" algn="l" rtl="0" eaLnBrk="0" fontAlgn="base" hangingPunct="0">
      <a:lnSpc>
        <a:spcPct val="90000"/>
      </a:lnSpc>
      <a:spcBef>
        <a:spcPct val="25000"/>
      </a:spcBef>
      <a:spcAft>
        <a:spcPct val="25000"/>
      </a:spcAft>
      <a:buClr>
        <a:schemeClr val="tx1"/>
      </a:buClr>
      <a:buChar char="•"/>
      <a:defRPr kumimoji="1" sz="1600" b="1" kern="1200">
        <a:solidFill>
          <a:schemeClr val="tx1"/>
        </a:solidFill>
        <a:latin typeface="Arial" charset="0"/>
        <a:ea typeface="+mn-ea"/>
        <a:cs typeface="+mn-cs"/>
      </a:defRPr>
    </a:lvl2pPr>
    <a:lvl3pPr marL="914400" algn="l" rtl="0" eaLnBrk="0" fontAlgn="base" hangingPunct="0">
      <a:lnSpc>
        <a:spcPct val="90000"/>
      </a:lnSpc>
      <a:spcBef>
        <a:spcPct val="25000"/>
      </a:spcBef>
      <a:spcAft>
        <a:spcPct val="25000"/>
      </a:spcAft>
      <a:buClr>
        <a:schemeClr val="tx1"/>
      </a:buClr>
      <a:buChar char="•"/>
      <a:defRPr kumimoji="1" sz="1600" b="1" kern="1200">
        <a:solidFill>
          <a:schemeClr val="tx1"/>
        </a:solidFill>
        <a:latin typeface="Arial" charset="0"/>
        <a:ea typeface="+mn-ea"/>
        <a:cs typeface="+mn-cs"/>
      </a:defRPr>
    </a:lvl3pPr>
    <a:lvl4pPr marL="1371600" algn="l" rtl="0" eaLnBrk="0" fontAlgn="base" hangingPunct="0">
      <a:lnSpc>
        <a:spcPct val="90000"/>
      </a:lnSpc>
      <a:spcBef>
        <a:spcPct val="25000"/>
      </a:spcBef>
      <a:spcAft>
        <a:spcPct val="25000"/>
      </a:spcAft>
      <a:buClr>
        <a:schemeClr val="tx1"/>
      </a:buClr>
      <a:buChar char="•"/>
      <a:defRPr kumimoji="1" sz="1600" b="1" kern="1200">
        <a:solidFill>
          <a:schemeClr val="tx1"/>
        </a:solidFill>
        <a:latin typeface="Arial" charset="0"/>
        <a:ea typeface="+mn-ea"/>
        <a:cs typeface="+mn-cs"/>
      </a:defRPr>
    </a:lvl4pPr>
    <a:lvl5pPr marL="1828800" algn="l" rtl="0" eaLnBrk="0" fontAlgn="base" hangingPunct="0">
      <a:lnSpc>
        <a:spcPct val="90000"/>
      </a:lnSpc>
      <a:spcBef>
        <a:spcPct val="25000"/>
      </a:spcBef>
      <a:spcAft>
        <a:spcPct val="25000"/>
      </a:spcAft>
      <a:buClr>
        <a:schemeClr val="tx1"/>
      </a:buClr>
      <a:buChar char="•"/>
      <a:defRPr kumimoji="1" sz="1600" b="1" kern="1200">
        <a:solidFill>
          <a:schemeClr val="tx1"/>
        </a:solidFill>
        <a:latin typeface="Arial" charset="0"/>
        <a:ea typeface="+mn-ea"/>
        <a:cs typeface="+mn-cs"/>
      </a:defRPr>
    </a:lvl5pPr>
    <a:lvl6pPr marL="2286000" algn="l" defTabSz="914400" rtl="0" eaLnBrk="1" latinLnBrk="0" hangingPunct="1">
      <a:defRPr kumimoji="1" sz="1600" b="1" kern="1200">
        <a:solidFill>
          <a:schemeClr val="tx1"/>
        </a:solidFill>
        <a:latin typeface="Arial" charset="0"/>
        <a:ea typeface="+mn-ea"/>
        <a:cs typeface="+mn-cs"/>
      </a:defRPr>
    </a:lvl6pPr>
    <a:lvl7pPr marL="2743200" algn="l" defTabSz="914400" rtl="0" eaLnBrk="1" latinLnBrk="0" hangingPunct="1">
      <a:defRPr kumimoji="1" sz="1600" b="1" kern="1200">
        <a:solidFill>
          <a:schemeClr val="tx1"/>
        </a:solidFill>
        <a:latin typeface="Arial" charset="0"/>
        <a:ea typeface="+mn-ea"/>
        <a:cs typeface="+mn-cs"/>
      </a:defRPr>
    </a:lvl7pPr>
    <a:lvl8pPr marL="3200400" algn="l" defTabSz="914400" rtl="0" eaLnBrk="1" latinLnBrk="0" hangingPunct="1">
      <a:defRPr kumimoji="1" sz="1600" b="1" kern="1200">
        <a:solidFill>
          <a:schemeClr val="tx1"/>
        </a:solidFill>
        <a:latin typeface="Arial" charset="0"/>
        <a:ea typeface="+mn-ea"/>
        <a:cs typeface="+mn-cs"/>
      </a:defRPr>
    </a:lvl8pPr>
    <a:lvl9pPr marL="3657600" algn="l" defTabSz="914400" rtl="0" eaLnBrk="1" latinLnBrk="0" hangingPunct="1">
      <a:defRPr kumimoji="1"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99FF33"/>
    <a:srgbClr val="CC66FF"/>
    <a:srgbClr val="CC0066"/>
    <a:srgbClr val="3399FF"/>
    <a:srgbClr val="00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snapToGrid="0">
      <p:cViewPr varScale="1">
        <p:scale>
          <a:sx n="84" d="100"/>
          <a:sy n="84" d="100"/>
        </p:scale>
        <p:origin x="-1152"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50" d="100"/>
          <a:sy n="50" d="100"/>
        </p:scale>
        <p:origin x="-60" y="270"/>
      </p:cViewPr>
      <p:guideLst>
        <p:guide orient="horz" pos="290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27363" cy="460375"/>
          </a:xfrm>
          <a:prstGeom prst="rect">
            <a:avLst/>
          </a:prstGeom>
          <a:noFill/>
          <a:ln w="12700">
            <a:noFill/>
            <a:miter lim="800000"/>
            <a:headEnd type="none" w="sm" len="sm"/>
            <a:tailEnd type="none" w="sm" len="sm"/>
          </a:ln>
          <a:effectLst/>
        </p:spPr>
        <p:txBody>
          <a:bodyPr vert="horz" wrap="square" lIns="91452" tIns="45724" rIns="91452" bIns="45724" numCol="1" anchor="t" anchorCtr="0" compatLnSpc="1">
            <a:prstTxWarp prst="textNoShape">
              <a:avLst/>
            </a:prstTxWarp>
          </a:bodyPr>
          <a:lstStyle>
            <a:lvl1pPr defTabSz="91598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53251" name="Rectangle 3"/>
          <p:cNvSpPr>
            <a:spLocks noGrp="1" noChangeArrowheads="1"/>
          </p:cNvSpPr>
          <p:nvPr>
            <p:ph type="dt" sz="quarter" idx="1"/>
          </p:nvPr>
        </p:nvSpPr>
        <p:spPr bwMode="auto">
          <a:xfrm>
            <a:off x="3937000" y="0"/>
            <a:ext cx="3028950" cy="460375"/>
          </a:xfrm>
          <a:prstGeom prst="rect">
            <a:avLst/>
          </a:prstGeom>
          <a:noFill/>
          <a:ln w="12700">
            <a:noFill/>
            <a:miter lim="800000"/>
            <a:headEnd type="none" w="sm" len="sm"/>
            <a:tailEnd type="none" w="sm" len="sm"/>
          </a:ln>
          <a:effectLst/>
        </p:spPr>
        <p:txBody>
          <a:bodyPr vert="horz" wrap="square" lIns="91452" tIns="45724" rIns="91452" bIns="45724" numCol="1" anchor="t" anchorCtr="0" compatLnSpc="1">
            <a:prstTxWarp prst="textNoShape">
              <a:avLst/>
            </a:prstTxWarp>
          </a:bodyPr>
          <a:lstStyle>
            <a:lvl1pPr algn="r" defTabSz="91598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53252" name="Rectangle 4"/>
          <p:cNvSpPr>
            <a:spLocks noGrp="1" noChangeArrowheads="1"/>
          </p:cNvSpPr>
          <p:nvPr>
            <p:ph type="ftr" sz="quarter" idx="2"/>
          </p:nvPr>
        </p:nvSpPr>
        <p:spPr bwMode="auto">
          <a:xfrm>
            <a:off x="0" y="8759825"/>
            <a:ext cx="3027363" cy="460375"/>
          </a:xfrm>
          <a:prstGeom prst="rect">
            <a:avLst/>
          </a:prstGeom>
          <a:noFill/>
          <a:ln w="12700">
            <a:noFill/>
            <a:miter lim="800000"/>
            <a:headEnd type="none" w="sm" len="sm"/>
            <a:tailEnd type="none" w="sm" len="sm"/>
          </a:ln>
          <a:effectLst/>
        </p:spPr>
        <p:txBody>
          <a:bodyPr vert="horz" wrap="square" lIns="91452" tIns="45724" rIns="91452" bIns="45724" numCol="1" anchor="b" anchorCtr="0" compatLnSpc="1">
            <a:prstTxWarp prst="textNoShape">
              <a:avLst/>
            </a:prstTxWarp>
          </a:bodyPr>
          <a:lstStyle>
            <a:lvl1pPr defTabSz="91598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53253" name="Rectangle 5"/>
          <p:cNvSpPr>
            <a:spLocks noGrp="1" noChangeArrowheads="1"/>
          </p:cNvSpPr>
          <p:nvPr>
            <p:ph type="sldNum" sz="quarter" idx="3"/>
          </p:nvPr>
        </p:nvSpPr>
        <p:spPr bwMode="auto">
          <a:xfrm>
            <a:off x="3937000" y="8759825"/>
            <a:ext cx="3028950" cy="460375"/>
          </a:xfrm>
          <a:prstGeom prst="rect">
            <a:avLst/>
          </a:prstGeom>
          <a:noFill/>
          <a:ln w="12700">
            <a:noFill/>
            <a:miter lim="800000"/>
            <a:headEnd type="none" w="sm" len="sm"/>
            <a:tailEnd type="none" w="sm" len="sm"/>
          </a:ln>
          <a:effectLst/>
        </p:spPr>
        <p:txBody>
          <a:bodyPr vert="horz" wrap="square" lIns="91452" tIns="45724" rIns="91452" bIns="45724" numCol="1" anchor="b" anchorCtr="0" compatLnSpc="1">
            <a:prstTxWarp prst="textNoShape">
              <a:avLst/>
            </a:prstTxWarp>
          </a:bodyPr>
          <a:lstStyle>
            <a:lvl1pPr algn="r" defTabSz="915988">
              <a:lnSpc>
                <a:spcPct val="100000"/>
              </a:lnSpc>
              <a:spcBef>
                <a:spcPct val="0"/>
              </a:spcBef>
              <a:spcAft>
                <a:spcPct val="0"/>
              </a:spcAft>
              <a:buClrTx/>
              <a:buFontTx/>
              <a:buNone/>
              <a:defRPr kumimoji="0" sz="1200" b="0">
                <a:latin typeface="Times New Roman" pitchFamily="18" charset="0"/>
              </a:defRPr>
            </a:lvl1pPr>
          </a:lstStyle>
          <a:p>
            <a:pPr>
              <a:defRPr/>
            </a:pPr>
            <a:fld id="{501D5015-45EE-41D9-BD87-0B79FB823E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0375"/>
          </a:xfrm>
          <a:prstGeom prst="rect">
            <a:avLst/>
          </a:prstGeom>
          <a:noFill/>
          <a:ln w="12700">
            <a:noFill/>
            <a:miter lim="800000"/>
            <a:headEnd type="none" w="sm" len="sm"/>
            <a:tailEnd type="none" w="sm" len="sm"/>
          </a:ln>
          <a:effectLst/>
        </p:spPr>
        <p:txBody>
          <a:bodyPr vert="horz" wrap="square" lIns="92045" tIns="46022" rIns="92045" bIns="46022" numCol="1" anchor="t" anchorCtr="0" compatLnSpc="1">
            <a:prstTxWarp prst="textNoShape">
              <a:avLst/>
            </a:prstTxWarp>
          </a:bodyPr>
          <a:lstStyle>
            <a:lvl1pPr defTabSz="92233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30650" y="0"/>
            <a:ext cx="3005138" cy="460375"/>
          </a:xfrm>
          <a:prstGeom prst="rect">
            <a:avLst/>
          </a:prstGeom>
          <a:noFill/>
          <a:ln w="12700">
            <a:noFill/>
            <a:miter lim="800000"/>
            <a:headEnd type="none" w="sm" len="sm"/>
            <a:tailEnd type="none" w="sm" len="sm"/>
          </a:ln>
          <a:effectLst/>
        </p:spPr>
        <p:txBody>
          <a:bodyPr vert="horz" wrap="square" lIns="92045" tIns="46022" rIns="92045" bIns="46022" numCol="1" anchor="t" anchorCtr="0" compatLnSpc="1">
            <a:prstTxWarp prst="textNoShape">
              <a:avLst/>
            </a:prstTxWarp>
          </a:bodyPr>
          <a:lstStyle>
            <a:lvl1pPr algn="r" defTabSz="92233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63638" y="692150"/>
            <a:ext cx="4610100" cy="34575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3925" y="4379913"/>
            <a:ext cx="5087938" cy="4148137"/>
          </a:xfrm>
          <a:prstGeom prst="rect">
            <a:avLst/>
          </a:prstGeom>
          <a:noFill/>
          <a:ln w="12700">
            <a:noFill/>
            <a:miter lim="800000"/>
            <a:headEnd type="none" w="sm" len="sm"/>
            <a:tailEnd type="none" w="sm" len="sm"/>
          </a:ln>
          <a:effectLst/>
        </p:spPr>
        <p:txBody>
          <a:bodyPr vert="horz" wrap="square" lIns="92045" tIns="46022" rIns="92045" bIns="460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59825"/>
            <a:ext cx="3005138" cy="460375"/>
          </a:xfrm>
          <a:prstGeom prst="rect">
            <a:avLst/>
          </a:prstGeom>
          <a:noFill/>
          <a:ln w="12700">
            <a:noFill/>
            <a:miter lim="800000"/>
            <a:headEnd type="none" w="sm" len="sm"/>
            <a:tailEnd type="none" w="sm" len="sm"/>
          </a:ln>
          <a:effectLst/>
        </p:spPr>
        <p:txBody>
          <a:bodyPr vert="horz" wrap="square" lIns="92045" tIns="46022" rIns="92045" bIns="46022" numCol="1" anchor="b" anchorCtr="0" compatLnSpc="1">
            <a:prstTxWarp prst="textNoShape">
              <a:avLst/>
            </a:prstTxWarp>
          </a:bodyPr>
          <a:lstStyle>
            <a:lvl1pPr defTabSz="922338">
              <a:lnSpc>
                <a:spcPct val="100000"/>
              </a:lnSpc>
              <a:spcBef>
                <a:spcPct val="0"/>
              </a:spcBef>
              <a:spcAft>
                <a:spcPct val="0"/>
              </a:spcAft>
              <a:buClrTx/>
              <a:buFontTx/>
              <a:buNone/>
              <a:defRPr kumimoji="0" sz="1200" b="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30650" y="8759825"/>
            <a:ext cx="3005138" cy="460375"/>
          </a:xfrm>
          <a:prstGeom prst="rect">
            <a:avLst/>
          </a:prstGeom>
          <a:noFill/>
          <a:ln w="12700">
            <a:noFill/>
            <a:miter lim="800000"/>
            <a:headEnd type="none" w="sm" len="sm"/>
            <a:tailEnd type="none" w="sm" len="sm"/>
          </a:ln>
          <a:effectLst/>
        </p:spPr>
        <p:txBody>
          <a:bodyPr vert="horz" wrap="square" lIns="92045" tIns="46022" rIns="92045" bIns="46022" numCol="1" anchor="b" anchorCtr="0" compatLnSpc="1">
            <a:prstTxWarp prst="textNoShape">
              <a:avLst/>
            </a:prstTxWarp>
          </a:bodyPr>
          <a:lstStyle>
            <a:lvl1pPr algn="r" defTabSz="922338">
              <a:lnSpc>
                <a:spcPct val="100000"/>
              </a:lnSpc>
              <a:spcBef>
                <a:spcPct val="0"/>
              </a:spcBef>
              <a:spcAft>
                <a:spcPct val="0"/>
              </a:spcAft>
              <a:buClrTx/>
              <a:buFontTx/>
              <a:buNone/>
              <a:defRPr kumimoji="0" sz="1200" b="0">
                <a:latin typeface="Times New Roman" pitchFamily="18" charset="0"/>
              </a:defRPr>
            </a:lvl1pPr>
          </a:lstStyle>
          <a:p>
            <a:pPr>
              <a:defRPr/>
            </a:pPr>
            <a:fld id="{05558721-06B5-4373-9CDC-364601C5B0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EC75AAA-9C16-495B-8921-2ABCC268FEAD}" type="slidenum">
              <a:rPr lang="en-US" smtClean="0"/>
              <a:pPr/>
              <a:t>1</a:t>
            </a:fld>
            <a:endParaRPr lang="en-US" smtClean="0"/>
          </a:p>
        </p:txBody>
      </p:sp>
      <p:sp>
        <p:nvSpPr>
          <p:cNvPr id="38915" name="Rectangle 2"/>
          <p:cNvSpPr>
            <a:spLocks noGrp="1" noRot="1" noChangeAspect="1" noChangeArrowheads="1" noTextEdit="1"/>
          </p:cNvSpPr>
          <p:nvPr>
            <p:ph type="sldImg"/>
          </p:nvPr>
        </p:nvSpPr>
        <p:spPr>
          <a:xfrm>
            <a:off x="1163638" y="693738"/>
            <a:ext cx="4610100" cy="3457575"/>
          </a:xfrm>
          <a:ln/>
        </p:spPr>
      </p:sp>
      <p:sp>
        <p:nvSpPr>
          <p:cNvPr id="38916" name="Rectangle 3"/>
          <p:cNvSpPr>
            <a:spLocks noGrp="1" noChangeArrowheads="1"/>
          </p:cNvSpPr>
          <p:nvPr>
            <p:ph type="body" idx="1"/>
          </p:nvPr>
        </p:nvSpPr>
        <p:spPr>
          <a:xfrm>
            <a:off x="923925" y="4379913"/>
            <a:ext cx="5087938" cy="4146550"/>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AE03ED8-8303-44AB-848C-DDEE559225BA}" type="slidenum">
              <a:rPr lang="en-US" smtClean="0"/>
              <a:pPr/>
              <a:t>17</a:t>
            </a:fld>
            <a:endParaRPr lang="en-US" smtClean="0"/>
          </a:p>
        </p:txBody>
      </p:sp>
      <p:sp>
        <p:nvSpPr>
          <p:cNvPr id="39939" name="Rectangle 2"/>
          <p:cNvSpPr>
            <a:spLocks noGrp="1" noRot="1" noChangeAspect="1" noChangeArrowheads="1" noTextEdit="1"/>
          </p:cNvSpPr>
          <p:nvPr>
            <p:ph type="sldImg"/>
          </p:nvPr>
        </p:nvSpPr>
        <p:spPr>
          <a:xfrm>
            <a:off x="1163638" y="690563"/>
            <a:ext cx="4610100" cy="3457575"/>
          </a:xfrm>
          <a:ln/>
        </p:spPr>
      </p:sp>
      <p:sp>
        <p:nvSpPr>
          <p:cNvPr id="39940" name="Rectangle 3"/>
          <p:cNvSpPr>
            <a:spLocks noGrp="1" noChangeArrowheads="1"/>
          </p:cNvSpPr>
          <p:nvPr>
            <p:ph type="body" idx="1"/>
          </p:nvPr>
        </p:nvSpPr>
        <p:spPr>
          <a:xfrm>
            <a:off x="693738" y="4379913"/>
            <a:ext cx="5548312" cy="4149725"/>
          </a:xfrm>
          <a:noFill/>
          <a:ln w="9525"/>
        </p:spPr>
        <p:txBody>
          <a:bodyPr/>
          <a:lstStyle/>
          <a:p>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F102739-FC45-45DA-8207-429D59B5FEED}" type="slidenum">
              <a:rPr lang="en-US" smtClean="0">
                <a:solidFill>
                  <a:srgbClr val="000000"/>
                </a:solidFill>
              </a:rPr>
              <a:pPr/>
              <a:t>18</a:t>
            </a:fld>
            <a:endParaRPr lang="en-US" smtClean="0">
              <a:solidFill>
                <a:srgbClr val="000000"/>
              </a:solidFill>
            </a:endParaRPr>
          </a:p>
        </p:txBody>
      </p:sp>
      <p:sp>
        <p:nvSpPr>
          <p:cNvPr id="40963" name="Rectangle 2"/>
          <p:cNvSpPr>
            <a:spLocks noGrp="1" noRot="1" noChangeAspect="1" noChangeArrowheads="1" noTextEdit="1"/>
          </p:cNvSpPr>
          <p:nvPr>
            <p:ph type="sldImg"/>
          </p:nvPr>
        </p:nvSpPr>
        <p:spPr>
          <a:xfrm>
            <a:off x="1163638" y="690563"/>
            <a:ext cx="4610100" cy="3457575"/>
          </a:xfrm>
          <a:ln/>
        </p:spPr>
      </p:sp>
      <p:sp>
        <p:nvSpPr>
          <p:cNvPr id="40964" name="Rectangle 3"/>
          <p:cNvSpPr>
            <a:spLocks noGrp="1" noChangeArrowheads="1"/>
          </p:cNvSpPr>
          <p:nvPr>
            <p:ph type="body" idx="1"/>
          </p:nvPr>
        </p:nvSpPr>
        <p:spPr>
          <a:xfrm>
            <a:off x="693738" y="4379913"/>
            <a:ext cx="5548312" cy="4149725"/>
          </a:xfrm>
          <a:noFill/>
          <a:ln w="9525"/>
        </p:spPr>
        <p:txBody>
          <a:bodyPr/>
          <a:lstStyle/>
          <a:p>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D64FFA-5247-4B8D-B6C3-EFB00FE5E4AB}" type="slidenum">
              <a:rPr lang="en-US" smtClean="0"/>
              <a:pPr/>
              <a:t>24</a:t>
            </a:fld>
            <a:endParaRPr lang="en-US" smtClean="0"/>
          </a:p>
        </p:txBody>
      </p:sp>
      <p:sp>
        <p:nvSpPr>
          <p:cNvPr id="41987" name="Rectangle 2"/>
          <p:cNvSpPr>
            <a:spLocks noGrp="1" noRot="1" noChangeAspect="1" noChangeArrowheads="1" noTextEdit="1"/>
          </p:cNvSpPr>
          <p:nvPr>
            <p:ph type="sldImg"/>
          </p:nvPr>
        </p:nvSpPr>
        <p:spPr>
          <a:xfrm>
            <a:off x="1163638" y="690563"/>
            <a:ext cx="4610100" cy="3457575"/>
          </a:xfrm>
          <a:ln/>
        </p:spPr>
      </p:sp>
      <p:sp>
        <p:nvSpPr>
          <p:cNvPr id="41988" name="Rectangle 3"/>
          <p:cNvSpPr>
            <a:spLocks noGrp="1" noChangeArrowheads="1"/>
          </p:cNvSpPr>
          <p:nvPr>
            <p:ph type="body" idx="1"/>
          </p:nvPr>
        </p:nvSpPr>
        <p:spPr>
          <a:xfrm>
            <a:off x="693738" y="4379913"/>
            <a:ext cx="5548312" cy="4149725"/>
          </a:xfrm>
          <a:noFill/>
          <a:ln w="9525"/>
        </p:spPr>
        <p:txBody>
          <a:bodyPr/>
          <a:lstStyle/>
          <a:p>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p:spPr>
        <p:txBody>
          <a:bodyPr/>
          <a:lstStyle/>
          <a:p>
            <a:pPr eaLnBrk="1" hangingPunct="1">
              <a:spcBef>
                <a:spcPct val="0"/>
              </a:spcBef>
            </a:pPr>
            <a:r>
              <a:rPr lang="en-US" smtClean="0"/>
              <a:t>Engage with Members of Congress and/or Staff</a:t>
            </a:r>
          </a:p>
          <a:p>
            <a:pPr lvl="1" eaLnBrk="1" hangingPunct="1">
              <a:spcBef>
                <a:spcPct val="0"/>
              </a:spcBef>
            </a:pPr>
            <a:r>
              <a:rPr lang="en-US" smtClean="0"/>
              <a:t>January – February</a:t>
            </a:r>
          </a:p>
          <a:p>
            <a:pPr lvl="2" eaLnBrk="1" hangingPunct="1">
              <a:spcBef>
                <a:spcPct val="0"/>
              </a:spcBef>
            </a:pPr>
            <a:r>
              <a:rPr lang="en-US" smtClean="0"/>
              <a:t>Pre-hearing office calls</a:t>
            </a:r>
          </a:p>
          <a:p>
            <a:pPr lvl="2" eaLnBrk="1" hangingPunct="1">
              <a:spcBef>
                <a:spcPct val="0"/>
              </a:spcBef>
            </a:pPr>
            <a:r>
              <a:rPr lang="en-US" smtClean="0"/>
              <a:t>Posture hearing</a:t>
            </a:r>
          </a:p>
          <a:p>
            <a:pPr lvl="1" eaLnBrk="1" hangingPunct="1">
              <a:spcBef>
                <a:spcPct val="0"/>
              </a:spcBef>
            </a:pPr>
            <a:r>
              <a:rPr lang="en-US" smtClean="0"/>
              <a:t>March – May</a:t>
            </a:r>
          </a:p>
          <a:p>
            <a:pPr lvl="2" eaLnBrk="1" hangingPunct="1">
              <a:spcBef>
                <a:spcPct val="0"/>
              </a:spcBef>
            </a:pPr>
            <a:r>
              <a:rPr lang="en-US" smtClean="0"/>
              <a:t>Support for USMC budget request through Authorization process</a:t>
            </a:r>
          </a:p>
          <a:p>
            <a:pPr lvl="1" eaLnBrk="1" hangingPunct="1">
              <a:spcBef>
                <a:spcPct val="0"/>
              </a:spcBef>
            </a:pPr>
            <a:r>
              <a:rPr lang="en-US" smtClean="0"/>
              <a:t>June –August</a:t>
            </a:r>
          </a:p>
          <a:p>
            <a:pPr lvl="2" eaLnBrk="1" hangingPunct="1">
              <a:spcBef>
                <a:spcPct val="0"/>
              </a:spcBef>
            </a:pPr>
            <a:r>
              <a:rPr lang="en-US" smtClean="0"/>
              <a:t>As needed to demonstrate good will of the Corps</a:t>
            </a:r>
          </a:p>
          <a:p>
            <a:pPr lvl="2" eaLnBrk="1" hangingPunct="1">
              <a:spcBef>
                <a:spcPct val="0"/>
              </a:spcBef>
            </a:pPr>
            <a:r>
              <a:rPr lang="en-US" smtClean="0"/>
              <a:t>“Making the most when you need the least”</a:t>
            </a:r>
          </a:p>
          <a:p>
            <a:pPr lvl="1" eaLnBrk="1" hangingPunct="1">
              <a:spcBef>
                <a:spcPct val="0"/>
              </a:spcBef>
            </a:pPr>
            <a:r>
              <a:rPr lang="en-US" smtClean="0"/>
              <a:t>September – October</a:t>
            </a:r>
          </a:p>
          <a:p>
            <a:pPr lvl="2" eaLnBrk="1" hangingPunct="1">
              <a:spcBef>
                <a:spcPct val="0"/>
              </a:spcBef>
            </a:pPr>
            <a:r>
              <a:rPr lang="en-US" smtClean="0"/>
              <a:t>Support for USMC budget request through Approps process</a:t>
            </a:r>
          </a:p>
          <a:p>
            <a:pPr lvl="1" eaLnBrk="1" hangingPunct="1">
              <a:spcBef>
                <a:spcPct val="0"/>
              </a:spcBef>
            </a:pPr>
            <a:r>
              <a:rPr lang="en-US" smtClean="0"/>
              <a:t>November – December</a:t>
            </a:r>
          </a:p>
          <a:p>
            <a:pPr lvl="2" eaLnBrk="1" hangingPunct="1">
              <a:spcBef>
                <a:spcPct val="0"/>
              </a:spcBef>
            </a:pPr>
            <a:r>
              <a:rPr lang="en-US" smtClean="0"/>
              <a:t>As needed</a:t>
            </a:r>
          </a:p>
          <a:p>
            <a:pPr eaLnBrk="1" hangingPunct="1">
              <a:spcBef>
                <a:spcPct val="0"/>
              </a:spcBef>
            </a:pPr>
            <a:endParaRPr lang="en-US" smtClean="0"/>
          </a:p>
        </p:txBody>
      </p:sp>
      <p:sp>
        <p:nvSpPr>
          <p:cNvPr id="43012" name="Slide Number Placeholder 3"/>
          <p:cNvSpPr>
            <a:spLocks noGrp="1"/>
          </p:cNvSpPr>
          <p:nvPr>
            <p:ph type="sldNum" sz="quarter" idx="5"/>
          </p:nvPr>
        </p:nvSpPr>
        <p:spPr>
          <a:noFill/>
        </p:spPr>
        <p:txBody>
          <a:bodyPr/>
          <a:lstStyle/>
          <a:p>
            <a:fld id="{0969B997-863E-4BD0-8510-EDB41F1B4B9A}" type="slidenum">
              <a:rPr lang="en-US" smtClean="0"/>
              <a:pPr/>
              <a:t>25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283001E-2B9B-42E4-A8B5-B963039422B5}" type="slidenum">
              <a:rPr lang="en-US" smtClean="0"/>
              <a:pPr/>
              <a:t>29</a:t>
            </a:fld>
            <a:endParaRPr lang="en-US" smtClean="0"/>
          </a:p>
        </p:txBody>
      </p:sp>
      <p:sp>
        <p:nvSpPr>
          <p:cNvPr id="44035" name="Rectangle 2"/>
          <p:cNvSpPr>
            <a:spLocks noGrp="1" noRot="1" noChangeAspect="1" noChangeArrowheads="1" noTextEdit="1"/>
          </p:cNvSpPr>
          <p:nvPr>
            <p:ph type="sldImg"/>
          </p:nvPr>
        </p:nvSpPr>
        <p:spPr>
          <a:xfrm>
            <a:off x="1163638" y="690563"/>
            <a:ext cx="4610100" cy="3457575"/>
          </a:xfrm>
          <a:ln/>
        </p:spPr>
      </p:sp>
      <p:sp>
        <p:nvSpPr>
          <p:cNvPr id="44036" name="Rectangle 3"/>
          <p:cNvSpPr>
            <a:spLocks noGrp="1" noChangeArrowheads="1"/>
          </p:cNvSpPr>
          <p:nvPr>
            <p:ph type="body" idx="1"/>
          </p:nvPr>
        </p:nvSpPr>
        <p:spPr>
          <a:xfrm>
            <a:off x="693738" y="4379913"/>
            <a:ext cx="5548312" cy="4149725"/>
          </a:xfrm>
          <a:noFill/>
          <a:ln w="9525"/>
        </p:spPr>
        <p:txBody>
          <a:bodyPr/>
          <a:lstStyle/>
          <a:p>
            <a:r>
              <a:rPr lang="en-US" b="1" u="sng" smtClean="0"/>
              <a:t>Chairman Skelton (HASC):</a:t>
            </a:r>
            <a:r>
              <a:rPr lang="en-US" b="1" smtClean="0"/>
              <a:t> "Secretary Gates has set out major changes to the defense budget based on</a:t>
            </a:r>
          </a:p>
          <a:p>
            <a:r>
              <a:rPr lang="en-US" b="1" smtClean="0"/>
              <a:t>changed assumptions about the wars our military must be prepared to fight.</a:t>
            </a:r>
          </a:p>
          <a:p>
            <a:r>
              <a:rPr lang="en-US" b="1" smtClean="0"/>
              <a:t>This is a good faith effort, and I appreciate the hard work and thoughtful</a:t>
            </a:r>
          </a:p>
          <a:p>
            <a:r>
              <a:rPr lang="en-US" b="1" smtClean="0"/>
              <a:t>consideration Secretary Gates and his staff put into these proposals.</a:t>
            </a:r>
          </a:p>
          <a:p>
            <a:endParaRPr lang="en-US" b="1" smtClean="0"/>
          </a:p>
          <a:p>
            <a:r>
              <a:rPr lang="en-US" b="1" smtClean="0"/>
              <a:t> </a:t>
            </a:r>
          </a:p>
          <a:p>
            <a:endParaRPr lang="en-US" b="1" smtClean="0"/>
          </a:p>
          <a:p>
            <a:r>
              <a:rPr lang="en-US" b="1" smtClean="0"/>
              <a:t>"However, the buck stops with Congress, which has the critical</a:t>
            </a:r>
          </a:p>
          <a:p>
            <a:r>
              <a:rPr lang="en-US" b="1" smtClean="0"/>
              <a:t>Constitutional responsibility to decide whether to support these proposals.</a:t>
            </a:r>
          </a:p>
          <a:p>
            <a:r>
              <a:rPr lang="en-US" b="1" smtClean="0"/>
              <a:t>In the weeks ahead, my colleagues and I will carefully consider these</a:t>
            </a:r>
          </a:p>
          <a:p>
            <a:r>
              <a:rPr lang="en-US" b="1" smtClean="0"/>
              <a:t>proposals and look forward to working with Secretary Gates and Admiral</a:t>
            </a:r>
          </a:p>
          <a:p>
            <a:r>
              <a:rPr lang="en-US" b="1" smtClean="0"/>
              <a:t>Mullen as we prepare the Fiscal Year 2010 defense authorization act."</a:t>
            </a:r>
          </a:p>
          <a:p>
            <a:endParaRPr lang="en-US" b="1" smtClean="0"/>
          </a:p>
          <a:p>
            <a:r>
              <a:rPr lang="en-US" b="1" smtClean="0"/>
              <a:t> </a:t>
            </a:r>
          </a:p>
          <a:p>
            <a:r>
              <a:rPr lang="en-US" b="1" u="sng" smtClean="0"/>
              <a:t>Hearings Update (Feb-Apr):</a:t>
            </a:r>
            <a:r>
              <a:rPr lang="en-US" b="1" smtClean="0"/>
              <a:t> 24 Hearings in 89 days</a:t>
            </a:r>
            <a:endParaRPr lang="en-US" b="1" u="sng" smtClean="0"/>
          </a:p>
          <a:p>
            <a:r>
              <a:rPr lang="en-US" smtClean="0"/>
              <a:t> CMC &amp; ACMC: 10</a:t>
            </a:r>
          </a:p>
          <a:p>
            <a:r>
              <a:rPr lang="en-US" smtClean="0"/>
              <a:t> Deputy Commandants &amp; GOs: 11</a:t>
            </a:r>
          </a:p>
          <a:p>
            <a:r>
              <a:rPr lang="en-US" smtClean="0"/>
              <a:t> SMMC &amp; Others (SES): 3</a:t>
            </a:r>
          </a:p>
          <a:p>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27038"/>
            <a:ext cx="1943100" cy="397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27038"/>
            <a:ext cx="5676900" cy="3979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E5F7500-58E3-4121-94F9-EBA38A6A1C8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27038"/>
            <a:ext cx="2057400" cy="569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27038"/>
            <a:ext cx="6019800" cy="5699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03200"/>
            <a:ext cx="1943100" cy="6303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03200"/>
            <a:ext cx="5676900" cy="6303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78A6C-9584-4F9A-BFE0-8D0723805DC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9FDC0-D131-4E4A-9685-C81E1623361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EC78A-7B2D-4FB9-BDA5-F44A782B6CB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90F11-D04B-449A-B4F4-EC418951594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01331C-D9B2-4038-A0E7-70627D980E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265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265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6F19A4-B179-47B7-83D5-8718E02C74B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DBFFD3-01CA-4E4C-A793-D951C6F095C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00399-98BD-496E-8E9A-CFBFADE3F3A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4D6EB1-4FBC-49A6-A331-4E43CB3ADA6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A9608C-7026-405B-9B60-E543C6829DDD}"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C401E5-F18A-4FC0-9A44-E97D3D1728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427038"/>
            <a:ext cx="7210425" cy="609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752600"/>
            <a:ext cx="7772400" cy="2654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7380" name="Line 4"/>
          <p:cNvSpPr>
            <a:spLocks noChangeShapeType="1"/>
          </p:cNvSpPr>
          <p:nvPr/>
        </p:nvSpPr>
        <p:spPr bwMode="auto">
          <a:xfrm flipV="1">
            <a:off x="1009650" y="947738"/>
            <a:ext cx="8007350" cy="0"/>
          </a:xfrm>
          <a:prstGeom prst="line">
            <a:avLst/>
          </a:prstGeom>
          <a:noFill/>
          <a:ln w="76200">
            <a:solidFill>
              <a:schemeClr val="tx1"/>
            </a:solidFill>
            <a:round/>
            <a:headEnd type="none" w="sm" len="sm"/>
            <a:tailEnd type="none" w="sm" len="sm"/>
          </a:ln>
          <a:effectLst/>
        </p:spPr>
        <p:txBody>
          <a:bodyPr lIns="92075" tIns="46038" rIns="92075" bIns="46038"/>
          <a:lstStyle/>
          <a:p>
            <a:pPr>
              <a:defRPr/>
            </a:pPr>
            <a:endParaRPr lang="en-US"/>
          </a:p>
        </p:txBody>
      </p:sp>
    </p:spTree>
  </p:cSld>
  <p:clrMap bg1="lt1" tx1="dk1" bg2="lt2" tx2="dk2" accent1="accent1" accent2="accent2" accent3="accent3" accent4="accent4" accent5="accent5" accent6="accent6" hlink="hlink" folHlink="folHlink"/>
  <p:sldLayoutIdLst>
    <p:sldLayoutId id="2147484535"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36" r:id="rId12"/>
  </p:sldLayoutIdLst>
  <p:transition/>
  <p:txStyles>
    <p:titleStyle>
      <a:lvl1pPr algn="ctr" rtl="0" eaLnBrk="0" fontAlgn="base" hangingPunct="0">
        <a:spcBef>
          <a:spcPct val="0"/>
        </a:spcBef>
        <a:spcAft>
          <a:spcPct val="0"/>
        </a:spcAft>
        <a:defRPr kumimoji="1" sz="3200" i="1">
          <a:solidFill>
            <a:schemeClr val="tx1"/>
          </a:solidFill>
          <a:latin typeface="+mj-lt"/>
          <a:ea typeface="+mj-ea"/>
          <a:cs typeface="+mj-cs"/>
        </a:defRPr>
      </a:lvl1pPr>
      <a:lvl2pPr algn="ctr" rtl="0" eaLnBrk="0" fontAlgn="base" hangingPunct="0">
        <a:spcBef>
          <a:spcPct val="0"/>
        </a:spcBef>
        <a:spcAft>
          <a:spcPct val="0"/>
        </a:spcAft>
        <a:defRPr kumimoji="1" sz="3200" i="1">
          <a:solidFill>
            <a:schemeClr val="tx1"/>
          </a:solidFill>
          <a:latin typeface="Arial" charset="0"/>
        </a:defRPr>
      </a:lvl2pPr>
      <a:lvl3pPr algn="ctr" rtl="0" eaLnBrk="0" fontAlgn="base" hangingPunct="0">
        <a:spcBef>
          <a:spcPct val="0"/>
        </a:spcBef>
        <a:spcAft>
          <a:spcPct val="0"/>
        </a:spcAft>
        <a:defRPr kumimoji="1" sz="3200" i="1">
          <a:solidFill>
            <a:schemeClr val="tx1"/>
          </a:solidFill>
          <a:latin typeface="Arial" charset="0"/>
        </a:defRPr>
      </a:lvl3pPr>
      <a:lvl4pPr algn="ctr" rtl="0" eaLnBrk="0" fontAlgn="base" hangingPunct="0">
        <a:spcBef>
          <a:spcPct val="0"/>
        </a:spcBef>
        <a:spcAft>
          <a:spcPct val="0"/>
        </a:spcAft>
        <a:defRPr kumimoji="1" sz="3200" i="1">
          <a:solidFill>
            <a:schemeClr val="tx1"/>
          </a:solidFill>
          <a:latin typeface="Arial" charset="0"/>
        </a:defRPr>
      </a:lvl4pPr>
      <a:lvl5pPr algn="ctr" rtl="0" eaLnBrk="0" fontAlgn="base" hangingPunct="0">
        <a:spcBef>
          <a:spcPct val="0"/>
        </a:spcBef>
        <a:spcAft>
          <a:spcPct val="0"/>
        </a:spcAft>
        <a:defRPr kumimoji="1" sz="3200" i="1">
          <a:solidFill>
            <a:schemeClr val="tx1"/>
          </a:solidFill>
          <a:latin typeface="Arial" charset="0"/>
        </a:defRPr>
      </a:lvl5pPr>
      <a:lvl6pPr marL="457200" algn="ctr" rtl="0" eaLnBrk="0" fontAlgn="base" hangingPunct="0">
        <a:spcBef>
          <a:spcPct val="0"/>
        </a:spcBef>
        <a:spcAft>
          <a:spcPct val="0"/>
        </a:spcAft>
        <a:defRPr kumimoji="1" sz="3200" i="1">
          <a:solidFill>
            <a:schemeClr val="tx1"/>
          </a:solidFill>
          <a:latin typeface="Arial" charset="0"/>
        </a:defRPr>
      </a:lvl6pPr>
      <a:lvl7pPr marL="914400" algn="ctr" rtl="0" eaLnBrk="0" fontAlgn="base" hangingPunct="0">
        <a:spcBef>
          <a:spcPct val="0"/>
        </a:spcBef>
        <a:spcAft>
          <a:spcPct val="0"/>
        </a:spcAft>
        <a:defRPr kumimoji="1" sz="3200" i="1">
          <a:solidFill>
            <a:schemeClr val="tx1"/>
          </a:solidFill>
          <a:latin typeface="Arial" charset="0"/>
        </a:defRPr>
      </a:lvl7pPr>
      <a:lvl8pPr marL="1371600" algn="ctr" rtl="0" eaLnBrk="0" fontAlgn="base" hangingPunct="0">
        <a:spcBef>
          <a:spcPct val="0"/>
        </a:spcBef>
        <a:spcAft>
          <a:spcPct val="0"/>
        </a:spcAft>
        <a:defRPr kumimoji="1" sz="3200" i="1">
          <a:solidFill>
            <a:schemeClr val="tx1"/>
          </a:solidFill>
          <a:latin typeface="Arial" charset="0"/>
        </a:defRPr>
      </a:lvl8pPr>
      <a:lvl9pPr marL="1828800" algn="ctr" rtl="0" eaLnBrk="0" fontAlgn="base" hangingPunct="0">
        <a:spcBef>
          <a:spcPct val="0"/>
        </a:spcBef>
        <a:spcAft>
          <a:spcPct val="0"/>
        </a:spcAft>
        <a:defRPr kumimoji="1" sz="3200" i="1">
          <a:solidFill>
            <a:schemeClr val="tx1"/>
          </a:solidFill>
          <a:latin typeface="Arial" charset="0"/>
        </a:defRPr>
      </a:lvl9pPr>
    </p:titleStyle>
    <p:bodyStyle>
      <a:lvl1pPr marL="342900" indent="-342900" algn="l" rtl="0" eaLnBrk="0" fontAlgn="base" hangingPunct="0">
        <a:spcBef>
          <a:spcPct val="25000"/>
        </a:spcBef>
        <a:spcAft>
          <a:spcPct val="25000"/>
        </a:spcAft>
        <a:buClr>
          <a:schemeClr val="hlink"/>
        </a:buClr>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5000"/>
        </a:spcBef>
        <a:spcAft>
          <a:spcPct val="25000"/>
        </a:spcAft>
        <a:buClr>
          <a:schemeClr val="hlink"/>
        </a:buClr>
        <a:buFont typeface="Wingdings" pitchFamily="2" charset="2"/>
        <a:buChar char="s"/>
        <a:defRPr kumimoji="1" sz="2400">
          <a:solidFill>
            <a:schemeClr val="tx1"/>
          </a:solidFill>
          <a:latin typeface="+mn-lt"/>
        </a:defRPr>
      </a:lvl2pPr>
      <a:lvl3pPr marL="1143000" indent="-228600" algn="l" rtl="0" eaLnBrk="0" fontAlgn="base" hangingPunct="0">
        <a:spcBef>
          <a:spcPct val="25000"/>
        </a:spcBef>
        <a:spcAft>
          <a:spcPct val="25000"/>
        </a:spcAft>
        <a:buChar char="•"/>
        <a:defRPr kumimoji="1" sz="2400">
          <a:solidFill>
            <a:schemeClr val="tx1"/>
          </a:solidFill>
          <a:latin typeface="+mn-lt"/>
        </a:defRPr>
      </a:lvl3pPr>
      <a:lvl4pPr marL="1600200" indent="-228600" algn="l" rtl="0" eaLnBrk="0" fontAlgn="base" hangingPunct="0">
        <a:spcBef>
          <a:spcPct val="25000"/>
        </a:spcBef>
        <a:spcAft>
          <a:spcPct val="25000"/>
        </a:spcAft>
        <a:buChar char="–"/>
        <a:defRPr kumimoji="1" sz="2400">
          <a:solidFill>
            <a:schemeClr val="tx1"/>
          </a:solidFill>
          <a:latin typeface="+mn-lt"/>
        </a:defRPr>
      </a:lvl4pPr>
      <a:lvl5pPr marL="2057400" indent="-228600" algn="l" rtl="0" eaLnBrk="0" fontAlgn="base" hangingPunct="0">
        <a:spcBef>
          <a:spcPct val="25000"/>
        </a:spcBef>
        <a:spcAft>
          <a:spcPct val="25000"/>
        </a:spcAft>
        <a:buChar char="•"/>
        <a:defRPr kumimoji="1" sz="2400">
          <a:solidFill>
            <a:schemeClr val="tx1"/>
          </a:solidFill>
          <a:latin typeface="+mn-lt"/>
        </a:defRPr>
      </a:lvl5pPr>
      <a:lvl6pPr marL="2514600" indent="-228600" algn="l" rtl="0" eaLnBrk="0" fontAlgn="base" hangingPunct="0">
        <a:spcBef>
          <a:spcPct val="25000"/>
        </a:spcBef>
        <a:spcAft>
          <a:spcPct val="25000"/>
        </a:spcAft>
        <a:buChar char="•"/>
        <a:defRPr kumimoji="1" sz="2400">
          <a:solidFill>
            <a:schemeClr val="tx1"/>
          </a:solidFill>
          <a:latin typeface="+mn-lt"/>
        </a:defRPr>
      </a:lvl6pPr>
      <a:lvl7pPr marL="2971800" indent="-228600" algn="l" rtl="0" eaLnBrk="0" fontAlgn="base" hangingPunct="0">
        <a:spcBef>
          <a:spcPct val="25000"/>
        </a:spcBef>
        <a:spcAft>
          <a:spcPct val="25000"/>
        </a:spcAft>
        <a:buChar char="•"/>
        <a:defRPr kumimoji="1" sz="2400">
          <a:solidFill>
            <a:schemeClr val="tx1"/>
          </a:solidFill>
          <a:latin typeface="+mn-lt"/>
        </a:defRPr>
      </a:lvl7pPr>
      <a:lvl8pPr marL="3429000" indent="-228600" algn="l" rtl="0" eaLnBrk="0" fontAlgn="base" hangingPunct="0">
        <a:spcBef>
          <a:spcPct val="25000"/>
        </a:spcBef>
        <a:spcAft>
          <a:spcPct val="25000"/>
        </a:spcAft>
        <a:buChar char="•"/>
        <a:defRPr kumimoji="1" sz="2400">
          <a:solidFill>
            <a:schemeClr val="tx1"/>
          </a:solidFill>
          <a:latin typeface="+mn-lt"/>
        </a:defRPr>
      </a:lvl8pPr>
      <a:lvl9pPr marL="3886200" indent="-228600" algn="l" rtl="0" eaLnBrk="0" fontAlgn="base" hangingPunct="0">
        <a:spcBef>
          <a:spcPct val="25000"/>
        </a:spcBef>
        <a:spcAft>
          <a:spcPct val="2500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143000" y="427038"/>
            <a:ext cx="7210425" cy="609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transition/>
  <p:txStyles>
    <p:titleStyle>
      <a:lvl1pPr algn="ctr" rtl="0" eaLnBrk="0" fontAlgn="base" hangingPunct="0">
        <a:spcBef>
          <a:spcPct val="0"/>
        </a:spcBef>
        <a:spcAft>
          <a:spcPct val="0"/>
        </a:spcAft>
        <a:defRPr kumimoji="1" sz="3200" i="1">
          <a:solidFill>
            <a:schemeClr val="tx1"/>
          </a:solidFill>
          <a:latin typeface="+mj-lt"/>
          <a:ea typeface="+mj-ea"/>
          <a:cs typeface="+mj-cs"/>
        </a:defRPr>
      </a:lvl1pPr>
      <a:lvl2pPr algn="ctr" rtl="0" eaLnBrk="0" fontAlgn="base" hangingPunct="0">
        <a:spcBef>
          <a:spcPct val="0"/>
        </a:spcBef>
        <a:spcAft>
          <a:spcPct val="0"/>
        </a:spcAft>
        <a:defRPr kumimoji="1" sz="3200" i="1">
          <a:solidFill>
            <a:schemeClr val="tx1"/>
          </a:solidFill>
          <a:latin typeface="Arial" charset="0"/>
        </a:defRPr>
      </a:lvl2pPr>
      <a:lvl3pPr algn="ctr" rtl="0" eaLnBrk="0" fontAlgn="base" hangingPunct="0">
        <a:spcBef>
          <a:spcPct val="0"/>
        </a:spcBef>
        <a:spcAft>
          <a:spcPct val="0"/>
        </a:spcAft>
        <a:defRPr kumimoji="1" sz="3200" i="1">
          <a:solidFill>
            <a:schemeClr val="tx1"/>
          </a:solidFill>
          <a:latin typeface="Arial" charset="0"/>
        </a:defRPr>
      </a:lvl3pPr>
      <a:lvl4pPr algn="ctr" rtl="0" eaLnBrk="0" fontAlgn="base" hangingPunct="0">
        <a:spcBef>
          <a:spcPct val="0"/>
        </a:spcBef>
        <a:spcAft>
          <a:spcPct val="0"/>
        </a:spcAft>
        <a:defRPr kumimoji="1" sz="3200" i="1">
          <a:solidFill>
            <a:schemeClr val="tx1"/>
          </a:solidFill>
          <a:latin typeface="Arial" charset="0"/>
        </a:defRPr>
      </a:lvl4pPr>
      <a:lvl5pPr algn="ctr" rtl="0" eaLnBrk="0" fontAlgn="base" hangingPunct="0">
        <a:spcBef>
          <a:spcPct val="0"/>
        </a:spcBef>
        <a:spcAft>
          <a:spcPct val="0"/>
        </a:spcAft>
        <a:defRPr kumimoji="1" sz="3200" i="1">
          <a:solidFill>
            <a:schemeClr val="tx1"/>
          </a:solidFill>
          <a:latin typeface="Arial" charset="0"/>
        </a:defRPr>
      </a:lvl5pPr>
      <a:lvl6pPr marL="457200" algn="ctr" rtl="0" eaLnBrk="0" fontAlgn="base" hangingPunct="0">
        <a:spcBef>
          <a:spcPct val="0"/>
        </a:spcBef>
        <a:spcAft>
          <a:spcPct val="0"/>
        </a:spcAft>
        <a:defRPr kumimoji="1" sz="3200" i="1">
          <a:solidFill>
            <a:schemeClr val="tx1"/>
          </a:solidFill>
          <a:latin typeface="Arial" charset="0"/>
        </a:defRPr>
      </a:lvl6pPr>
      <a:lvl7pPr marL="914400" algn="ctr" rtl="0" eaLnBrk="0" fontAlgn="base" hangingPunct="0">
        <a:spcBef>
          <a:spcPct val="0"/>
        </a:spcBef>
        <a:spcAft>
          <a:spcPct val="0"/>
        </a:spcAft>
        <a:defRPr kumimoji="1" sz="3200" i="1">
          <a:solidFill>
            <a:schemeClr val="tx1"/>
          </a:solidFill>
          <a:latin typeface="Arial" charset="0"/>
        </a:defRPr>
      </a:lvl7pPr>
      <a:lvl8pPr marL="1371600" algn="ctr" rtl="0" eaLnBrk="0" fontAlgn="base" hangingPunct="0">
        <a:spcBef>
          <a:spcPct val="0"/>
        </a:spcBef>
        <a:spcAft>
          <a:spcPct val="0"/>
        </a:spcAft>
        <a:defRPr kumimoji="1" sz="3200" i="1">
          <a:solidFill>
            <a:schemeClr val="tx1"/>
          </a:solidFill>
          <a:latin typeface="Arial" charset="0"/>
        </a:defRPr>
      </a:lvl8pPr>
      <a:lvl9pPr marL="1828800" algn="ctr" rtl="0" eaLnBrk="0" fontAlgn="base" hangingPunct="0">
        <a:spcBef>
          <a:spcPct val="0"/>
        </a:spcBef>
        <a:spcAft>
          <a:spcPct val="0"/>
        </a:spcAft>
        <a:defRPr kumimoji="1" sz="3200" i="1">
          <a:solidFill>
            <a:schemeClr val="tx1"/>
          </a:solidFill>
          <a:latin typeface="Arial" charset="0"/>
        </a:defRPr>
      </a:lvl9pPr>
    </p:titleStyle>
    <p:bodyStyle>
      <a:lvl1pPr marL="342900" indent="-342900" algn="l" rtl="0" eaLnBrk="0" fontAlgn="base" hangingPunct="0">
        <a:spcBef>
          <a:spcPct val="25000"/>
        </a:spcBef>
        <a:spcAft>
          <a:spcPct val="25000"/>
        </a:spcAft>
        <a:buClr>
          <a:schemeClr val="hlink"/>
        </a:buClr>
        <a:buFont typeface="Wingdings" pitchFamily="2" charset="2"/>
        <a:buChar char="¯"/>
        <a:defRPr kumimoji="1" sz="2400">
          <a:solidFill>
            <a:schemeClr val="tx1"/>
          </a:solidFill>
          <a:latin typeface="+mn-lt"/>
          <a:ea typeface="+mn-ea"/>
          <a:cs typeface="+mn-cs"/>
        </a:defRPr>
      </a:lvl1pPr>
      <a:lvl2pPr marL="742950" indent="-285750" algn="l" rtl="0" eaLnBrk="0" fontAlgn="base" hangingPunct="0">
        <a:spcBef>
          <a:spcPct val="25000"/>
        </a:spcBef>
        <a:spcAft>
          <a:spcPct val="25000"/>
        </a:spcAft>
        <a:buClr>
          <a:schemeClr val="hlink"/>
        </a:buClr>
        <a:buFont typeface="Wingdings" pitchFamily="2" charset="2"/>
        <a:buChar char="s"/>
        <a:defRPr kumimoji="1" sz="2400">
          <a:solidFill>
            <a:schemeClr val="tx1"/>
          </a:solidFill>
          <a:latin typeface="+mn-lt"/>
        </a:defRPr>
      </a:lvl2pPr>
      <a:lvl3pPr marL="1143000" indent="-228600" algn="l" rtl="0" eaLnBrk="0" fontAlgn="base" hangingPunct="0">
        <a:spcBef>
          <a:spcPct val="25000"/>
        </a:spcBef>
        <a:spcAft>
          <a:spcPct val="25000"/>
        </a:spcAft>
        <a:buChar char="•"/>
        <a:defRPr kumimoji="1" sz="2400">
          <a:solidFill>
            <a:schemeClr val="tx1"/>
          </a:solidFill>
          <a:latin typeface="+mn-lt"/>
        </a:defRPr>
      </a:lvl3pPr>
      <a:lvl4pPr marL="1600200" indent="-228600" algn="l" rtl="0" eaLnBrk="0" fontAlgn="base" hangingPunct="0">
        <a:spcBef>
          <a:spcPct val="25000"/>
        </a:spcBef>
        <a:spcAft>
          <a:spcPct val="25000"/>
        </a:spcAft>
        <a:buChar char="–"/>
        <a:defRPr kumimoji="1" sz="2400">
          <a:solidFill>
            <a:schemeClr val="tx1"/>
          </a:solidFill>
          <a:latin typeface="+mn-lt"/>
        </a:defRPr>
      </a:lvl4pPr>
      <a:lvl5pPr marL="2057400" indent="-228600" algn="l" rtl="0" eaLnBrk="0" fontAlgn="base" hangingPunct="0">
        <a:spcBef>
          <a:spcPct val="25000"/>
        </a:spcBef>
        <a:spcAft>
          <a:spcPct val="25000"/>
        </a:spcAft>
        <a:buChar char="•"/>
        <a:defRPr kumimoji="1" sz="2400">
          <a:solidFill>
            <a:schemeClr val="tx1"/>
          </a:solidFill>
          <a:latin typeface="+mn-lt"/>
        </a:defRPr>
      </a:lvl5pPr>
      <a:lvl6pPr marL="2514600" indent="-228600" algn="l" rtl="0" eaLnBrk="0" fontAlgn="base" hangingPunct="0">
        <a:spcBef>
          <a:spcPct val="25000"/>
        </a:spcBef>
        <a:spcAft>
          <a:spcPct val="25000"/>
        </a:spcAft>
        <a:buChar char="•"/>
        <a:defRPr kumimoji="1" sz="2400">
          <a:solidFill>
            <a:schemeClr val="tx1"/>
          </a:solidFill>
          <a:latin typeface="+mn-lt"/>
        </a:defRPr>
      </a:lvl6pPr>
      <a:lvl7pPr marL="2971800" indent="-228600" algn="l" rtl="0" eaLnBrk="0" fontAlgn="base" hangingPunct="0">
        <a:spcBef>
          <a:spcPct val="25000"/>
        </a:spcBef>
        <a:spcAft>
          <a:spcPct val="25000"/>
        </a:spcAft>
        <a:buChar char="•"/>
        <a:defRPr kumimoji="1" sz="2400">
          <a:solidFill>
            <a:schemeClr val="tx1"/>
          </a:solidFill>
          <a:latin typeface="+mn-lt"/>
        </a:defRPr>
      </a:lvl7pPr>
      <a:lvl8pPr marL="3429000" indent="-228600" algn="l" rtl="0" eaLnBrk="0" fontAlgn="base" hangingPunct="0">
        <a:spcBef>
          <a:spcPct val="25000"/>
        </a:spcBef>
        <a:spcAft>
          <a:spcPct val="25000"/>
        </a:spcAft>
        <a:buChar char="•"/>
        <a:defRPr kumimoji="1" sz="2400">
          <a:solidFill>
            <a:schemeClr val="tx1"/>
          </a:solidFill>
          <a:latin typeface="+mn-lt"/>
        </a:defRPr>
      </a:lvl8pPr>
      <a:lvl9pPr marL="3886200" indent="-228600" algn="l" rtl="0" eaLnBrk="0" fontAlgn="base" hangingPunct="0">
        <a:spcBef>
          <a:spcPct val="25000"/>
        </a:spcBef>
        <a:spcAft>
          <a:spcPct val="2500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ChangeArrowheads="1"/>
          </p:cNvSpPr>
          <p:nvPr userDrawn="1"/>
        </p:nvSpPr>
        <p:spPr bwMode="auto">
          <a:xfrm>
            <a:off x="0" y="0"/>
            <a:ext cx="9144000" cy="1593850"/>
          </a:xfrm>
          <a:prstGeom prst="rect">
            <a:avLst/>
          </a:prstGeom>
          <a:solidFill>
            <a:srgbClr val="EAEAEA"/>
          </a:solidFill>
          <a:ln w="76200">
            <a:noFill/>
            <a:miter lim="800000"/>
            <a:headEnd/>
            <a:tailEnd/>
          </a:ln>
          <a:effectLst>
            <a:outerShdw dist="25400" dir="5400000" algn="ctr" rotWithShape="0">
              <a:srgbClr val="865F33">
                <a:alpha val="70000"/>
              </a:srgbClr>
            </a:outerShdw>
          </a:effectLst>
        </p:spPr>
        <p:txBody>
          <a:bodyPr wrap="none" tIns="91440" bIns="91440" anchor="ctr"/>
          <a:lstStyle/>
          <a:p>
            <a:pPr>
              <a:defRPr/>
            </a:pPr>
            <a:endParaRPr lang="en-US"/>
          </a:p>
        </p:txBody>
      </p:sp>
      <p:sp>
        <p:nvSpPr>
          <p:cNvPr id="409603" name="Rectangle 3"/>
          <p:cNvSpPr>
            <a:spLocks noGrp="1" noChangeArrowheads="1"/>
          </p:cNvSpPr>
          <p:nvPr>
            <p:ph type="title"/>
          </p:nvPr>
        </p:nvSpPr>
        <p:spPr bwMode="auto">
          <a:xfrm>
            <a:off x="1543050" y="203200"/>
            <a:ext cx="6483350" cy="996950"/>
          </a:xfrm>
          <a:prstGeom prst="rect">
            <a:avLst/>
          </a:prstGeom>
          <a:noFill/>
          <a:ln w="9525">
            <a:noFill/>
            <a:miter lim="800000"/>
            <a:headEnd/>
            <a:tailEnd/>
          </a:ln>
          <a:effectLst>
            <a:outerShdw dist="17961" dir="2700000" algn="ctr" rotWithShape="0">
              <a:srgbClr val="AD925B">
                <a:alpha val="7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85800" y="1981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09605" name="Text Box 5"/>
          <p:cNvSpPr txBox="1">
            <a:spLocks noChangeArrowheads="1"/>
          </p:cNvSpPr>
          <p:nvPr/>
        </p:nvSpPr>
        <p:spPr bwMode="auto">
          <a:xfrm>
            <a:off x="3781425" y="-61913"/>
            <a:ext cx="1498600" cy="304801"/>
          </a:xfrm>
          <a:prstGeom prst="rect">
            <a:avLst/>
          </a:prstGeom>
          <a:noFill/>
          <a:ln w="9525">
            <a:noFill/>
            <a:miter lim="800000"/>
            <a:headEnd/>
            <a:tailEnd/>
          </a:ln>
          <a:effectLst/>
        </p:spPr>
        <p:txBody>
          <a:bodyPr wrap="none">
            <a:spAutoFit/>
          </a:bodyPr>
          <a:lstStyle/>
          <a:p>
            <a:pPr algn="r" eaLnBrk="1" hangingPunct="1">
              <a:lnSpc>
                <a:spcPct val="100000"/>
              </a:lnSpc>
              <a:spcBef>
                <a:spcPct val="0"/>
              </a:spcBef>
              <a:spcAft>
                <a:spcPct val="0"/>
              </a:spcAft>
              <a:buClrTx/>
              <a:buFontTx/>
              <a:buNone/>
              <a:defRPr/>
            </a:pPr>
            <a:r>
              <a:rPr kumimoji="0" lang="en-US" sz="1400">
                <a:solidFill>
                  <a:srgbClr val="008000"/>
                </a:solidFill>
              </a:rPr>
              <a:t>UNCLASSIFIED</a:t>
            </a:r>
          </a:p>
        </p:txBody>
      </p:sp>
      <p:sp>
        <p:nvSpPr>
          <p:cNvPr id="409606" name="Rectangle 6"/>
          <p:cNvSpPr>
            <a:spLocks noChangeArrowheads="1"/>
          </p:cNvSpPr>
          <p:nvPr userDrawn="1"/>
        </p:nvSpPr>
        <p:spPr bwMode="auto">
          <a:xfrm>
            <a:off x="676275" y="1376363"/>
            <a:ext cx="8483600" cy="120650"/>
          </a:xfrm>
          <a:prstGeom prst="rect">
            <a:avLst/>
          </a:prstGeom>
          <a:solidFill>
            <a:srgbClr val="CC0000"/>
          </a:solidFill>
          <a:ln w="76200">
            <a:noFill/>
            <a:miter lim="800000"/>
            <a:headEnd/>
            <a:tailEnd/>
          </a:ln>
          <a:effectLst>
            <a:outerShdw dist="35921" dir="2700000" algn="ctr" rotWithShape="0">
              <a:srgbClr val="865F33">
                <a:alpha val="70000"/>
              </a:srgbClr>
            </a:outerShdw>
          </a:effectLst>
        </p:spPr>
        <p:txBody>
          <a:bodyPr wrap="none" tIns="91440" bIns="91440" anchor="ctr"/>
          <a:lstStyle/>
          <a:p>
            <a:pPr>
              <a:defRPr/>
            </a:pPr>
            <a:endParaRPr lang="en-US"/>
          </a:p>
        </p:txBody>
      </p:sp>
      <p:pic>
        <p:nvPicPr>
          <p:cNvPr id="409607" name="Picture 7" descr="3d EGA NEW"/>
          <p:cNvPicPr>
            <a:picLocks noChangeAspect="1" noChangeArrowheads="1"/>
          </p:cNvPicPr>
          <p:nvPr userDrawn="1"/>
        </p:nvPicPr>
        <p:blipFill>
          <a:blip r:embed="rId13" cstate="print"/>
          <a:srcRect/>
          <a:stretch>
            <a:fillRect/>
          </a:stretch>
        </p:blipFill>
        <p:spPr bwMode="auto">
          <a:xfrm>
            <a:off x="26988" y="0"/>
            <a:ext cx="1557337" cy="1557338"/>
          </a:xfrm>
          <a:prstGeom prst="rect">
            <a:avLst/>
          </a:prstGeom>
          <a:noFill/>
          <a:effectLst>
            <a:outerShdw dist="53882" dir="2700000" algn="ctr" rotWithShape="0">
              <a:srgbClr val="865F33">
                <a:alpha val="60001"/>
              </a:srgbClr>
            </a:outerShdw>
          </a:effectLst>
        </p:spPr>
      </p:pic>
      <p:pic>
        <p:nvPicPr>
          <p:cNvPr id="6152" name="Picture 8" descr="PPO LOGO NEW"/>
          <p:cNvPicPr>
            <a:picLocks noChangeAspect="1" noChangeArrowheads="1"/>
          </p:cNvPicPr>
          <p:nvPr userDrawn="1"/>
        </p:nvPicPr>
        <p:blipFill>
          <a:blip r:embed="rId14" cstate="print"/>
          <a:srcRect/>
          <a:stretch>
            <a:fillRect/>
          </a:stretch>
        </p:blipFill>
        <p:spPr bwMode="auto">
          <a:xfrm>
            <a:off x="7829550" y="0"/>
            <a:ext cx="1441450" cy="1441450"/>
          </a:xfrm>
          <a:prstGeom prst="rect">
            <a:avLst/>
          </a:prstGeom>
          <a:noFill/>
          <a:ln w="9525">
            <a:noFill/>
            <a:miter lim="800000"/>
            <a:headEnd/>
            <a:tailEnd/>
          </a:ln>
        </p:spPr>
      </p:pic>
      <p:sp>
        <p:nvSpPr>
          <p:cNvPr id="409609" name="Rectangle 9"/>
          <p:cNvSpPr>
            <a:spLocks noGrp="1" noChangeArrowheads="1"/>
          </p:cNvSpPr>
          <p:nvPr>
            <p:ph type="ftr" sz="quarter" idx="3"/>
          </p:nvPr>
        </p:nvSpPr>
        <p:spPr bwMode="auto">
          <a:xfrm>
            <a:off x="1531938" y="1062038"/>
            <a:ext cx="6494462" cy="384175"/>
          </a:xfrm>
          <a:prstGeom prst="rect">
            <a:avLst/>
          </a:prstGeom>
          <a:noFill/>
          <a:ln w="9525">
            <a:noFill/>
            <a:miter lim="800000"/>
            <a:headEnd/>
            <a:tailEnd/>
          </a:ln>
          <a:effectLst>
            <a:outerShdw dist="17961" dir="2700000" algn="ctr" rotWithShape="0">
              <a:srgbClr val="AD925B">
                <a:alpha val="70000"/>
              </a:srgbClr>
            </a:outerShdw>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spcAft>
                <a:spcPct val="0"/>
              </a:spcAft>
              <a:buClrTx/>
              <a:buFontTx/>
              <a:buNone/>
              <a:defRPr kumimoji="0" sz="2000" i="1">
                <a:solidFill>
                  <a:srgbClr val="D20000"/>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rtl="0" eaLnBrk="0" fontAlgn="base" hangingPunct="0">
        <a:spcBef>
          <a:spcPct val="0"/>
        </a:spcBef>
        <a:spcAft>
          <a:spcPct val="0"/>
        </a:spcAft>
        <a:defRPr sz="2800" b="1">
          <a:solidFill>
            <a:srgbClr val="0A0053"/>
          </a:solidFill>
          <a:latin typeface="+mj-lt"/>
          <a:ea typeface="+mj-ea"/>
          <a:cs typeface="+mj-cs"/>
        </a:defRPr>
      </a:lvl1pPr>
      <a:lvl2pPr algn="ctr" rtl="0" eaLnBrk="0" fontAlgn="base" hangingPunct="0">
        <a:spcBef>
          <a:spcPct val="0"/>
        </a:spcBef>
        <a:spcAft>
          <a:spcPct val="0"/>
        </a:spcAft>
        <a:defRPr sz="2800" b="1">
          <a:solidFill>
            <a:srgbClr val="0A0053"/>
          </a:solidFill>
          <a:latin typeface="Arial" charset="0"/>
        </a:defRPr>
      </a:lvl2pPr>
      <a:lvl3pPr algn="ctr" rtl="0" eaLnBrk="0" fontAlgn="base" hangingPunct="0">
        <a:spcBef>
          <a:spcPct val="0"/>
        </a:spcBef>
        <a:spcAft>
          <a:spcPct val="0"/>
        </a:spcAft>
        <a:defRPr sz="2800" b="1">
          <a:solidFill>
            <a:srgbClr val="0A0053"/>
          </a:solidFill>
          <a:latin typeface="Arial" charset="0"/>
        </a:defRPr>
      </a:lvl3pPr>
      <a:lvl4pPr algn="ctr" rtl="0" eaLnBrk="0" fontAlgn="base" hangingPunct="0">
        <a:spcBef>
          <a:spcPct val="0"/>
        </a:spcBef>
        <a:spcAft>
          <a:spcPct val="0"/>
        </a:spcAft>
        <a:defRPr sz="2800" b="1">
          <a:solidFill>
            <a:srgbClr val="0A0053"/>
          </a:solidFill>
          <a:latin typeface="Arial" charset="0"/>
        </a:defRPr>
      </a:lvl4pPr>
      <a:lvl5pPr algn="ctr" rtl="0" eaLnBrk="0" fontAlgn="base" hangingPunct="0">
        <a:spcBef>
          <a:spcPct val="0"/>
        </a:spcBef>
        <a:spcAft>
          <a:spcPct val="0"/>
        </a:spcAft>
        <a:defRPr sz="2800" b="1">
          <a:solidFill>
            <a:srgbClr val="0A0053"/>
          </a:solidFill>
          <a:latin typeface="Arial" charset="0"/>
        </a:defRPr>
      </a:lvl5pPr>
      <a:lvl6pPr marL="457200" algn="ctr" rtl="0" fontAlgn="base">
        <a:spcBef>
          <a:spcPct val="0"/>
        </a:spcBef>
        <a:spcAft>
          <a:spcPct val="0"/>
        </a:spcAft>
        <a:defRPr sz="2800" b="1">
          <a:solidFill>
            <a:srgbClr val="0A0053"/>
          </a:solidFill>
          <a:latin typeface="Arial" charset="0"/>
        </a:defRPr>
      </a:lvl6pPr>
      <a:lvl7pPr marL="914400" algn="ctr" rtl="0" fontAlgn="base">
        <a:spcBef>
          <a:spcPct val="0"/>
        </a:spcBef>
        <a:spcAft>
          <a:spcPct val="0"/>
        </a:spcAft>
        <a:defRPr sz="2800" b="1">
          <a:solidFill>
            <a:srgbClr val="0A0053"/>
          </a:solidFill>
          <a:latin typeface="Arial" charset="0"/>
        </a:defRPr>
      </a:lvl7pPr>
      <a:lvl8pPr marL="1371600" algn="ctr" rtl="0" fontAlgn="base">
        <a:spcBef>
          <a:spcPct val="0"/>
        </a:spcBef>
        <a:spcAft>
          <a:spcPct val="0"/>
        </a:spcAft>
        <a:defRPr sz="2800" b="1">
          <a:solidFill>
            <a:srgbClr val="0A0053"/>
          </a:solidFill>
          <a:latin typeface="Arial" charset="0"/>
        </a:defRPr>
      </a:lvl8pPr>
      <a:lvl9pPr marL="1828800" algn="ctr" rtl="0" fontAlgn="base">
        <a:spcBef>
          <a:spcPct val="0"/>
        </a:spcBef>
        <a:spcAft>
          <a:spcPct val="0"/>
        </a:spcAft>
        <a:defRPr sz="2800" b="1">
          <a:solidFill>
            <a:srgbClr val="0A0053"/>
          </a:solidFill>
          <a:latin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8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spcAft>
                <a:spcPct val="0"/>
              </a:spcAft>
              <a:buClrTx/>
              <a:buFontTx/>
              <a:buNone/>
              <a:defRPr kumimoji="0" sz="1400" b="0"/>
            </a:lvl1pPr>
          </a:lstStyle>
          <a:p>
            <a:pPr>
              <a:defRPr/>
            </a:pPr>
            <a:endParaRPr lang="en-US"/>
          </a:p>
        </p:txBody>
      </p:sp>
      <p:sp>
        <p:nvSpPr>
          <p:cNvPr id="438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spcAft>
                <a:spcPct val="0"/>
              </a:spcAft>
              <a:buClrTx/>
              <a:buFontTx/>
              <a:buNone/>
              <a:defRPr kumimoji="0" sz="1400" b="0"/>
            </a:lvl1pPr>
          </a:lstStyle>
          <a:p>
            <a:pPr>
              <a:defRPr/>
            </a:pPr>
            <a:endParaRPr lang="en-US"/>
          </a:p>
        </p:txBody>
      </p:sp>
      <p:sp>
        <p:nvSpPr>
          <p:cNvPr id="438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spcAft>
                <a:spcPct val="0"/>
              </a:spcAft>
              <a:buClrTx/>
              <a:buFontTx/>
              <a:buNone/>
              <a:defRPr kumimoji="0" sz="1400" b="0"/>
            </a:lvl1pPr>
          </a:lstStyle>
          <a:p>
            <a:pPr>
              <a:defRPr/>
            </a:pPr>
            <a:fld id="{30E11B84-8D01-4E7C-A688-279816B73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npower.usmc.mil/cfp"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Microsoft_Office_Excel_97-2003_Worksheet4.xls"/><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8" Type="http://schemas.openxmlformats.org/officeDocument/2006/relationships/hyperlink" Target="http://www.marines.mil/unit/hqmc/cmclegalasst/Documents/Fellowship%20Page/SNCO%20Fellowship%20Example.pdf" TargetMode="External"/><Relationship Id="rId3" Type="http://schemas.openxmlformats.org/officeDocument/2006/relationships/hyperlink" Target="mailto:rex.vanbuskirk@usmc.mil" TargetMode="External"/><Relationship Id="rId7" Type="http://schemas.openxmlformats.org/officeDocument/2006/relationships/hyperlink" Target="http://www.marines.mil/unit/hqmc/cmclegalasst/Documents/Fellowship%20Page/Officer%20Fellowship%20Example.pdf"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mailto:patricia.williams1@usmc.mil" TargetMode="External"/><Relationship Id="rId11" Type="http://schemas.openxmlformats.org/officeDocument/2006/relationships/hyperlink" Target="https://www.manpower.usmc.mil/pls/apex/f?p=158:1:20281541520803" TargetMode="External"/><Relationship Id="rId5" Type="http://schemas.openxmlformats.org/officeDocument/2006/relationships/hyperlink" Target="mailto:julius.spain@usmc.mil" TargetMode="External"/><Relationship Id="rId10" Type="http://schemas.openxmlformats.org/officeDocument/2006/relationships/hyperlink" Target="http://www.marines.mil/unit/hqmc/cmclegalasst/Documents/Fellowship%20Page/Leatherneck%20Article%20Feb%202010.PDF" TargetMode="External"/><Relationship Id="rId4" Type="http://schemas.openxmlformats.org/officeDocument/2006/relationships/hyperlink" Target="mailto:john.schippert@usmc.mil" TargetMode="External"/><Relationship Id="rId9" Type="http://schemas.openxmlformats.org/officeDocument/2006/relationships/hyperlink" Target="http://www.marines.mil/unit/hqmc/cmclegalasst/Documents/Fellowship%20Page/SNCO%20Fellowship%20Brief.pp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ySgt.jpg"/>
          <p:cNvPicPr>
            <a:picLocks noChangeAspect="1"/>
          </p:cNvPicPr>
          <p:nvPr/>
        </p:nvPicPr>
        <p:blipFill>
          <a:blip r:embed="rId3" cstate="print"/>
          <a:stretch>
            <a:fillRect/>
          </a:stretch>
        </p:blipFill>
        <p:spPr>
          <a:xfrm>
            <a:off x="2410691" y="1731928"/>
            <a:ext cx="1603169" cy="2061433"/>
          </a:xfrm>
          <a:prstGeom prst="rect">
            <a:avLst/>
          </a:prstGeom>
          <a:effectLst>
            <a:reflection blurRad="6350" stA="50000" endA="300" endPos="90000" dir="5400000" sy="-100000" algn="bl" rotWithShape="0"/>
          </a:effectLst>
        </p:spPr>
      </p:pic>
      <p:sp>
        <p:nvSpPr>
          <p:cNvPr id="10243" name="Rectangle 5"/>
          <p:cNvSpPr>
            <a:spLocks noChangeArrowheads="1"/>
          </p:cNvSpPr>
          <p:nvPr/>
        </p:nvSpPr>
        <p:spPr bwMode="auto">
          <a:xfrm>
            <a:off x="3754438" y="6553200"/>
            <a:ext cx="1676400" cy="304800"/>
          </a:xfrm>
          <a:prstGeom prst="rect">
            <a:avLst/>
          </a:prstGeom>
          <a:solidFill>
            <a:srgbClr val="33CC33"/>
          </a:solidFill>
          <a:ln w="9525">
            <a:solidFill>
              <a:schemeClr val="tx1"/>
            </a:solidFill>
            <a:miter lim="800000"/>
            <a:headEnd/>
            <a:tailEnd/>
          </a:ln>
        </p:spPr>
        <p:txBody>
          <a:bodyPr/>
          <a:lstStyle/>
          <a:p>
            <a:pPr algn="ctr">
              <a:buClr>
                <a:schemeClr val="bg1"/>
              </a:buClr>
              <a:buSzPts val="1400"/>
              <a:buFont typeface="Arial" charset="0"/>
              <a:buNone/>
            </a:pPr>
            <a:r>
              <a:rPr lang="en-US" sz="1400">
                <a:solidFill>
                  <a:schemeClr val="bg1"/>
                </a:solidFill>
                <a:cs typeface="Arial" charset="0"/>
              </a:rPr>
              <a:t>UNCLAS</a:t>
            </a:r>
            <a:endParaRPr lang="en-US">
              <a:cs typeface="Arial" charset="0"/>
            </a:endParaRPr>
          </a:p>
        </p:txBody>
      </p:sp>
      <p:sp>
        <p:nvSpPr>
          <p:cNvPr id="10244" name="Text Box 78"/>
          <p:cNvSpPr txBox="1">
            <a:spLocks noChangeArrowheads="1"/>
          </p:cNvSpPr>
          <p:nvPr/>
        </p:nvSpPr>
        <p:spPr bwMode="auto">
          <a:xfrm>
            <a:off x="1317625" y="4892675"/>
            <a:ext cx="6891338" cy="2444750"/>
          </a:xfrm>
          <a:prstGeom prst="rect">
            <a:avLst/>
          </a:prstGeom>
          <a:noFill/>
          <a:ln w="9525">
            <a:noFill/>
            <a:miter lim="800000"/>
            <a:headEnd type="none" w="sm" len="sm"/>
            <a:tailEnd type="none" w="sm" len="sm"/>
          </a:ln>
        </p:spPr>
        <p:txBody>
          <a:bodyPr lIns="92075" tIns="46038" rIns="92075" bIns="46038">
            <a:spAutoFit/>
          </a:bodyPr>
          <a:lstStyle/>
          <a:p>
            <a:pPr algn="ctr">
              <a:buFontTx/>
              <a:buNone/>
            </a:pPr>
            <a:r>
              <a:rPr lang="en-US" sz="3200"/>
              <a:t> SNCO Congressional Fellowship Program</a:t>
            </a:r>
          </a:p>
          <a:p>
            <a:pPr algn="ctr">
              <a:buFontTx/>
              <a:buNone/>
            </a:pPr>
            <a:r>
              <a:rPr lang="en-US" sz="1800"/>
              <a:t>Office of Legislative Affairs</a:t>
            </a:r>
          </a:p>
          <a:p>
            <a:pPr algn="ctr">
              <a:buFontTx/>
              <a:buNone/>
            </a:pPr>
            <a:r>
              <a:rPr lang="en-US" sz="1800"/>
              <a:t> </a:t>
            </a:r>
          </a:p>
          <a:p>
            <a:pPr algn="ctr">
              <a:buFontTx/>
              <a:buNone/>
            </a:pPr>
            <a:r>
              <a:rPr lang="en-US" sz="3200"/>
              <a:t>             </a:t>
            </a:r>
          </a:p>
        </p:txBody>
      </p:sp>
      <p:pic>
        <p:nvPicPr>
          <p:cNvPr id="10245" name="Picture 4" descr="MSgt Gibson Fellow.jpg"/>
          <p:cNvPicPr>
            <a:picLocks noChangeAspect="1"/>
          </p:cNvPicPr>
          <p:nvPr/>
        </p:nvPicPr>
        <p:blipFill>
          <a:blip r:embed="rId4" cstate="print"/>
          <a:srcRect/>
          <a:stretch>
            <a:fillRect/>
          </a:stretch>
        </p:blipFill>
        <p:spPr bwMode="auto">
          <a:xfrm>
            <a:off x="6554788" y="0"/>
            <a:ext cx="2589212" cy="2767013"/>
          </a:xfrm>
          <a:prstGeom prst="rect">
            <a:avLst/>
          </a:prstGeom>
          <a:noFill/>
          <a:ln w="9525">
            <a:noFill/>
            <a:miter lim="800000"/>
            <a:headEnd/>
            <a:tailEnd/>
          </a:ln>
        </p:spPr>
      </p:pic>
      <p:pic>
        <p:nvPicPr>
          <p:cNvPr id="10246" name="Picture 6" descr="House of Representatives.jpg"/>
          <p:cNvPicPr>
            <a:picLocks noChangeAspect="1"/>
          </p:cNvPicPr>
          <p:nvPr/>
        </p:nvPicPr>
        <p:blipFill>
          <a:blip r:embed="rId5" cstate="print"/>
          <a:srcRect/>
          <a:stretch>
            <a:fillRect/>
          </a:stretch>
        </p:blipFill>
        <p:spPr bwMode="auto">
          <a:xfrm>
            <a:off x="3962400" y="2160588"/>
            <a:ext cx="2581275" cy="1912937"/>
          </a:xfrm>
          <a:prstGeom prst="rect">
            <a:avLst/>
          </a:prstGeom>
          <a:noFill/>
          <a:ln w="9525">
            <a:noFill/>
            <a:miter lim="800000"/>
            <a:headEnd/>
            <a:tailEnd/>
          </a:ln>
        </p:spPr>
      </p:pic>
      <p:pic>
        <p:nvPicPr>
          <p:cNvPr id="10247" name="Picture 8" descr="MSgt Gibson and Sen McCain.jpg"/>
          <p:cNvPicPr>
            <a:picLocks noChangeAspect="1"/>
          </p:cNvPicPr>
          <p:nvPr/>
        </p:nvPicPr>
        <p:blipFill>
          <a:blip r:embed="rId6" cstate="print"/>
          <a:srcRect/>
          <a:stretch>
            <a:fillRect/>
          </a:stretch>
        </p:blipFill>
        <p:spPr bwMode="auto">
          <a:xfrm>
            <a:off x="0" y="2446338"/>
            <a:ext cx="2401888" cy="2378075"/>
          </a:xfrm>
          <a:prstGeom prst="rect">
            <a:avLst/>
          </a:prstGeom>
          <a:noFill/>
          <a:ln w="9525">
            <a:noFill/>
            <a:miter lim="800000"/>
            <a:headEnd/>
            <a:tailEnd/>
          </a:ln>
        </p:spPr>
      </p:pic>
      <p:pic>
        <p:nvPicPr>
          <p:cNvPr id="10248" name="Picture 9" descr="SASC Staffers.jpg"/>
          <p:cNvPicPr>
            <a:picLocks noChangeAspect="1"/>
          </p:cNvPicPr>
          <p:nvPr/>
        </p:nvPicPr>
        <p:blipFill>
          <a:blip r:embed="rId7" cstate="print"/>
          <a:srcRect/>
          <a:stretch>
            <a:fillRect/>
          </a:stretch>
        </p:blipFill>
        <p:spPr bwMode="auto">
          <a:xfrm>
            <a:off x="2398713" y="3487738"/>
            <a:ext cx="1900237" cy="1322387"/>
          </a:xfrm>
          <a:prstGeom prst="rect">
            <a:avLst/>
          </a:prstGeom>
          <a:noFill/>
          <a:ln w="9525">
            <a:noFill/>
            <a:miter lim="800000"/>
            <a:headEnd/>
            <a:tailEnd/>
          </a:ln>
        </p:spPr>
      </p:pic>
      <p:pic>
        <p:nvPicPr>
          <p:cNvPr id="10249" name="Picture 10" descr="IMG_0591.jpg"/>
          <p:cNvPicPr>
            <a:picLocks noChangeAspect="1"/>
          </p:cNvPicPr>
          <p:nvPr/>
        </p:nvPicPr>
        <p:blipFill>
          <a:blip r:embed="rId8" cstate="print"/>
          <a:srcRect/>
          <a:stretch>
            <a:fillRect/>
          </a:stretch>
        </p:blipFill>
        <p:spPr bwMode="auto">
          <a:xfrm>
            <a:off x="0" y="0"/>
            <a:ext cx="3098800" cy="2422525"/>
          </a:xfrm>
          <a:prstGeom prst="rect">
            <a:avLst/>
          </a:prstGeom>
          <a:noFill/>
          <a:ln w="9525">
            <a:noFill/>
            <a:miter lim="800000"/>
            <a:headEnd/>
            <a:tailEnd/>
          </a:ln>
        </p:spPr>
      </p:pic>
      <p:pic>
        <p:nvPicPr>
          <p:cNvPr id="10250" name="Picture 82" descr="Fellow &amp; Member_Simmons"/>
          <p:cNvPicPr preferRelativeResize="0">
            <a:picLocks noChangeArrowheads="1"/>
          </p:cNvPicPr>
          <p:nvPr/>
        </p:nvPicPr>
        <p:blipFill>
          <a:blip r:embed="rId9" cstate="print"/>
          <a:srcRect/>
          <a:stretch>
            <a:fillRect/>
          </a:stretch>
        </p:blipFill>
        <p:spPr bwMode="auto">
          <a:xfrm>
            <a:off x="6554788" y="2782888"/>
            <a:ext cx="2589212" cy="2038350"/>
          </a:xfrm>
          <a:prstGeom prst="rect">
            <a:avLst/>
          </a:prstGeom>
          <a:noFill/>
          <a:ln w="28575">
            <a:solidFill>
              <a:schemeClr val="tx1"/>
            </a:solidFill>
            <a:miter lim="800000"/>
            <a:headEnd/>
            <a:tailEnd/>
          </a:ln>
        </p:spPr>
      </p:pic>
      <p:pic>
        <p:nvPicPr>
          <p:cNvPr id="10251" name="Picture 13"/>
          <p:cNvPicPr>
            <a:picLocks noChangeAspect="1" noChangeArrowheads="1"/>
          </p:cNvPicPr>
          <p:nvPr/>
        </p:nvPicPr>
        <p:blipFill>
          <a:blip r:embed="rId10" cstate="print"/>
          <a:srcRect/>
          <a:stretch>
            <a:fillRect/>
          </a:stretch>
        </p:blipFill>
        <p:spPr bwMode="auto">
          <a:xfrm>
            <a:off x="0" y="0"/>
            <a:ext cx="3113088" cy="2468563"/>
          </a:xfrm>
          <a:prstGeom prst="rect">
            <a:avLst/>
          </a:prstGeom>
          <a:noFill/>
          <a:ln w="28575" algn="ctr">
            <a:noFill/>
            <a:miter lim="800000"/>
            <a:headEnd/>
            <a:tailEnd/>
          </a:ln>
        </p:spPr>
      </p:pic>
      <p:pic>
        <p:nvPicPr>
          <p:cNvPr id="10252" name="Picture 14"/>
          <p:cNvPicPr>
            <a:picLocks noChangeAspect="1" noChangeArrowheads="1"/>
          </p:cNvPicPr>
          <p:nvPr/>
        </p:nvPicPr>
        <p:blipFill>
          <a:blip r:embed="rId11" cstate="print"/>
          <a:srcRect/>
          <a:stretch>
            <a:fillRect/>
          </a:stretch>
        </p:blipFill>
        <p:spPr bwMode="auto">
          <a:xfrm>
            <a:off x="0" y="2481263"/>
            <a:ext cx="2438400" cy="2371725"/>
          </a:xfrm>
          <a:prstGeom prst="rect">
            <a:avLst/>
          </a:prstGeom>
          <a:noFill/>
          <a:ln w="28575" algn="ctr">
            <a:noFill/>
            <a:miter lim="800000"/>
            <a:headEnd/>
            <a:tailEnd/>
          </a:ln>
        </p:spPr>
      </p:pic>
      <p:pic>
        <p:nvPicPr>
          <p:cNvPr id="10253" name="Picture 14" descr="S:\OLA\Photos- SEA OLA\SMMC Hearing on Hazing -20120322 (22).jpg"/>
          <p:cNvPicPr>
            <a:picLocks noChangeAspect="1" noChangeArrowheads="1"/>
          </p:cNvPicPr>
          <p:nvPr/>
        </p:nvPicPr>
        <p:blipFill>
          <a:blip r:embed="rId12" cstate="print"/>
          <a:srcRect/>
          <a:stretch>
            <a:fillRect/>
          </a:stretch>
        </p:blipFill>
        <p:spPr bwMode="auto">
          <a:xfrm>
            <a:off x="3098800" y="0"/>
            <a:ext cx="3544888" cy="2176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1073150" y="301625"/>
            <a:ext cx="7086600" cy="460375"/>
          </a:xfrm>
        </p:spPr>
        <p:txBody>
          <a:bodyPr/>
          <a:lstStyle/>
          <a:p>
            <a:pPr eaLnBrk="1" hangingPunct="1"/>
            <a:r>
              <a:rPr lang="en-US" sz="3600" b="1" smtClean="0"/>
              <a:t>Operating Environment</a:t>
            </a:r>
          </a:p>
        </p:txBody>
      </p:sp>
      <p:sp>
        <p:nvSpPr>
          <p:cNvPr id="17411" name="Line 3"/>
          <p:cNvSpPr>
            <a:spLocks noChangeShapeType="1"/>
          </p:cNvSpPr>
          <p:nvPr/>
        </p:nvSpPr>
        <p:spPr bwMode="auto">
          <a:xfrm flipV="1">
            <a:off x="1066800" y="8382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7412" name="Group 7"/>
          <p:cNvGrpSpPr>
            <a:grpSpLocks/>
          </p:cNvGrpSpPr>
          <p:nvPr/>
        </p:nvGrpSpPr>
        <p:grpSpPr bwMode="auto">
          <a:xfrm>
            <a:off x="38100" y="12700"/>
            <a:ext cx="860425" cy="868363"/>
            <a:chOff x="117" y="81"/>
            <a:chExt cx="517" cy="624"/>
          </a:xfrm>
        </p:grpSpPr>
        <p:sp>
          <p:nvSpPr>
            <p:cNvPr id="17426"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7427"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7428"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7429"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7430"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7431"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7432"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7433"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7434"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7435"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7436"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7437"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7438"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7439"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7440"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7441"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7442"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7443"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7444"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7445"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7446"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7447"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7448"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7449"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7450"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7451"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7452"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7453"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7454"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7455"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7456"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7457"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7458"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7459"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7460"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7461"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7462"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7463"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7464"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7465"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7466"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7467"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7468"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7469"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7470"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7471"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7472"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7473"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7474"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7475"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7476"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7477"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7478"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7479"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7480"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7481"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7482"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7483"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7484"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7485"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7486"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7487"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7488"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7489"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7490"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7491"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7492"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7493"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7494"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7413"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17414" name="Group 79"/>
          <p:cNvGrpSpPr>
            <a:grpSpLocks/>
          </p:cNvGrpSpPr>
          <p:nvPr/>
        </p:nvGrpSpPr>
        <p:grpSpPr bwMode="auto">
          <a:xfrm>
            <a:off x="461963" y="1049338"/>
            <a:ext cx="8343900" cy="5227637"/>
            <a:chOff x="291" y="855"/>
            <a:chExt cx="5256" cy="3293"/>
          </a:xfrm>
        </p:grpSpPr>
        <p:pic>
          <p:nvPicPr>
            <p:cNvPr id="17416" name="Picture 80" descr="map of Washington DC, Beltway"/>
            <p:cNvPicPr>
              <a:picLocks noChangeAspect="1" noChangeArrowheads="1"/>
            </p:cNvPicPr>
            <p:nvPr/>
          </p:nvPicPr>
          <p:blipFill>
            <a:blip r:embed="rId3" cstate="print"/>
            <a:srcRect/>
            <a:stretch>
              <a:fillRect/>
            </a:stretch>
          </p:blipFill>
          <p:spPr bwMode="auto">
            <a:xfrm>
              <a:off x="1081" y="977"/>
              <a:ext cx="3345" cy="3171"/>
            </a:xfrm>
            <a:prstGeom prst="rect">
              <a:avLst/>
            </a:prstGeom>
            <a:noFill/>
            <a:ln w="9525">
              <a:noFill/>
              <a:miter lim="800000"/>
              <a:headEnd/>
              <a:tailEnd/>
            </a:ln>
          </p:spPr>
        </p:pic>
        <p:sp>
          <p:nvSpPr>
            <p:cNvPr id="17417" name="Freeform 81"/>
            <p:cNvSpPr>
              <a:spLocks/>
            </p:cNvSpPr>
            <p:nvPr/>
          </p:nvSpPr>
          <p:spPr bwMode="auto">
            <a:xfrm>
              <a:off x="1084" y="1208"/>
              <a:ext cx="3327" cy="2873"/>
            </a:xfrm>
            <a:custGeom>
              <a:avLst/>
              <a:gdLst>
                <a:gd name="T0" fmla="*/ 2156 w 3327"/>
                <a:gd name="T1" fmla="*/ 2668 h 2873"/>
                <a:gd name="T2" fmla="*/ 2534 w 3327"/>
                <a:gd name="T3" fmla="*/ 2506 h 2873"/>
                <a:gd name="T4" fmla="*/ 2768 w 3327"/>
                <a:gd name="T5" fmla="*/ 2476 h 2873"/>
                <a:gd name="T6" fmla="*/ 2942 w 3327"/>
                <a:gd name="T7" fmla="*/ 2500 h 2873"/>
                <a:gd name="T8" fmla="*/ 3146 w 3327"/>
                <a:gd name="T9" fmla="*/ 2332 h 2873"/>
                <a:gd name="T10" fmla="*/ 3314 w 3327"/>
                <a:gd name="T11" fmla="*/ 1684 h 2873"/>
                <a:gd name="T12" fmla="*/ 3290 w 3327"/>
                <a:gd name="T13" fmla="*/ 1366 h 2873"/>
                <a:gd name="T14" fmla="*/ 3290 w 3327"/>
                <a:gd name="T15" fmla="*/ 1114 h 2873"/>
                <a:gd name="T16" fmla="*/ 3212 w 3327"/>
                <a:gd name="T17" fmla="*/ 814 h 2873"/>
                <a:gd name="T18" fmla="*/ 3002 w 3327"/>
                <a:gd name="T19" fmla="*/ 304 h 2873"/>
                <a:gd name="T20" fmla="*/ 2576 w 3327"/>
                <a:gd name="T21" fmla="*/ 10 h 2873"/>
                <a:gd name="T22" fmla="*/ 2300 w 3327"/>
                <a:gd name="T23" fmla="*/ 64 h 2873"/>
                <a:gd name="T24" fmla="*/ 2120 w 3327"/>
                <a:gd name="T25" fmla="*/ 58 h 2873"/>
                <a:gd name="T26" fmla="*/ 1790 w 3327"/>
                <a:gd name="T27" fmla="*/ 94 h 2873"/>
                <a:gd name="T28" fmla="*/ 1448 w 3327"/>
                <a:gd name="T29" fmla="*/ 124 h 2873"/>
                <a:gd name="T30" fmla="*/ 1322 w 3327"/>
                <a:gd name="T31" fmla="*/ 232 h 2873"/>
                <a:gd name="T32" fmla="*/ 1124 w 3327"/>
                <a:gd name="T33" fmla="*/ 52 h 2873"/>
                <a:gd name="T34" fmla="*/ 650 w 3327"/>
                <a:gd name="T35" fmla="*/ 148 h 2873"/>
                <a:gd name="T36" fmla="*/ 530 w 3327"/>
                <a:gd name="T37" fmla="*/ 430 h 2873"/>
                <a:gd name="T38" fmla="*/ 416 w 3327"/>
                <a:gd name="T39" fmla="*/ 550 h 2873"/>
                <a:gd name="T40" fmla="*/ 344 w 3327"/>
                <a:gd name="T41" fmla="*/ 748 h 2873"/>
                <a:gd name="T42" fmla="*/ 92 w 3327"/>
                <a:gd name="T43" fmla="*/ 1108 h 2873"/>
                <a:gd name="T44" fmla="*/ 50 w 3327"/>
                <a:gd name="T45" fmla="*/ 1450 h 2873"/>
                <a:gd name="T46" fmla="*/ 50 w 3327"/>
                <a:gd name="T47" fmla="*/ 1594 h 2873"/>
                <a:gd name="T48" fmla="*/ 2 w 3327"/>
                <a:gd name="T49" fmla="*/ 1774 h 2873"/>
                <a:gd name="T50" fmla="*/ 32 w 3327"/>
                <a:gd name="T51" fmla="*/ 2278 h 2873"/>
                <a:gd name="T52" fmla="*/ 74 w 3327"/>
                <a:gd name="T53" fmla="*/ 2638 h 2873"/>
                <a:gd name="T54" fmla="*/ 200 w 3327"/>
                <a:gd name="T55" fmla="*/ 2788 h 2873"/>
                <a:gd name="T56" fmla="*/ 656 w 3327"/>
                <a:gd name="T57" fmla="*/ 2830 h 2873"/>
                <a:gd name="T58" fmla="*/ 1106 w 3327"/>
                <a:gd name="T59" fmla="*/ 2704 h 2873"/>
                <a:gd name="T60" fmla="*/ 1292 w 3327"/>
                <a:gd name="T61" fmla="*/ 2728 h 2873"/>
                <a:gd name="T62" fmla="*/ 1634 w 3327"/>
                <a:gd name="T63" fmla="*/ 2806 h 2873"/>
                <a:gd name="T64" fmla="*/ 1958 w 3327"/>
                <a:gd name="T65" fmla="*/ 2770 h 2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7"/>
                <a:gd name="T100" fmla="*/ 0 h 2873"/>
                <a:gd name="T101" fmla="*/ 3327 w 3327"/>
                <a:gd name="T102" fmla="*/ 2873 h 2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7" h="2873">
                  <a:moveTo>
                    <a:pt x="1940" y="2770"/>
                  </a:moveTo>
                  <a:cubicBezTo>
                    <a:pt x="1976" y="2753"/>
                    <a:pt x="2080" y="2695"/>
                    <a:pt x="2156" y="2668"/>
                  </a:cubicBezTo>
                  <a:cubicBezTo>
                    <a:pt x="2232" y="2641"/>
                    <a:pt x="2333" y="2635"/>
                    <a:pt x="2396" y="2608"/>
                  </a:cubicBezTo>
                  <a:cubicBezTo>
                    <a:pt x="2459" y="2581"/>
                    <a:pt x="2497" y="2527"/>
                    <a:pt x="2534" y="2506"/>
                  </a:cubicBezTo>
                  <a:cubicBezTo>
                    <a:pt x="2571" y="2485"/>
                    <a:pt x="2579" y="2487"/>
                    <a:pt x="2618" y="2482"/>
                  </a:cubicBezTo>
                  <a:cubicBezTo>
                    <a:pt x="2657" y="2477"/>
                    <a:pt x="2728" y="2473"/>
                    <a:pt x="2768" y="2476"/>
                  </a:cubicBezTo>
                  <a:cubicBezTo>
                    <a:pt x="2808" y="2479"/>
                    <a:pt x="2829" y="2496"/>
                    <a:pt x="2858" y="2500"/>
                  </a:cubicBezTo>
                  <a:cubicBezTo>
                    <a:pt x="2887" y="2504"/>
                    <a:pt x="2917" y="2508"/>
                    <a:pt x="2942" y="2500"/>
                  </a:cubicBezTo>
                  <a:cubicBezTo>
                    <a:pt x="2967" y="2492"/>
                    <a:pt x="2974" y="2480"/>
                    <a:pt x="3008" y="2452"/>
                  </a:cubicBezTo>
                  <a:cubicBezTo>
                    <a:pt x="3042" y="2424"/>
                    <a:pt x="3098" y="2403"/>
                    <a:pt x="3146" y="2332"/>
                  </a:cubicBezTo>
                  <a:cubicBezTo>
                    <a:pt x="3194" y="2261"/>
                    <a:pt x="3268" y="2134"/>
                    <a:pt x="3296" y="2026"/>
                  </a:cubicBezTo>
                  <a:cubicBezTo>
                    <a:pt x="3324" y="1918"/>
                    <a:pt x="3314" y="1769"/>
                    <a:pt x="3314" y="1684"/>
                  </a:cubicBezTo>
                  <a:cubicBezTo>
                    <a:pt x="3314" y="1599"/>
                    <a:pt x="3300" y="1569"/>
                    <a:pt x="3296" y="1516"/>
                  </a:cubicBezTo>
                  <a:cubicBezTo>
                    <a:pt x="3292" y="1463"/>
                    <a:pt x="3298" y="1411"/>
                    <a:pt x="3290" y="1366"/>
                  </a:cubicBezTo>
                  <a:cubicBezTo>
                    <a:pt x="3282" y="1321"/>
                    <a:pt x="3248" y="1288"/>
                    <a:pt x="3248" y="1246"/>
                  </a:cubicBezTo>
                  <a:cubicBezTo>
                    <a:pt x="3248" y="1204"/>
                    <a:pt x="3279" y="1156"/>
                    <a:pt x="3290" y="1114"/>
                  </a:cubicBezTo>
                  <a:cubicBezTo>
                    <a:pt x="3301" y="1072"/>
                    <a:pt x="3327" y="1044"/>
                    <a:pt x="3314" y="994"/>
                  </a:cubicBezTo>
                  <a:cubicBezTo>
                    <a:pt x="3301" y="944"/>
                    <a:pt x="3246" y="903"/>
                    <a:pt x="3212" y="814"/>
                  </a:cubicBezTo>
                  <a:cubicBezTo>
                    <a:pt x="3178" y="725"/>
                    <a:pt x="3145" y="545"/>
                    <a:pt x="3110" y="460"/>
                  </a:cubicBezTo>
                  <a:cubicBezTo>
                    <a:pt x="3075" y="375"/>
                    <a:pt x="3042" y="366"/>
                    <a:pt x="3002" y="304"/>
                  </a:cubicBezTo>
                  <a:cubicBezTo>
                    <a:pt x="2962" y="242"/>
                    <a:pt x="2941" y="137"/>
                    <a:pt x="2870" y="88"/>
                  </a:cubicBezTo>
                  <a:cubicBezTo>
                    <a:pt x="2799" y="39"/>
                    <a:pt x="2653" y="20"/>
                    <a:pt x="2576" y="10"/>
                  </a:cubicBezTo>
                  <a:cubicBezTo>
                    <a:pt x="2499" y="0"/>
                    <a:pt x="2454" y="19"/>
                    <a:pt x="2408" y="28"/>
                  </a:cubicBezTo>
                  <a:cubicBezTo>
                    <a:pt x="2362" y="37"/>
                    <a:pt x="2324" y="58"/>
                    <a:pt x="2300" y="64"/>
                  </a:cubicBezTo>
                  <a:cubicBezTo>
                    <a:pt x="2276" y="70"/>
                    <a:pt x="2294" y="65"/>
                    <a:pt x="2264" y="64"/>
                  </a:cubicBezTo>
                  <a:cubicBezTo>
                    <a:pt x="2234" y="63"/>
                    <a:pt x="2167" y="51"/>
                    <a:pt x="2120" y="58"/>
                  </a:cubicBezTo>
                  <a:cubicBezTo>
                    <a:pt x="2073" y="65"/>
                    <a:pt x="2037" y="100"/>
                    <a:pt x="1982" y="106"/>
                  </a:cubicBezTo>
                  <a:cubicBezTo>
                    <a:pt x="1927" y="112"/>
                    <a:pt x="1847" y="89"/>
                    <a:pt x="1790" y="94"/>
                  </a:cubicBezTo>
                  <a:cubicBezTo>
                    <a:pt x="1733" y="99"/>
                    <a:pt x="1697" y="131"/>
                    <a:pt x="1640" y="136"/>
                  </a:cubicBezTo>
                  <a:cubicBezTo>
                    <a:pt x="1583" y="141"/>
                    <a:pt x="1493" y="111"/>
                    <a:pt x="1448" y="124"/>
                  </a:cubicBezTo>
                  <a:cubicBezTo>
                    <a:pt x="1403" y="137"/>
                    <a:pt x="1391" y="196"/>
                    <a:pt x="1370" y="214"/>
                  </a:cubicBezTo>
                  <a:cubicBezTo>
                    <a:pt x="1349" y="232"/>
                    <a:pt x="1350" y="243"/>
                    <a:pt x="1322" y="232"/>
                  </a:cubicBezTo>
                  <a:cubicBezTo>
                    <a:pt x="1294" y="221"/>
                    <a:pt x="1235" y="178"/>
                    <a:pt x="1202" y="148"/>
                  </a:cubicBezTo>
                  <a:cubicBezTo>
                    <a:pt x="1169" y="118"/>
                    <a:pt x="1171" y="57"/>
                    <a:pt x="1124" y="52"/>
                  </a:cubicBezTo>
                  <a:cubicBezTo>
                    <a:pt x="1077" y="47"/>
                    <a:pt x="999" y="102"/>
                    <a:pt x="920" y="118"/>
                  </a:cubicBezTo>
                  <a:cubicBezTo>
                    <a:pt x="841" y="134"/>
                    <a:pt x="713" y="132"/>
                    <a:pt x="650" y="148"/>
                  </a:cubicBezTo>
                  <a:cubicBezTo>
                    <a:pt x="587" y="164"/>
                    <a:pt x="562" y="167"/>
                    <a:pt x="542" y="214"/>
                  </a:cubicBezTo>
                  <a:cubicBezTo>
                    <a:pt x="522" y="261"/>
                    <a:pt x="528" y="383"/>
                    <a:pt x="530" y="430"/>
                  </a:cubicBezTo>
                  <a:cubicBezTo>
                    <a:pt x="532" y="477"/>
                    <a:pt x="573" y="476"/>
                    <a:pt x="554" y="496"/>
                  </a:cubicBezTo>
                  <a:cubicBezTo>
                    <a:pt x="535" y="516"/>
                    <a:pt x="446" y="528"/>
                    <a:pt x="416" y="550"/>
                  </a:cubicBezTo>
                  <a:cubicBezTo>
                    <a:pt x="386" y="572"/>
                    <a:pt x="386" y="595"/>
                    <a:pt x="374" y="628"/>
                  </a:cubicBezTo>
                  <a:cubicBezTo>
                    <a:pt x="362" y="661"/>
                    <a:pt x="377" y="703"/>
                    <a:pt x="344" y="748"/>
                  </a:cubicBezTo>
                  <a:cubicBezTo>
                    <a:pt x="311" y="793"/>
                    <a:pt x="218" y="838"/>
                    <a:pt x="176" y="898"/>
                  </a:cubicBezTo>
                  <a:cubicBezTo>
                    <a:pt x="134" y="958"/>
                    <a:pt x="112" y="1035"/>
                    <a:pt x="92" y="1108"/>
                  </a:cubicBezTo>
                  <a:cubicBezTo>
                    <a:pt x="72" y="1181"/>
                    <a:pt x="63" y="1279"/>
                    <a:pt x="56" y="1336"/>
                  </a:cubicBezTo>
                  <a:cubicBezTo>
                    <a:pt x="49" y="1393"/>
                    <a:pt x="45" y="1424"/>
                    <a:pt x="50" y="1450"/>
                  </a:cubicBezTo>
                  <a:cubicBezTo>
                    <a:pt x="55" y="1476"/>
                    <a:pt x="86" y="1468"/>
                    <a:pt x="86" y="1492"/>
                  </a:cubicBezTo>
                  <a:cubicBezTo>
                    <a:pt x="86" y="1516"/>
                    <a:pt x="62" y="1556"/>
                    <a:pt x="50" y="1594"/>
                  </a:cubicBezTo>
                  <a:cubicBezTo>
                    <a:pt x="38" y="1632"/>
                    <a:pt x="22" y="1690"/>
                    <a:pt x="14" y="1720"/>
                  </a:cubicBezTo>
                  <a:cubicBezTo>
                    <a:pt x="6" y="1750"/>
                    <a:pt x="0" y="1719"/>
                    <a:pt x="2" y="1774"/>
                  </a:cubicBezTo>
                  <a:cubicBezTo>
                    <a:pt x="4" y="1829"/>
                    <a:pt x="21" y="1966"/>
                    <a:pt x="26" y="2050"/>
                  </a:cubicBezTo>
                  <a:cubicBezTo>
                    <a:pt x="31" y="2134"/>
                    <a:pt x="34" y="2203"/>
                    <a:pt x="32" y="2278"/>
                  </a:cubicBezTo>
                  <a:cubicBezTo>
                    <a:pt x="30" y="2353"/>
                    <a:pt x="7" y="2440"/>
                    <a:pt x="14" y="2500"/>
                  </a:cubicBezTo>
                  <a:cubicBezTo>
                    <a:pt x="21" y="2560"/>
                    <a:pt x="60" y="2597"/>
                    <a:pt x="74" y="2638"/>
                  </a:cubicBezTo>
                  <a:cubicBezTo>
                    <a:pt x="88" y="2679"/>
                    <a:pt x="77" y="2721"/>
                    <a:pt x="98" y="2746"/>
                  </a:cubicBezTo>
                  <a:cubicBezTo>
                    <a:pt x="119" y="2771"/>
                    <a:pt x="135" y="2768"/>
                    <a:pt x="200" y="2788"/>
                  </a:cubicBezTo>
                  <a:cubicBezTo>
                    <a:pt x="265" y="2808"/>
                    <a:pt x="412" y="2859"/>
                    <a:pt x="488" y="2866"/>
                  </a:cubicBezTo>
                  <a:cubicBezTo>
                    <a:pt x="564" y="2873"/>
                    <a:pt x="588" y="2844"/>
                    <a:pt x="656" y="2830"/>
                  </a:cubicBezTo>
                  <a:cubicBezTo>
                    <a:pt x="724" y="2816"/>
                    <a:pt x="821" y="2803"/>
                    <a:pt x="896" y="2782"/>
                  </a:cubicBezTo>
                  <a:cubicBezTo>
                    <a:pt x="971" y="2761"/>
                    <a:pt x="1056" y="2716"/>
                    <a:pt x="1106" y="2704"/>
                  </a:cubicBezTo>
                  <a:cubicBezTo>
                    <a:pt x="1156" y="2692"/>
                    <a:pt x="1165" y="2706"/>
                    <a:pt x="1196" y="2710"/>
                  </a:cubicBezTo>
                  <a:cubicBezTo>
                    <a:pt x="1227" y="2714"/>
                    <a:pt x="1245" y="2716"/>
                    <a:pt x="1292" y="2728"/>
                  </a:cubicBezTo>
                  <a:cubicBezTo>
                    <a:pt x="1339" y="2740"/>
                    <a:pt x="1421" y="2769"/>
                    <a:pt x="1478" y="2782"/>
                  </a:cubicBezTo>
                  <a:cubicBezTo>
                    <a:pt x="1535" y="2795"/>
                    <a:pt x="1588" y="2798"/>
                    <a:pt x="1634" y="2806"/>
                  </a:cubicBezTo>
                  <a:cubicBezTo>
                    <a:pt x="1680" y="2814"/>
                    <a:pt x="1700" y="2836"/>
                    <a:pt x="1754" y="2830"/>
                  </a:cubicBezTo>
                  <a:cubicBezTo>
                    <a:pt x="1808" y="2824"/>
                    <a:pt x="1947" y="2770"/>
                    <a:pt x="1958" y="2770"/>
                  </a:cubicBezTo>
                  <a:cubicBezTo>
                    <a:pt x="1969" y="2770"/>
                    <a:pt x="1849" y="2818"/>
                    <a:pt x="1820" y="2830"/>
                  </a:cubicBezTo>
                </a:path>
              </a:pathLst>
            </a:custGeom>
            <a:noFill/>
            <a:ln w="76200" cap="flat" cmpd="sng">
              <a:solidFill>
                <a:schemeClr val="hlink"/>
              </a:solidFill>
              <a:prstDash val="solid"/>
              <a:round/>
              <a:headEnd type="none" w="sm" len="sm"/>
              <a:tailEnd type="none" w="sm" len="sm"/>
            </a:ln>
          </p:spPr>
          <p:txBody>
            <a:bodyPr lIns="92075" tIns="46038" rIns="92075" bIns="46038"/>
            <a:lstStyle/>
            <a:p>
              <a:endParaRPr lang="en-US"/>
            </a:p>
          </p:txBody>
        </p:sp>
        <p:pic>
          <p:nvPicPr>
            <p:cNvPr id="17418" name="Picture 82" descr="PH03349I"/>
            <p:cNvPicPr>
              <a:picLocks noChangeAspect="1" noChangeArrowheads="1"/>
            </p:cNvPicPr>
            <p:nvPr/>
          </p:nvPicPr>
          <p:blipFill>
            <a:blip r:embed="rId4" cstate="print">
              <a:lum bright="12000"/>
            </a:blip>
            <a:srcRect/>
            <a:stretch>
              <a:fillRect/>
            </a:stretch>
          </p:blipFill>
          <p:spPr bwMode="auto">
            <a:xfrm>
              <a:off x="4051" y="2210"/>
              <a:ext cx="1496" cy="1002"/>
            </a:xfrm>
            <a:prstGeom prst="rect">
              <a:avLst/>
            </a:prstGeom>
            <a:noFill/>
            <a:ln w="38100">
              <a:solidFill>
                <a:srgbClr val="0000FF"/>
              </a:solidFill>
              <a:miter lim="800000"/>
              <a:headEnd/>
              <a:tailEnd/>
            </a:ln>
          </p:spPr>
        </p:pic>
        <p:sp>
          <p:nvSpPr>
            <p:cNvPr id="17419" name="Freeform 83"/>
            <p:cNvSpPr>
              <a:spLocks/>
            </p:cNvSpPr>
            <p:nvPr/>
          </p:nvSpPr>
          <p:spPr bwMode="auto">
            <a:xfrm>
              <a:off x="3038" y="2186"/>
              <a:ext cx="1002" cy="1033"/>
            </a:xfrm>
            <a:custGeom>
              <a:avLst/>
              <a:gdLst>
                <a:gd name="T0" fmla="*/ 0 w 1002"/>
                <a:gd name="T1" fmla="*/ 639 h 1033"/>
                <a:gd name="T2" fmla="*/ 1002 w 1002"/>
                <a:gd name="T3" fmla="*/ 1033 h 1033"/>
                <a:gd name="T4" fmla="*/ 1002 w 1002"/>
                <a:gd name="T5" fmla="*/ 0 h 1033"/>
                <a:gd name="T6" fmla="*/ 0 w 1002"/>
                <a:gd name="T7" fmla="*/ 639 h 1033"/>
                <a:gd name="T8" fmla="*/ 0 60000 65536"/>
                <a:gd name="T9" fmla="*/ 0 60000 65536"/>
                <a:gd name="T10" fmla="*/ 0 60000 65536"/>
                <a:gd name="T11" fmla="*/ 0 60000 65536"/>
                <a:gd name="T12" fmla="*/ 0 w 1002"/>
                <a:gd name="T13" fmla="*/ 0 h 1033"/>
                <a:gd name="T14" fmla="*/ 1002 w 1002"/>
                <a:gd name="T15" fmla="*/ 1033 h 1033"/>
              </a:gdLst>
              <a:ahLst/>
              <a:cxnLst>
                <a:cxn ang="T8">
                  <a:pos x="T0" y="T1"/>
                </a:cxn>
                <a:cxn ang="T9">
                  <a:pos x="T2" y="T3"/>
                </a:cxn>
                <a:cxn ang="T10">
                  <a:pos x="T4" y="T5"/>
                </a:cxn>
                <a:cxn ang="T11">
                  <a:pos x="T6" y="T7"/>
                </a:cxn>
              </a:cxnLst>
              <a:rect l="T12" t="T13" r="T14" b="T15"/>
              <a:pathLst>
                <a:path w="1002" h="1033">
                  <a:moveTo>
                    <a:pt x="0" y="639"/>
                  </a:moveTo>
                  <a:lnTo>
                    <a:pt x="1002" y="1033"/>
                  </a:lnTo>
                  <a:lnTo>
                    <a:pt x="1002" y="0"/>
                  </a:lnTo>
                  <a:lnTo>
                    <a:pt x="0" y="639"/>
                  </a:lnTo>
                  <a:close/>
                </a:path>
              </a:pathLst>
            </a:custGeom>
            <a:solidFill>
              <a:srgbClr val="0000FF"/>
            </a:solidFill>
            <a:ln w="9525" cap="flat" cmpd="sng">
              <a:solidFill>
                <a:srgbClr val="0000FF"/>
              </a:solidFill>
              <a:prstDash val="solid"/>
              <a:round/>
              <a:headEnd type="none" w="sm" len="sm"/>
              <a:tailEnd type="none" w="sm" len="sm"/>
            </a:ln>
          </p:spPr>
          <p:txBody>
            <a:bodyPr lIns="92075" tIns="46038" rIns="92075" bIns="46038"/>
            <a:lstStyle/>
            <a:p>
              <a:endParaRPr lang="en-US"/>
            </a:p>
          </p:txBody>
        </p:sp>
        <p:sp>
          <p:nvSpPr>
            <p:cNvPr id="17420" name="Freeform 84"/>
            <p:cNvSpPr>
              <a:spLocks/>
            </p:cNvSpPr>
            <p:nvPr/>
          </p:nvSpPr>
          <p:spPr bwMode="auto">
            <a:xfrm>
              <a:off x="1689" y="2990"/>
              <a:ext cx="1010" cy="955"/>
            </a:xfrm>
            <a:custGeom>
              <a:avLst/>
              <a:gdLst>
                <a:gd name="T0" fmla="*/ 1010 w 1010"/>
                <a:gd name="T1" fmla="*/ 87 h 955"/>
                <a:gd name="T2" fmla="*/ 0 w 1010"/>
                <a:gd name="T3" fmla="*/ 0 h 955"/>
                <a:gd name="T4" fmla="*/ 7 w 1010"/>
                <a:gd name="T5" fmla="*/ 955 h 955"/>
                <a:gd name="T6" fmla="*/ 1010 w 1010"/>
                <a:gd name="T7" fmla="*/ 87 h 955"/>
                <a:gd name="T8" fmla="*/ 0 60000 65536"/>
                <a:gd name="T9" fmla="*/ 0 60000 65536"/>
                <a:gd name="T10" fmla="*/ 0 60000 65536"/>
                <a:gd name="T11" fmla="*/ 0 60000 65536"/>
                <a:gd name="T12" fmla="*/ 0 w 1010"/>
                <a:gd name="T13" fmla="*/ 0 h 955"/>
                <a:gd name="T14" fmla="*/ 1010 w 1010"/>
                <a:gd name="T15" fmla="*/ 955 h 955"/>
              </a:gdLst>
              <a:ahLst/>
              <a:cxnLst>
                <a:cxn ang="T8">
                  <a:pos x="T0" y="T1"/>
                </a:cxn>
                <a:cxn ang="T9">
                  <a:pos x="T2" y="T3"/>
                </a:cxn>
                <a:cxn ang="T10">
                  <a:pos x="T4" y="T5"/>
                </a:cxn>
                <a:cxn ang="T11">
                  <a:pos x="T6" y="T7"/>
                </a:cxn>
              </a:cxnLst>
              <a:rect l="T12" t="T13" r="T14" b="T15"/>
              <a:pathLst>
                <a:path w="1010" h="955">
                  <a:moveTo>
                    <a:pt x="1010" y="87"/>
                  </a:moveTo>
                  <a:lnTo>
                    <a:pt x="0" y="0"/>
                  </a:lnTo>
                  <a:lnTo>
                    <a:pt x="7" y="955"/>
                  </a:lnTo>
                  <a:lnTo>
                    <a:pt x="1010" y="87"/>
                  </a:lnTo>
                  <a:close/>
                </a:path>
              </a:pathLst>
            </a:custGeom>
            <a:solidFill>
              <a:srgbClr val="0000FF"/>
            </a:solidFill>
            <a:ln w="9525" cap="flat" cmpd="sng">
              <a:solidFill>
                <a:srgbClr val="0000FF"/>
              </a:solidFill>
              <a:prstDash val="solid"/>
              <a:round/>
              <a:headEnd type="none" w="sm" len="sm"/>
              <a:tailEnd type="none" w="sm" len="sm"/>
            </a:ln>
          </p:spPr>
          <p:txBody>
            <a:bodyPr lIns="92075" tIns="46038" rIns="92075" bIns="46038"/>
            <a:lstStyle/>
            <a:p>
              <a:endParaRPr lang="en-US"/>
            </a:p>
          </p:txBody>
        </p:sp>
        <p:pic>
          <p:nvPicPr>
            <p:cNvPr id="17421" name="Picture 85" descr="MCj01493410000[1]"/>
            <p:cNvPicPr>
              <a:picLocks noChangeAspect="1" noChangeArrowheads="1"/>
            </p:cNvPicPr>
            <p:nvPr/>
          </p:nvPicPr>
          <p:blipFill>
            <a:blip r:embed="rId5" cstate="print"/>
            <a:srcRect/>
            <a:stretch>
              <a:fillRect/>
            </a:stretch>
          </p:blipFill>
          <p:spPr bwMode="auto">
            <a:xfrm>
              <a:off x="291" y="2999"/>
              <a:ext cx="1395" cy="950"/>
            </a:xfrm>
            <a:prstGeom prst="rect">
              <a:avLst/>
            </a:prstGeom>
            <a:solidFill>
              <a:srgbClr val="0000FF"/>
            </a:solidFill>
            <a:ln w="38100">
              <a:solidFill>
                <a:srgbClr val="0000FF"/>
              </a:solidFill>
              <a:miter lim="800000"/>
              <a:headEnd/>
              <a:tailEnd/>
            </a:ln>
          </p:spPr>
        </p:pic>
        <p:grpSp>
          <p:nvGrpSpPr>
            <p:cNvPr id="17422" name="Group 86"/>
            <p:cNvGrpSpPr>
              <a:grpSpLocks/>
            </p:cNvGrpSpPr>
            <p:nvPr/>
          </p:nvGrpSpPr>
          <p:grpSpPr bwMode="auto">
            <a:xfrm>
              <a:off x="1185" y="855"/>
              <a:ext cx="1287" cy="1097"/>
              <a:chOff x="310" y="791"/>
              <a:chExt cx="1287" cy="1097"/>
            </a:xfrm>
          </p:grpSpPr>
          <p:sp>
            <p:nvSpPr>
              <p:cNvPr id="17424" name="Rectangle 87"/>
              <p:cNvSpPr>
                <a:spLocks noChangeArrowheads="1"/>
              </p:cNvSpPr>
              <p:nvPr/>
            </p:nvSpPr>
            <p:spPr bwMode="auto">
              <a:xfrm>
                <a:off x="310" y="791"/>
                <a:ext cx="1287" cy="1097"/>
              </a:xfrm>
              <a:prstGeom prst="rect">
                <a:avLst/>
              </a:prstGeom>
              <a:solidFill>
                <a:schemeClr val="accent1"/>
              </a:solidFill>
              <a:ln w="9525">
                <a:solidFill>
                  <a:schemeClr val="tx1"/>
                </a:solidFill>
                <a:miter lim="800000"/>
                <a:headEnd type="none" w="sm" len="sm"/>
                <a:tailEnd type="none" w="sm" len="sm"/>
              </a:ln>
            </p:spPr>
            <p:txBody>
              <a:bodyPr wrap="none" lIns="92075" tIns="46038" rIns="92075" bIns="46038" anchor="ctr"/>
              <a:lstStyle/>
              <a:p>
                <a:endParaRPr lang="en-US"/>
              </a:p>
            </p:txBody>
          </p:sp>
          <p:pic>
            <p:nvPicPr>
              <p:cNvPr id="17425" name="Picture 88" descr="j0371064"/>
              <p:cNvPicPr>
                <a:picLocks noChangeAspect="1" noChangeArrowheads="1"/>
              </p:cNvPicPr>
              <p:nvPr/>
            </p:nvPicPr>
            <p:blipFill>
              <a:blip r:embed="rId6" cstate="print"/>
              <a:srcRect/>
              <a:stretch>
                <a:fillRect/>
              </a:stretch>
            </p:blipFill>
            <p:spPr bwMode="auto">
              <a:xfrm>
                <a:off x="356" y="813"/>
                <a:ext cx="1196" cy="1052"/>
              </a:xfrm>
              <a:prstGeom prst="rect">
                <a:avLst/>
              </a:prstGeom>
              <a:solidFill>
                <a:schemeClr val="bg1"/>
              </a:solidFill>
              <a:ln w="38100">
                <a:solidFill>
                  <a:srgbClr val="0000FF"/>
                </a:solidFill>
                <a:miter lim="800000"/>
                <a:headEnd/>
                <a:tailEnd/>
              </a:ln>
            </p:spPr>
          </p:pic>
        </p:grpSp>
        <p:sp>
          <p:nvSpPr>
            <p:cNvPr id="17423" name="Freeform 89"/>
            <p:cNvSpPr>
              <a:spLocks/>
            </p:cNvSpPr>
            <p:nvPr/>
          </p:nvSpPr>
          <p:spPr bwMode="auto">
            <a:xfrm>
              <a:off x="1199" y="1933"/>
              <a:ext cx="1500" cy="829"/>
            </a:xfrm>
            <a:custGeom>
              <a:avLst/>
              <a:gdLst>
                <a:gd name="T0" fmla="*/ 0 w 1500"/>
                <a:gd name="T1" fmla="*/ 0 h 829"/>
                <a:gd name="T2" fmla="*/ 1500 w 1500"/>
                <a:gd name="T3" fmla="*/ 829 h 829"/>
                <a:gd name="T4" fmla="*/ 1255 w 1500"/>
                <a:gd name="T5" fmla="*/ 0 h 829"/>
                <a:gd name="T6" fmla="*/ 0 w 1500"/>
                <a:gd name="T7" fmla="*/ 0 h 829"/>
                <a:gd name="T8" fmla="*/ 0 60000 65536"/>
                <a:gd name="T9" fmla="*/ 0 60000 65536"/>
                <a:gd name="T10" fmla="*/ 0 60000 65536"/>
                <a:gd name="T11" fmla="*/ 0 60000 65536"/>
                <a:gd name="T12" fmla="*/ 0 w 1500"/>
                <a:gd name="T13" fmla="*/ 0 h 829"/>
                <a:gd name="T14" fmla="*/ 1500 w 1500"/>
                <a:gd name="T15" fmla="*/ 829 h 829"/>
              </a:gdLst>
              <a:ahLst/>
              <a:cxnLst>
                <a:cxn ang="T8">
                  <a:pos x="T0" y="T1"/>
                </a:cxn>
                <a:cxn ang="T9">
                  <a:pos x="T2" y="T3"/>
                </a:cxn>
                <a:cxn ang="T10">
                  <a:pos x="T4" y="T5"/>
                </a:cxn>
                <a:cxn ang="T11">
                  <a:pos x="T6" y="T7"/>
                </a:cxn>
              </a:cxnLst>
              <a:rect l="T12" t="T13" r="T14" b="T15"/>
              <a:pathLst>
                <a:path w="1500" h="829">
                  <a:moveTo>
                    <a:pt x="0" y="0"/>
                  </a:moveTo>
                  <a:lnTo>
                    <a:pt x="1500" y="829"/>
                  </a:lnTo>
                  <a:lnTo>
                    <a:pt x="1255" y="0"/>
                  </a:lnTo>
                  <a:lnTo>
                    <a:pt x="0" y="0"/>
                  </a:lnTo>
                  <a:close/>
                </a:path>
              </a:pathLst>
            </a:custGeom>
            <a:solidFill>
              <a:srgbClr val="0000FF"/>
            </a:solidFill>
            <a:ln w="9525" cap="flat" cmpd="sng">
              <a:solidFill>
                <a:srgbClr val="0000FF"/>
              </a:solidFill>
              <a:prstDash val="solid"/>
              <a:round/>
              <a:headEnd type="none" w="sm" len="sm"/>
              <a:tailEnd type="none" w="sm" len="sm"/>
            </a:ln>
          </p:spPr>
          <p:txBody>
            <a:bodyPr lIns="92075" tIns="46038" rIns="92075" bIns="46038"/>
            <a:lstStyle/>
            <a:p>
              <a:endParaRPr lang="en-US"/>
            </a:p>
          </p:txBody>
        </p:sp>
      </p:grpSp>
      <p:pic>
        <p:nvPicPr>
          <p:cNvPr id="17415" name="Picture 86" descr="S:\OLA\Photos- SEA OLA\SMMC Hearing on Hazing -20120322 (21).jpg"/>
          <p:cNvPicPr>
            <a:picLocks noChangeAspect="1" noChangeArrowheads="1"/>
          </p:cNvPicPr>
          <p:nvPr/>
        </p:nvPicPr>
        <p:blipFill>
          <a:blip r:embed="rId7" cstate="print"/>
          <a:srcRect/>
          <a:stretch>
            <a:fillRect/>
          </a:stretch>
        </p:blipFill>
        <p:spPr bwMode="auto">
          <a:xfrm>
            <a:off x="420688" y="4452938"/>
            <a:ext cx="2233612"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11250" y="233363"/>
            <a:ext cx="7210425" cy="609600"/>
          </a:xfrm>
        </p:spPr>
        <p:txBody>
          <a:bodyPr/>
          <a:lstStyle/>
          <a:p>
            <a:r>
              <a:rPr lang="en-US" b="1" smtClean="0"/>
              <a:t>Morning Formation</a:t>
            </a:r>
          </a:p>
        </p:txBody>
      </p:sp>
      <p:pic>
        <p:nvPicPr>
          <p:cNvPr id="18435" name="Content Placeholder 3" descr="official-photo-of-110th"/>
          <p:cNvPicPr>
            <a:picLocks noGrp="1" noChangeAspect="1" noChangeArrowheads="1"/>
          </p:cNvPicPr>
          <p:nvPr>
            <p:ph idx="1"/>
          </p:nvPr>
        </p:nvPicPr>
        <p:blipFill>
          <a:blip r:embed="rId2" cstate="print"/>
          <a:srcRect/>
          <a:stretch>
            <a:fillRect/>
          </a:stretch>
        </p:blipFill>
        <p:spPr>
          <a:xfrm>
            <a:off x="866775" y="1100138"/>
            <a:ext cx="7445375" cy="5584825"/>
          </a:xfrm>
          <a:solidFill>
            <a:srgbClr val="FFFFFF"/>
          </a:solidFill>
          <a:ln>
            <a:solidFill>
              <a:schemeClr val="bg1"/>
            </a:solidFill>
          </a:ln>
        </p:spPr>
      </p:pic>
      <p:sp>
        <p:nvSpPr>
          <p:cNvPr id="18436" name="Line 3"/>
          <p:cNvSpPr>
            <a:spLocks noChangeShapeType="1"/>
          </p:cNvSpPr>
          <p:nvPr/>
        </p:nvSpPr>
        <p:spPr bwMode="auto">
          <a:xfrm flipV="1">
            <a:off x="1066800" y="941388"/>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8437" name="Group 7"/>
          <p:cNvGrpSpPr>
            <a:grpSpLocks/>
          </p:cNvGrpSpPr>
          <p:nvPr/>
        </p:nvGrpSpPr>
        <p:grpSpPr bwMode="auto">
          <a:xfrm>
            <a:off x="38100" y="12700"/>
            <a:ext cx="860425" cy="868363"/>
            <a:chOff x="117" y="81"/>
            <a:chExt cx="517" cy="624"/>
          </a:xfrm>
        </p:grpSpPr>
        <p:sp>
          <p:nvSpPr>
            <p:cNvPr id="18440"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8441"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8442"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8443"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8444"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8445"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8446"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8447"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8448"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8449"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8450"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8451"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8452"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8453"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8454"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8455"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8456"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8457"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8458"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8459"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8460"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8461"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8462"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8463"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8464"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8465"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8466"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8467"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8468"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8469"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8470"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8471"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8472"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8473"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8474"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8475"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8476"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8477"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8478"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8479"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8480"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8481"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8482"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8483"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8484"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8485"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8486"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8487"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8488"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8489"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8490"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8491"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8492"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8493"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8494"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8495"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8496"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8497"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8498"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8499"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8500"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8501"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8502"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8503"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8504"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8505"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8506"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8507"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8508"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8438" name="Picture 77"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sp>
        <p:nvSpPr>
          <p:cNvPr id="18439" name="TextBox 76"/>
          <p:cNvSpPr txBox="1">
            <a:spLocks noChangeArrowheads="1"/>
          </p:cNvSpPr>
          <p:nvPr/>
        </p:nvSpPr>
        <p:spPr bwMode="auto">
          <a:xfrm>
            <a:off x="2084388" y="6086475"/>
            <a:ext cx="5200650" cy="522288"/>
          </a:xfrm>
          <a:prstGeom prst="rect">
            <a:avLst/>
          </a:prstGeom>
          <a:solidFill>
            <a:srgbClr val="FFFF00"/>
          </a:solidFill>
          <a:ln w="38100">
            <a:solidFill>
              <a:srgbClr val="FF0000"/>
            </a:solidFill>
            <a:miter lim="800000"/>
            <a:headEnd/>
            <a:tailEnd/>
          </a:ln>
        </p:spPr>
        <p:txBody>
          <a:bodyPr>
            <a:spAutoFit/>
          </a:bodyPr>
          <a:lstStyle/>
          <a:p>
            <a:pPr algn="ctr">
              <a:buFontTx/>
              <a:buNone/>
            </a:pPr>
            <a:r>
              <a:rPr lang="en-US" sz="2800"/>
              <a:t>…and they all have a vote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90500"/>
            <a:ext cx="7210425" cy="609600"/>
          </a:xfrm>
        </p:spPr>
        <p:txBody>
          <a:bodyPr/>
          <a:lstStyle/>
          <a:p>
            <a:r>
              <a:rPr lang="en-US" b="1" smtClean="0"/>
              <a:t>What do you Do?</a:t>
            </a:r>
          </a:p>
        </p:txBody>
      </p:sp>
      <p:sp>
        <p:nvSpPr>
          <p:cNvPr id="19459" name="Rectangle 3"/>
          <p:cNvSpPr>
            <a:spLocks noGrp="1" noChangeArrowheads="1"/>
          </p:cNvSpPr>
          <p:nvPr>
            <p:ph type="body" idx="1"/>
          </p:nvPr>
        </p:nvSpPr>
        <p:spPr>
          <a:xfrm>
            <a:off x="2933700" y="1087438"/>
            <a:ext cx="6008688" cy="5448300"/>
          </a:xfrm>
        </p:spPr>
        <p:txBody>
          <a:bodyPr lIns="91440" tIns="45720" rIns="91440" bIns="45720"/>
          <a:lstStyle/>
          <a:p>
            <a:pPr marL="457200" indent="-457200">
              <a:buClrTx/>
              <a:buFont typeface="Arial" charset="0"/>
              <a:buChar char="•"/>
            </a:pPr>
            <a:r>
              <a:rPr lang="en-US" smtClean="0"/>
              <a:t>Advise and assist development of legislation</a:t>
            </a:r>
          </a:p>
          <a:p>
            <a:pPr marL="457200" indent="-457200">
              <a:buClrTx/>
              <a:buFont typeface="Arial" charset="0"/>
              <a:buChar char="•"/>
            </a:pPr>
            <a:r>
              <a:rPr lang="en-US" smtClean="0"/>
              <a:t>Assist with hearing preparation and floor debate</a:t>
            </a:r>
          </a:p>
          <a:p>
            <a:pPr marL="457200" indent="-457200">
              <a:buClrTx/>
              <a:buFont typeface="Arial" charset="0"/>
              <a:buChar char="•"/>
            </a:pPr>
            <a:r>
              <a:rPr lang="en-US" smtClean="0"/>
              <a:t>Represent Member at various meetings with constituents and attends hearings</a:t>
            </a:r>
          </a:p>
          <a:p>
            <a:pPr marL="457200" indent="-457200">
              <a:buClrTx/>
              <a:buFont typeface="Arial" charset="0"/>
              <a:buChar char="•"/>
            </a:pPr>
            <a:r>
              <a:rPr lang="en-US" smtClean="0"/>
              <a:t>Assist with coordination of congressional and staff actions</a:t>
            </a:r>
          </a:p>
          <a:p>
            <a:pPr marL="457200" indent="-457200">
              <a:buClrTx/>
              <a:buFont typeface="Arial" charset="0"/>
              <a:buChar char="•"/>
            </a:pPr>
            <a:r>
              <a:rPr lang="en-US" smtClean="0"/>
              <a:t>Assist in press releases and media events</a:t>
            </a:r>
          </a:p>
          <a:p>
            <a:pPr marL="457200" indent="-457200">
              <a:buClrTx/>
              <a:buFont typeface="Arial" charset="0"/>
              <a:buChar char="•"/>
            </a:pPr>
            <a:r>
              <a:rPr lang="en-US" smtClean="0"/>
              <a:t>Research, development, and drafting introduction to bills</a:t>
            </a:r>
          </a:p>
        </p:txBody>
      </p:sp>
      <p:pic>
        <p:nvPicPr>
          <p:cNvPr id="19460"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19461" name="Group 11"/>
          <p:cNvGrpSpPr>
            <a:grpSpLocks/>
          </p:cNvGrpSpPr>
          <p:nvPr/>
        </p:nvGrpSpPr>
        <p:grpSpPr bwMode="auto">
          <a:xfrm>
            <a:off x="38100" y="12700"/>
            <a:ext cx="860425" cy="868363"/>
            <a:chOff x="117" y="81"/>
            <a:chExt cx="517" cy="624"/>
          </a:xfrm>
        </p:grpSpPr>
        <p:sp>
          <p:nvSpPr>
            <p:cNvPr id="19464"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9465"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9466"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9467"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9468"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9469"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9470"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9471"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9472"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9473"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9474"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9475"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9476"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9477"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9478"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9479"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9480"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9481"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9482"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9483"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9484"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9485"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9486"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9487"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9488"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9489"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9490"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9491"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9492"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9493"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9494"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9495"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9496"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9497"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9498"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9499"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9500"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9501"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9502"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9503"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9504"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9505"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9506"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9507"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9508"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9509"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9510"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9511"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9512"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9513"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9514"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9515"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9516"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9517"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9518"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9519"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9520"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9521"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9522"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9523"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9524"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9525"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9526"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9527"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9528"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9529"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9530"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9531"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9532"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19462"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pic>
        <p:nvPicPr>
          <p:cNvPr id="19463" name="Picture 77" descr="S:\OLA\Photos- SEA OLA\SMMC Hearing on Hazing -20120322 (23).jpg"/>
          <p:cNvPicPr>
            <a:picLocks noChangeAspect="1" noChangeArrowheads="1"/>
          </p:cNvPicPr>
          <p:nvPr/>
        </p:nvPicPr>
        <p:blipFill>
          <a:blip r:embed="rId3" cstate="print"/>
          <a:srcRect/>
          <a:stretch>
            <a:fillRect/>
          </a:stretch>
        </p:blipFill>
        <p:spPr bwMode="auto">
          <a:xfrm>
            <a:off x="147638" y="1163638"/>
            <a:ext cx="2819400" cy="4227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190500"/>
            <a:ext cx="7210425" cy="609600"/>
          </a:xfrm>
        </p:spPr>
        <p:txBody>
          <a:bodyPr/>
          <a:lstStyle/>
          <a:p>
            <a:r>
              <a:rPr lang="en-US" b="1" smtClean="0"/>
              <a:t>Roles &amp; Responsibilities</a:t>
            </a:r>
          </a:p>
        </p:txBody>
      </p:sp>
      <p:sp>
        <p:nvSpPr>
          <p:cNvPr id="20483" name="Rectangle 3"/>
          <p:cNvSpPr>
            <a:spLocks noGrp="1" noChangeArrowheads="1"/>
          </p:cNvSpPr>
          <p:nvPr>
            <p:ph type="body" idx="1"/>
          </p:nvPr>
        </p:nvSpPr>
        <p:spPr>
          <a:xfrm>
            <a:off x="2933700" y="1087438"/>
            <a:ext cx="6008688" cy="4340225"/>
          </a:xfrm>
        </p:spPr>
        <p:txBody>
          <a:bodyPr lIns="91440" tIns="45720" rIns="91440" bIns="45720"/>
          <a:lstStyle/>
          <a:p>
            <a:pPr marL="457200" indent="-457200">
              <a:buClrTx/>
              <a:buFont typeface="Arial" charset="0"/>
              <a:buChar char="•"/>
            </a:pPr>
            <a:r>
              <a:rPr lang="en-US" smtClean="0"/>
              <a:t>Expectations</a:t>
            </a:r>
          </a:p>
          <a:p>
            <a:pPr marL="457200" indent="-457200">
              <a:buClrTx/>
              <a:buFont typeface="Arial" charset="0"/>
              <a:buChar char="•"/>
            </a:pPr>
            <a:r>
              <a:rPr lang="en-US" smtClean="0"/>
              <a:t>Dress appropriately</a:t>
            </a:r>
          </a:p>
          <a:p>
            <a:pPr marL="457200" indent="-457200">
              <a:buClrTx/>
              <a:buFont typeface="Arial" charset="0"/>
              <a:buChar char="•"/>
            </a:pPr>
            <a:r>
              <a:rPr lang="en-US" smtClean="0"/>
              <a:t>Party affiliation is irrelevant</a:t>
            </a:r>
          </a:p>
          <a:p>
            <a:pPr marL="457200" indent="-457200">
              <a:buClrTx/>
              <a:buFont typeface="Arial" charset="0"/>
              <a:buChar char="•"/>
            </a:pPr>
            <a:r>
              <a:rPr lang="en-US" smtClean="0"/>
              <a:t>Network</a:t>
            </a:r>
          </a:p>
          <a:p>
            <a:pPr marL="457200" indent="-457200">
              <a:buClrTx/>
              <a:buFont typeface="Arial" charset="0"/>
              <a:buChar char="•"/>
            </a:pPr>
            <a:r>
              <a:rPr lang="en-US" smtClean="0"/>
              <a:t>Knowledge</a:t>
            </a:r>
          </a:p>
          <a:p>
            <a:pPr marL="457200" indent="-457200">
              <a:buClrTx/>
              <a:buFont typeface="Arial" charset="0"/>
              <a:buChar char="•"/>
            </a:pPr>
            <a:r>
              <a:rPr lang="en-US" smtClean="0"/>
              <a:t>Attend social events</a:t>
            </a:r>
          </a:p>
          <a:p>
            <a:pPr marL="457200" indent="-457200">
              <a:buClrTx/>
              <a:buFont typeface="Arial" charset="0"/>
              <a:buChar char="•"/>
            </a:pPr>
            <a:endParaRPr lang="en-US" smtClean="0"/>
          </a:p>
          <a:p>
            <a:pPr marL="457200" indent="-457200">
              <a:buClrTx/>
              <a:buFont typeface="Wingdings" pitchFamily="2" charset="2"/>
              <a:buNone/>
            </a:pPr>
            <a:endParaRPr lang="en-US" smtClean="0"/>
          </a:p>
        </p:txBody>
      </p:sp>
      <p:pic>
        <p:nvPicPr>
          <p:cNvPr id="20484"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20485" name="Group 11"/>
          <p:cNvGrpSpPr>
            <a:grpSpLocks/>
          </p:cNvGrpSpPr>
          <p:nvPr/>
        </p:nvGrpSpPr>
        <p:grpSpPr bwMode="auto">
          <a:xfrm>
            <a:off x="38100" y="12700"/>
            <a:ext cx="860425" cy="868363"/>
            <a:chOff x="117" y="81"/>
            <a:chExt cx="517" cy="624"/>
          </a:xfrm>
        </p:grpSpPr>
        <p:sp>
          <p:nvSpPr>
            <p:cNvPr id="20488"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0489"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0490"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0491"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0492"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0493"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0494"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0495"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0496"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0497"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0498"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0499"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0500"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0501"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0502"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0503"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0504"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0505"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0506"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0507"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508"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0509"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0510"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0511"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512"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513"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514"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0515"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0516"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0517"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518"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0519"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0520"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0521"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0522"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0523"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0524"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0525"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0526"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0527"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0528"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0529"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0530"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0531"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0532"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0533"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0534"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0535"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0536"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0537"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0538"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0539"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0540"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0541"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0542"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0543"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0544"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0545"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0546"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0547"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0548"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0549"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0550"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0551"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0552"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0553"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0554"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0555"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0556"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20486"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pic>
        <p:nvPicPr>
          <p:cNvPr id="20487" name="Picture 201" descr="Capitol"/>
          <p:cNvPicPr>
            <a:picLocks noChangeAspect="1" noChangeArrowheads="1"/>
          </p:cNvPicPr>
          <p:nvPr/>
        </p:nvPicPr>
        <p:blipFill>
          <a:blip r:embed="rId3" cstate="print"/>
          <a:srcRect/>
          <a:stretch>
            <a:fillRect/>
          </a:stretch>
        </p:blipFill>
        <p:spPr bwMode="auto">
          <a:xfrm>
            <a:off x="165100" y="1246188"/>
            <a:ext cx="2768600" cy="1931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190500"/>
            <a:ext cx="7210425" cy="609600"/>
          </a:xfrm>
        </p:spPr>
        <p:txBody>
          <a:bodyPr/>
          <a:lstStyle/>
          <a:p>
            <a:r>
              <a:rPr lang="en-US" b="1" smtClean="0"/>
              <a:t>Accomplishments</a:t>
            </a:r>
          </a:p>
        </p:txBody>
      </p:sp>
      <p:sp>
        <p:nvSpPr>
          <p:cNvPr id="21507" name="Rectangle 3"/>
          <p:cNvSpPr>
            <a:spLocks noGrp="1" noChangeArrowheads="1"/>
          </p:cNvSpPr>
          <p:nvPr>
            <p:ph type="body" idx="1"/>
          </p:nvPr>
        </p:nvSpPr>
        <p:spPr>
          <a:xfrm>
            <a:off x="2933700" y="1087438"/>
            <a:ext cx="6008688" cy="5448300"/>
          </a:xfrm>
        </p:spPr>
        <p:txBody>
          <a:bodyPr lIns="91440" tIns="45720" rIns="91440" bIns="45720"/>
          <a:lstStyle/>
          <a:p>
            <a:pPr marL="457200" indent="-457200">
              <a:buClrTx/>
              <a:buFont typeface="Arial" charset="0"/>
              <a:buChar char="•"/>
            </a:pPr>
            <a:r>
              <a:rPr lang="en-US" smtClean="0"/>
              <a:t>Drafted legislation for awareness of Vet benefits dealing with Post 911 GI Bill</a:t>
            </a:r>
          </a:p>
          <a:p>
            <a:pPr marL="457200" indent="-457200">
              <a:buClrTx/>
              <a:buFont typeface="Arial" charset="0"/>
              <a:buChar char="•"/>
            </a:pPr>
            <a:r>
              <a:rPr lang="en-US" smtClean="0"/>
              <a:t>Major contributor in passing the Vision Scholars Act of 2009</a:t>
            </a:r>
          </a:p>
          <a:p>
            <a:pPr marL="457200" indent="-457200">
              <a:buClrTx/>
              <a:buFont typeface="Arial" charset="0"/>
              <a:buChar char="•"/>
            </a:pPr>
            <a:r>
              <a:rPr lang="en-US" smtClean="0"/>
              <a:t>Assisted in legislation to add and improve the hiring of veterans</a:t>
            </a:r>
          </a:p>
          <a:p>
            <a:pPr marL="457200" indent="-457200">
              <a:buClrTx/>
              <a:buFont typeface="Arial" charset="0"/>
              <a:buChar char="•"/>
            </a:pPr>
            <a:r>
              <a:rPr lang="en-US" smtClean="0"/>
              <a:t>Assisted in programs designed for amputees in transition from DOD to VA</a:t>
            </a:r>
          </a:p>
          <a:p>
            <a:pPr marL="457200" indent="-457200">
              <a:buClrTx/>
              <a:buFont typeface="Arial" charset="0"/>
              <a:buChar char="•"/>
            </a:pPr>
            <a:r>
              <a:rPr lang="en-US" smtClean="0"/>
              <a:t>Researched efficiencies designed to save DOD $150 billion over next 5 years.</a:t>
            </a:r>
          </a:p>
          <a:p>
            <a:pPr marL="457200" indent="-457200">
              <a:buClrTx/>
              <a:buFont typeface="Wingdings" pitchFamily="2" charset="2"/>
              <a:buNone/>
            </a:pPr>
            <a:endParaRPr lang="en-US" smtClean="0"/>
          </a:p>
        </p:txBody>
      </p:sp>
      <p:pic>
        <p:nvPicPr>
          <p:cNvPr id="21508"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21509" name="Group 11"/>
          <p:cNvGrpSpPr>
            <a:grpSpLocks/>
          </p:cNvGrpSpPr>
          <p:nvPr/>
        </p:nvGrpSpPr>
        <p:grpSpPr bwMode="auto">
          <a:xfrm>
            <a:off x="38100" y="12700"/>
            <a:ext cx="860425" cy="868363"/>
            <a:chOff x="117" y="81"/>
            <a:chExt cx="517" cy="624"/>
          </a:xfrm>
        </p:grpSpPr>
        <p:sp>
          <p:nvSpPr>
            <p:cNvPr id="21512"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1513"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1514"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1515"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1516"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1517"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1518"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1519"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1520"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1521"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1522"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1523"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1524"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1525"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1526"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1527"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1528"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1529"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1530"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1531"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1532"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1533"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1534"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1535"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1536"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1537"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1538"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1539"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1540"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1541"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1542"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1543"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1544"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1545"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1546"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1547"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1548"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1549"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1550"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1551"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1552"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1553"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1554"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1555"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1556"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1557"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558"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559"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560"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1561"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1562"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1563"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1564"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1565"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1566"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1567"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1568"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1569"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1570"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1571"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1572"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1573"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1574"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1575"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1576"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1577"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1578"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1579"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1580"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21510"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pic>
        <p:nvPicPr>
          <p:cNvPr id="21511" name="Picture 201" descr="Capitol"/>
          <p:cNvPicPr>
            <a:picLocks noChangeAspect="1" noChangeArrowheads="1"/>
          </p:cNvPicPr>
          <p:nvPr/>
        </p:nvPicPr>
        <p:blipFill>
          <a:blip r:embed="rId3" cstate="print"/>
          <a:srcRect/>
          <a:stretch>
            <a:fillRect/>
          </a:stretch>
        </p:blipFill>
        <p:spPr bwMode="auto">
          <a:xfrm>
            <a:off x="165100" y="1246188"/>
            <a:ext cx="2768600" cy="1931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190500"/>
            <a:ext cx="7210425" cy="609600"/>
          </a:xfrm>
        </p:spPr>
        <p:txBody>
          <a:bodyPr/>
          <a:lstStyle/>
          <a:p>
            <a:r>
              <a:rPr lang="en-US" b="1" smtClean="0"/>
              <a:t>Accolades</a:t>
            </a:r>
          </a:p>
        </p:txBody>
      </p:sp>
      <p:sp>
        <p:nvSpPr>
          <p:cNvPr id="22531" name="Rectangle 3"/>
          <p:cNvSpPr>
            <a:spLocks noGrp="1" noChangeArrowheads="1"/>
          </p:cNvSpPr>
          <p:nvPr>
            <p:ph type="body" idx="1"/>
          </p:nvPr>
        </p:nvSpPr>
        <p:spPr>
          <a:xfrm>
            <a:off x="142875" y="1087438"/>
            <a:ext cx="8799513" cy="5886450"/>
          </a:xfrm>
        </p:spPr>
        <p:txBody>
          <a:bodyPr lIns="91440" tIns="45720" rIns="91440" bIns="45720"/>
          <a:lstStyle/>
          <a:p>
            <a:pPr marL="457200" indent="-457200">
              <a:buClrTx/>
              <a:buFont typeface="Arial" charset="0"/>
              <a:buChar char="•"/>
            </a:pPr>
            <a:r>
              <a:rPr lang="en-US" smtClean="0"/>
              <a:t>“In my view he has validated the concept of assigning highly qualified SNCO’s to congressional offices as fellows”</a:t>
            </a:r>
          </a:p>
          <a:p>
            <a:pPr marL="457200" indent="-457200">
              <a:buClrTx/>
              <a:buFont typeface="Arial" charset="0"/>
              <a:buChar char="•"/>
            </a:pPr>
            <a:r>
              <a:rPr lang="en-US" smtClean="0"/>
              <a:t>“Based on his performance this office will seek SNCO’s if offered”</a:t>
            </a:r>
          </a:p>
          <a:p>
            <a:pPr marL="457200" indent="-457200">
              <a:buClrTx/>
              <a:buFont typeface="Arial" charset="0"/>
              <a:buChar char="•"/>
            </a:pPr>
            <a:r>
              <a:rPr lang="en-US" smtClean="0"/>
              <a:t>“More than a trusted advisor.  He’s been a teacher and a friend”</a:t>
            </a:r>
          </a:p>
          <a:p>
            <a:pPr marL="457200" indent="-457200">
              <a:buClrTx/>
              <a:buFont typeface="Arial" charset="0"/>
              <a:buChar char="•"/>
            </a:pPr>
            <a:r>
              <a:rPr lang="en-US" smtClean="0"/>
              <a:t>“This senior SNCO cannot be stopped”</a:t>
            </a:r>
          </a:p>
          <a:p>
            <a:pPr marL="457200" indent="-457200">
              <a:buClrTx/>
              <a:buFont typeface="Arial" charset="0"/>
              <a:buChar char="•"/>
            </a:pPr>
            <a:r>
              <a:rPr lang="en-US" smtClean="0"/>
              <a:t>“I rank the MSgt as #1 of 5 military fellows who have ever worked for me during elected office”</a:t>
            </a:r>
          </a:p>
          <a:p>
            <a:pPr marL="457200" indent="-457200">
              <a:buClrTx/>
              <a:buFont typeface="Arial" charset="0"/>
              <a:buChar char="•"/>
            </a:pPr>
            <a:r>
              <a:rPr lang="en-US" smtClean="0"/>
              <a:t>“He contributes immeeasurably to a high public image for the Marine Corps by his participation in the activities of the House Committee on Veteran’s Affairs”</a:t>
            </a:r>
          </a:p>
          <a:p>
            <a:pPr marL="457200" indent="-457200">
              <a:buClrTx/>
              <a:buFont typeface="Wingdings" pitchFamily="2" charset="2"/>
              <a:buNone/>
            </a:pPr>
            <a:endParaRPr lang="en-US" sz="1800" smtClean="0"/>
          </a:p>
        </p:txBody>
      </p:sp>
      <p:pic>
        <p:nvPicPr>
          <p:cNvPr id="22532"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22533" name="Group 11"/>
          <p:cNvGrpSpPr>
            <a:grpSpLocks/>
          </p:cNvGrpSpPr>
          <p:nvPr/>
        </p:nvGrpSpPr>
        <p:grpSpPr bwMode="auto">
          <a:xfrm>
            <a:off x="38100" y="12700"/>
            <a:ext cx="860425" cy="868363"/>
            <a:chOff x="117" y="81"/>
            <a:chExt cx="517" cy="624"/>
          </a:xfrm>
        </p:grpSpPr>
        <p:sp>
          <p:nvSpPr>
            <p:cNvPr id="22535"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2536"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2537"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2538"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2539"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2540"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2541"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2542"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2543"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2544"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2545"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2546"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2547"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2548"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2549"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2550"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2551"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2552"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2553"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2554"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2555"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2556"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2557"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2558"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2559"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2560"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2561"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2562"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2563"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2564"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2565"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2566"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2567"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2568"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2569"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2570"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2571"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2572"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2573"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2574"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2575"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2576"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2577"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2578"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2579"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2580"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2581"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2582"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2583"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2584"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2585"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2586"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2587"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2588"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2589"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2590"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2591"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2592"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2593"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2594"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2595"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2596"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2597"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2598"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2599"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2600"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2601"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2602"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2603"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22534"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190500"/>
            <a:ext cx="7210425" cy="609600"/>
          </a:xfrm>
        </p:spPr>
        <p:txBody>
          <a:bodyPr/>
          <a:lstStyle/>
          <a:p>
            <a:r>
              <a:rPr lang="en-US" b="1" smtClean="0"/>
              <a:t>Current Challenges on the Hill</a:t>
            </a:r>
          </a:p>
        </p:txBody>
      </p:sp>
      <p:sp>
        <p:nvSpPr>
          <p:cNvPr id="23555" name="Rectangle 3"/>
          <p:cNvSpPr>
            <a:spLocks noGrp="1" noChangeArrowheads="1"/>
          </p:cNvSpPr>
          <p:nvPr>
            <p:ph type="body" idx="1"/>
          </p:nvPr>
        </p:nvSpPr>
        <p:spPr>
          <a:xfrm>
            <a:off x="2933700" y="1087438"/>
            <a:ext cx="6008688" cy="5448300"/>
          </a:xfrm>
        </p:spPr>
        <p:txBody>
          <a:bodyPr lIns="91440" tIns="45720" rIns="91440" bIns="45720"/>
          <a:lstStyle/>
          <a:p>
            <a:pPr marL="457200" indent="-457200">
              <a:buClrTx/>
              <a:buFont typeface="Arial" charset="0"/>
              <a:buChar char="•"/>
            </a:pPr>
            <a:r>
              <a:rPr lang="en-US" smtClean="0"/>
              <a:t>Sexual Assault</a:t>
            </a:r>
          </a:p>
          <a:p>
            <a:pPr marL="457200" indent="-457200">
              <a:buClrTx/>
              <a:buFont typeface="Arial" charset="0"/>
              <a:buChar char="•"/>
            </a:pPr>
            <a:r>
              <a:rPr lang="en-US" smtClean="0"/>
              <a:t>Hazing and Conduct</a:t>
            </a:r>
          </a:p>
          <a:p>
            <a:pPr marL="457200" indent="-457200">
              <a:buClrTx/>
              <a:buFont typeface="Arial" charset="0"/>
              <a:buChar char="•"/>
            </a:pPr>
            <a:r>
              <a:rPr lang="en-US" smtClean="0"/>
              <a:t>Force Structure Review and the size of the Corps</a:t>
            </a:r>
          </a:p>
          <a:p>
            <a:pPr marL="457200" indent="-457200">
              <a:buClrTx/>
              <a:buFont typeface="Arial" charset="0"/>
              <a:buChar char="•"/>
            </a:pPr>
            <a:r>
              <a:rPr lang="en-US" smtClean="0"/>
              <a:t>Operational relevancy of the MAGTF</a:t>
            </a:r>
          </a:p>
          <a:p>
            <a:pPr marL="457200" indent="-457200">
              <a:buClrTx/>
              <a:buFont typeface="Arial" charset="0"/>
              <a:buChar char="•"/>
            </a:pPr>
            <a:r>
              <a:rPr lang="en-US" smtClean="0"/>
              <a:t>Modernization: ACV, JLTV, F35B, MV-22</a:t>
            </a:r>
          </a:p>
          <a:p>
            <a:pPr marL="457200" indent="-457200">
              <a:buClrTx/>
              <a:buFont typeface="Arial" charset="0"/>
              <a:buChar char="•"/>
            </a:pPr>
            <a:r>
              <a:rPr lang="en-US" smtClean="0"/>
              <a:t>Sequestration and continuous budget issues</a:t>
            </a:r>
          </a:p>
          <a:p>
            <a:pPr marL="457200" indent="-457200">
              <a:buClrTx/>
              <a:buFont typeface="Arial" charset="0"/>
              <a:buChar char="•"/>
            </a:pPr>
            <a:r>
              <a:rPr lang="en-US" smtClean="0"/>
              <a:t>Women in Combat</a:t>
            </a:r>
          </a:p>
          <a:p>
            <a:pPr marL="457200" indent="-457200">
              <a:buClrTx/>
              <a:buFont typeface="Wingdings" pitchFamily="2" charset="2"/>
              <a:buNone/>
            </a:pPr>
            <a:endParaRPr lang="en-US" smtClean="0"/>
          </a:p>
        </p:txBody>
      </p:sp>
      <p:pic>
        <p:nvPicPr>
          <p:cNvPr id="23556"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23557" name="Group 11"/>
          <p:cNvGrpSpPr>
            <a:grpSpLocks/>
          </p:cNvGrpSpPr>
          <p:nvPr/>
        </p:nvGrpSpPr>
        <p:grpSpPr bwMode="auto">
          <a:xfrm>
            <a:off x="38100" y="12700"/>
            <a:ext cx="860425" cy="868363"/>
            <a:chOff x="117" y="81"/>
            <a:chExt cx="517" cy="624"/>
          </a:xfrm>
        </p:grpSpPr>
        <p:sp>
          <p:nvSpPr>
            <p:cNvPr id="23560"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3561"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3562"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3563"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3564"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3565"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3566"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3567"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3568"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3569"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3570"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3571"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3572"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3573"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3574"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3575"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3576"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3577"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3578"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3579"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3580"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3581"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3582"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3583"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3584"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3585"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3586"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3587"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3588"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3589"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3590"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3591"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3592"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3593"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3594"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3595"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3596"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3597"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3598"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3599"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3600"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3601"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3602"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3603"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3604"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3605"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3606"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3607"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3608"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3609"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3610"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3611"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3612"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3613"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3614"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3615"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3616"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3617"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3618"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3619"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3620"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3621"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3622"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3623"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3624"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3625"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3626"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3627"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3628"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23558"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pic>
        <p:nvPicPr>
          <p:cNvPr id="23559" name="Picture 2" descr="S:\OLA\Photos- SEA OLA\SMMC Hearing on Hazing -20120322 (27).jpg"/>
          <p:cNvPicPr>
            <a:picLocks noChangeAspect="1" noChangeArrowheads="1"/>
          </p:cNvPicPr>
          <p:nvPr/>
        </p:nvPicPr>
        <p:blipFill>
          <a:blip r:embed="rId3" cstate="print"/>
          <a:srcRect/>
          <a:stretch>
            <a:fillRect/>
          </a:stretch>
        </p:blipFill>
        <p:spPr bwMode="auto">
          <a:xfrm>
            <a:off x="0" y="1241425"/>
            <a:ext cx="2944813" cy="2700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1066800" y="187325"/>
            <a:ext cx="7086600" cy="460375"/>
          </a:xfrm>
          <a:solidFill>
            <a:srgbClr val="FFFFFF"/>
          </a:solidFill>
        </p:spPr>
        <p:txBody>
          <a:bodyPr/>
          <a:lstStyle/>
          <a:p>
            <a:r>
              <a:rPr lang="en-US" b="1" smtClean="0"/>
              <a:t>Everyday Congressional Interest </a:t>
            </a:r>
          </a:p>
        </p:txBody>
      </p:sp>
      <p:sp>
        <p:nvSpPr>
          <p:cNvPr id="24579"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4580" name="Group 5"/>
          <p:cNvGrpSpPr>
            <a:grpSpLocks/>
          </p:cNvGrpSpPr>
          <p:nvPr/>
        </p:nvGrpSpPr>
        <p:grpSpPr bwMode="auto">
          <a:xfrm>
            <a:off x="38100" y="12700"/>
            <a:ext cx="860425" cy="868363"/>
            <a:chOff x="117" y="81"/>
            <a:chExt cx="517" cy="624"/>
          </a:xfrm>
        </p:grpSpPr>
        <p:sp>
          <p:nvSpPr>
            <p:cNvPr id="24583" name="Freeform 6"/>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4584" name="Freeform 7"/>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4585" name="Freeform 8"/>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4586" name="Freeform 9"/>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4587" name="Freeform 10"/>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4588" name="Freeform 11"/>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4589" name="Freeform 12"/>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4590" name="Freeform 13"/>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4591" name="Freeform 14"/>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4592" name="Freeform 15"/>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4593" name="Freeform 16"/>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4594" name="Freeform 17"/>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4595" name="Freeform 18"/>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4596" name="Rectangle 19"/>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4597" name="Rectangle 20"/>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4598" name="Rectangle 21"/>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4599" name="Freeform 22"/>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4600" name="Freeform 23"/>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4601" name="Freeform 24"/>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4602" name="Freeform 25"/>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4603" name="Freeform 26"/>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4604" name="Freeform 27"/>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4605" name="Freeform 28"/>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4606" name="Freeform 29"/>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4607" name="Freeform 30"/>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4608" name="Freeform 31"/>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4609" name="Freeform 32"/>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4610" name="Freeform 33"/>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4611" name="Freeform 34"/>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4612" name="Freeform 35"/>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4613" name="Freeform 36"/>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4614" name="Freeform 37"/>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4615" name="Freeform 38"/>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4616" name="Freeform 39"/>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4617" name="Freeform 40"/>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4618" name="Freeform 41"/>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4619" name="Freeform 42"/>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4620" name="Freeform 43"/>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4621" name="Freeform 44"/>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4622" name="Freeform 45"/>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4623" name="Freeform 46"/>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4624" name="Freeform 47"/>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4625" name="Freeform 48"/>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4626" name="Freeform 49"/>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4627" name="Freeform 50"/>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4628" name="Freeform 51"/>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4629" name="Freeform 52"/>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4630" name="Freeform 53"/>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4631" name="Freeform 54"/>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4632" name="Freeform 55"/>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4633" name="Freeform 56"/>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4634" name="Freeform 57"/>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4635" name="Freeform 58"/>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4636" name="Freeform 59"/>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4637" name="Freeform 60"/>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4638" name="Freeform 61"/>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4639" name="Freeform 62"/>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4640" name="Freeform 63"/>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4641" name="Freeform 64"/>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4642" name="Freeform 65"/>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4643" name="Freeform 66"/>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4644" name="Freeform 67"/>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4645" name="Freeform 68"/>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4646" name="Freeform 69"/>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4647" name="Freeform 70"/>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4648" name="Freeform 71"/>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4649" name="Freeform 72"/>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4650" name="Freeform 73"/>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4651" name="Freeform 74"/>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4581" name="Picture 75"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sp>
        <p:nvSpPr>
          <p:cNvPr id="24582" name="Text Box 76"/>
          <p:cNvSpPr txBox="1">
            <a:spLocks noChangeArrowheads="1"/>
          </p:cNvSpPr>
          <p:nvPr/>
        </p:nvSpPr>
        <p:spPr bwMode="auto">
          <a:xfrm>
            <a:off x="381000" y="523875"/>
            <a:ext cx="8763000" cy="5311775"/>
          </a:xfrm>
          <a:prstGeom prst="rect">
            <a:avLst/>
          </a:prstGeom>
          <a:noFill/>
          <a:ln w="9525">
            <a:noFill/>
            <a:miter lim="800000"/>
            <a:headEnd/>
            <a:tailEnd/>
          </a:ln>
        </p:spPr>
        <p:txBody>
          <a:bodyPr>
            <a:spAutoFit/>
          </a:bodyPr>
          <a:lstStyle/>
          <a:p>
            <a:pPr marL="342900" indent="-342900"/>
            <a:endParaRPr kumimoji="0" lang="en-US" sz="2800" b="0">
              <a:cs typeface="Arial" charset="0"/>
            </a:endParaRPr>
          </a:p>
          <a:p>
            <a:pPr marL="342900" indent="-342900">
              <a:buFont typeface="Arial" charset="0"/>
              <a:buChar char="•"/>
            </a:pPr>
            <a:r>
              <a:rPr kumimoji="0" lang="en-US" sz="2000">
                <a:cs typeface="Arial" charset="0"/>
              </a:rPr>
              <a:t>Programs - JSF, MV-22, ACV, Force Structure, Ground Tactical Vehicle Strategy, and MILCON (BEQs)</a:t>
            </a:r>
            <a:br>
              <a:rPr kumimoji="0" lang="en-US" sz="2000">
                <a:cs typeface="Arial" charset="0"/>
              </a:rPr>
            </a:br>
            <a:endParaRPr kumimoji="0" lang="en-US" sz="2000">
              <a:cs typeface="Arial" charset="0"/>
            </a:endParaRPr>
          </a:p>
          <a:p>
            <a:pPr marL="342900" indent="-342900">
              <a:buFont typeface="Arial" charset="0"/>
              <a:buChar char="•"/>
            </a:pPr>
            <a:r>
              <a:rPr kumimoji="0" lang="en-US" sz="2000"/>
              <a:t>Sexual Assault , Hazing, Conduct of our military members</a:t>
            </a:r>
            <a:r>
              <a:rPr kumimoji="0" lang="en-US" sz="2000">
                <a:cs typeface="Arial" charset="0"/>
              </a:rPr>
              <a:t/>
            </a:r>
            <a:br>
              <a:rPr kumimoji="0" lang="en-US" sz="2000">
                <a:cs typeface="Arial" charset="0"/>
              </a:rPr>
            </a:br>
            <a:endParaRPr kumimoji="0" lang="en-US" sz="2000">
              <a:cs typeface="Arial" charset="0"/>
            </a:endParaRPr>
          </a:p>
          <a:p>
            <a:pPr marL="342900" indent="-342900">
              <a:buFont typeface="Arial" charset="0"/>
              <a:buChar char="•"/>
            </a:pPr>
            <a:r>
              <a:rPr kumimoji="0" lang="en-US" sz="2000">
                <a:cs typeface="Arial" charset="0"/>
              </a:rPr>
              <a:t>Wounded Warriors: Post-Traumatic Stress Disorder &amp; Traumatic Brain Injury </a:t>
            </a:r>
            <a:br>
              <a:rPr kumimoji="0" lang="en-US" sz="2000">
                <a:cs typeface="Arial" charset="0"/>
              </a:rPr>
            </a:br>
            <a:endParaRPr kumimoji="0" lang="en-US" sz="2000">
              <a:cs typeface="Arial" charset="0"/>
            </a:endParaRPr>
          </a:p>
          <a:p>
            <a:pPr marL="342900" indent="-342900">
              <a:buFont typeface="Arial" charset="0"/>
              <a:buChar char="•"/>
            </a:pPr>
            <a:r>
              <a:rPr kumimoji="0" lang="en-US" sz="2000"/>
              <a:t>Health of the Force – Dwell and Afghanistan Drawdown</a:t>
            </a:r>
            <a:br>
              <a:rPr kumimoji="0" lang="en-US" sz="2000"/>
            </a:br>
            <a:endParaRPr kumimoji="0" lang="en-US" sz="2000"/>
          </a:p>
          <a:p>
            <a:pPr marL="342900" indent="-342900">
              <a:buFont typeface="Arial" charset="0"/>
              <a:buChar char="•"/>
            </a:pPr>
            <a:r>
              <a:rPr kumimoji="0" lang="en-US" sz="2000">
                <a:solidFill>
                  <a:srgbClr val="000000"/>
                </a:solidFill>
                <a:cs typeface="Arial" charset="0"/>
              </a:rPr>
              <a:t>Service Roles and Missions (MAGTF and Amphibious missions)</a:t>
            </a:r>
            <a:br>
              <a:rPr kumimoji="0" lang="en-US" sz="2000">
                <a:solidFill>
                  <a:srgbClr val="000000"/>
                </a:solidFill>
                <a:cs typeface="Arial" charset="0"/>
              </a:rPr>
            </a:br>
            <a:r>
              <a:rPr kumimoji="0" lang="en-US" sz="2000">
                <a:solidFill>
                  <a:srgbClr val="000000"/>
                </a:solidFill>
                <a:cs typeface="Arial" charset="0"/>
              </a:rPr>
              <a:t> </a:t>
            </a:r>
            <a:r>
              <a:rPr kumimoji="0" lang="en-US" sz="2000" b="0">
                <a:cs typeface="Arial" charset="0"/>
              </a:rPr>
              <a:t> </a:t>
            </a:r>
          </a:p>
          <a:p>
            <a:pPr marL="342900" indent="-342900">
              <a:buFont typeface="Arial" charset="0"/>
              <a:buChar char="•"/>
            </a:pPr>
            <a:r>
              <a:rPr kumimoji="0" lang="en-US" sz="2000"/>
              <a:t>Basing Issues and Depots </a:t>
            </a:r>
            <a:br>
              <a:rPr kumimoji="0" lang="en-US" sz="2000"/>
            </a:br>
            <a:endParaRPr kumimoji="0" 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1066800" y="220663"/>
            <a:ext cx="7086600" cy="460375"/>
          </a:xfrm>
          <a:solidFill>
            <a:srgbClr val="FFFFFF"/>
          </a:solidFill>
        </p:spPr>
        <p:txBody>
          <a:bodyPr/>
          <a:lstStyle/>
          <a:p>
            <a:r>
              <a:rPr lang="en-US" b="1" smtClean="0"/>
              <a:t>Congressional Inquiries</a:t>
            </a:r>
          </a:p>
        </p:txBody>
      </p:sp>
      <p:sp>
        <p:nvSpPr>
          <p:cNvPr id="2052"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053" name="Group 5"/>
          <p:cNvGrpSpPr>
            <a:grpSpLocks/>
          </p:cNvGrpSpPr>
          <p:nvPr/>
        </p:nvGrpSpPr>
        <p:grpSpPr bwMode="auto">
          <a:xfrm>
            <a:off x="38100" y="12700"/>
            <a:ext cx="860425" cy="868363"/>
            <a:chOff x="117" y="81"/>
            <a:chExt cx="517" cy="624"/>
          </a:xfrm>
        </p:grpSpPr>
        <p:sp>
          <p:nvSpPr>
            <p:cNvPr id="2069" name="Freeform 6"/>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070" name="Freeform 7"/>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071" name="Freeform 8"/>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072" name="Freeform 9"/>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073" name="Freeform 10"/>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074" name="Freeform 11"/>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075" name="Freeform 12"/>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076" name="Freeform 13"/>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077" name="Freeform 14"/>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078" name="Freeform 15"/>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079" name="Freeform 16"/>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080" name="Freeform 17"/>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081" name="Freeform 18"/>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082" name="Rectangle 19"/>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2083" name="Rectangle 20"/>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2084" name="Rectangle 21"/>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2085" name="Freeform 22"/>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086" name="Freeform 23"/>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087" name="Freeform 24"/>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088" name="Freeform 25"/>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89" name="Freeform 26"/>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090" name="Freeform 27"/>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091" name="Freeform 28"/>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092" name="Freeform 29"/>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93" name="Freeform 30"/>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94" name="Freeform 31"/>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95" name="Freeform 32"/>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096" name="Freeform 33"/>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097" name="Freeform 34"/>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098" name="Freeform 35"/>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099" name="Freeform 36"/>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100" name="Freeform 37"/>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101" name="Freeform 38"/>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102" name="Freeform 39"/>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103" name="Freeform 40"/>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104" name="Freeform 41"/>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105" name="Freeform 42"/>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106" name="Freeform 43"/>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107" name="Freeform 44"/>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108" name="Freeform 45"/>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109" name="Freeform 46"/>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110" name="Freeform 47"/>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111" name="Freeform 48"/>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112" name="Freeform 49"/>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113" name="Freeform 50"/>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114" name="Freeform 51"/>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15" name="Freeform 52"/>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16" name="Freeform 53"/>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117" name="Freeform 54"/>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118" name="Freeform 55"/>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119" name="Freeform 56"/>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120" name="Freeform 57"/>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121" name="Freeform 58"/>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122" name="Freeform 59"/>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123" name="Freeform 60"/>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124" name="Freeform 61"/>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125" name="Freeform 62"/>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126" name="Freeform 63"/>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127" name="Freeform 64"/>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128" name="Freeform 65"/>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129" name="Freeform 66"/>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130" name="Freeform 67"/>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131" name="Freeform 68"/>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132" name="Freeform 69"/>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133" name="Freeform 70"/>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134" name="Freeform 71"/>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135" name="Freeform 72"/>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136" name="Freeform 73"/>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137" name="Freeform 74"/>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054" name="Picture 75" descr="USMCSeal1"/>
          <p:cNvPicPr>
            <a:picLocks noChangeAspect="1" noChangeArrowheads="1"/>
          </p:cNvPicPr>
          <p:nvPr/>
        </p:nvPicPr>
        <p:blipFill>
          <a:blip r:embed="rId4" cstate="print"/>
          <a:srcRect/>
          <a:stretch>
            <a:fillRect/>
          </a:stretch>
        </p:blipFill>
        <p:spPr bwMode="auto">
          <a:xfrm>
            <a:off x="8204200" y="0"/>
            <a:ext cx="939800" cy="930275"/>
          </a:xfrm>
          <a:prstGeom prst="rect">
            <a:avLst/>
          </a:prstGeom>
          <a:noFill/>
          <a:ln w="9525">
            <a:noFill/>
            <a:miter lim="800000"/>
            <a:headEnd/>
            <a:tailEnd/>
          </a:ln>
        </p:spPr>
      </p:pic>
      <p:sp>
        <p:nvSpPr>
          <p:cNvPr id="2055" name="Text Box 78"/>
          <p:cNvSpPr txBox="1">
            <a:spLocks noChangeArrowheads="1"/>
          </p:cNvSpPr>
          <p:nvPr/>
        </p:nvSpPr>
        <p:spPr bwMode="auto">
          <a:xfrm>
            <a:off x="1120775" y="808038"/>
            <a:ext cx="7086600" cy="728662"/>
          </a:xfrm>
          <a:prstGeom prst="rect">
            <a:avLst/>
          </a:prstGeom>
          <a:noFill/>
          <a:ln w="19050" algn="ctr">
            <a:solidFill>
              <a:schemeClr val="tx1"/>
            </a:solidFill>
            <a:miter lim="800000"/>
            <a:headEnd/>
            <a:tailEnd/>
          </a:ln>
        </p:spPr>
        <p:txBody>
          <a:bodyPr>
            <a:spAutoFit/>
          </a:bodyPr>
          <a:lstStyle/>
          <a:p>
            <a:pPr marL="285750" indent="-285750" algn="ctr">
              <a:buFontTx/>
              <a:buNone/>
            </a:pPr>
            <a:r>
              <a:rPr lang="en-US" sz="2000">
                <a:solidFill>
                  <a:srgbClr val="000000"/>
                </a:solidFill>
              </a:rPr>
              <a:t>OLAC Received 3634 Total Written Inquiries in 2011</a:t>
            </a:r>
          </a:p>
          <a:p>
            <a:pPr marL="285750" indent="-285750" algn="ctr">
              <a:buFontTx/>
              <a:buNone/>
            </a:pPr>
            <a:r>
              <a:rPr lang="en-US">
                <a:solidFill>
                  <a:srgbClr val="000000"/>
                </a:solidFill>
              </a:rPr>
              <a:t>Records/Awards are by far the bulk of the total number of cases.</a:t>
            </a:r>
            <a:endParaRPr lang="en-US" sz="2000">
              <a:solidFill>
                <a:srgbClr val="000000"/>
              </a:solidFill>
            </a:endParaRPr>
          </a:p>
        </p:txBody>
      </p:sp>
      <p:sp>
        <p:nvSpPr>
          <p:cNvPr id="453711" name="Text Box 79"/>
          <p:cNvSpPr txBox="1">
            <a:spLocks noChangeArrowheads="1"/>
          </p:cNvSpPr>
          <p:nvPr/>
        </p:nvSpPr>
        <p:spPr bwMode="auto">
          <a:xfrm>
            <a:off x="981075" y="5064125"/>
            <a:ext cx="7392988" cy="1447800"/>
          </a:xfrm>
          <a:prstGeom prst="rect">
            <a:avLst/>
          </a:prstGeom>
          <a:solidFill>
            <a:srgbClr val="FFFF00"/>
          </a:solidFill>
          <a:ln w="9525">
            <a:solidFill>
              <a:schemeClr val="tx1"/>
            </a:solidFill>
            <a:miter lim="800000"/>
            <a:headEnd type="none" w="sm" len="sm"/>
            <a:tailEnd type="none" w="sm" len="sm"/>
          </a:ln>
          <a:effectLst>
            <a:outerShdw dist="107763" dir="2700000" algn="ctr" rotWithShape="0">
              <a:schemeClr val="bg2">
                <a:alpha val="50000"/>
              </a:schemeClr>
            </a:outerShdw>
          </a:effectLst>
        </p:spPr>
        <p:txBody>
          <a:bodyPr lIns="92075" tIns="46038" rIns="92075" bIns="46038">
            <a:spAutoFit/>
          </a:bodyPr>
          <a:lstStyle/>
          <a:p>
            <a:pPr algn="ctr">
              <a:buFontTx/>
              <a:buNone/>
              <a:defRPr/>
            </a:pPr>
            <a:r>
              <a:rPr lang="en-US" dirty="0">
                <a:solidFill>
                  <a:srgbClr val="000000"/>
                </a:solidFill>
                <a:cs typeface="Arial" charset="0"/>
              </a:rPr>
              <a:t>38 Educational Inquiries and 1 DADT</a:t>
            </a:r>
          </a:p>
          <a:p>
            <a:pPr algn="ctr">
              <a:buFontTx/>
              <a:buNone/>
              <a:defRPr/>
            </a:pPr>
            <a:r>
              <a:rPr lang="en-US" dirty="0">
                <a:solidFill>
                  <a:srgbClr val="000000"/>
                </a:solidFill>
              </a:rPr>
              <a:t>37 Suicide, Health and Welfare</a:t>
            </a:r>
          </a:p>
          <a:p>
            <a:pPr algn="ctr">
              <a:buFontTx/>
              <a:buNone/>
              <a:defRPr/>
            </a:pPr>
            <a:r>
              <a:rPr lang="en-US" dirty="0">
                <a:solidFill>
                  <a:srgbClr val="000000"/>
                </a:solidFill>
                <a:cs typeface="Arial" charset="0"/>
              </a:rPr>
              <a:t>24 Disability Benefits are included in Medical Issues</a:t>
            </a:r>
          </a:p>
          <a:p>
            <a:pPr algn="ctr">
              <a:buFontTx/>
              <a:buNone/>
              <a:defRPr/>
            </a:pPr>
            <a:r>
              <a:rPr lang="en-US" dirty="0">
                <a:solidFill>
                  <a:srgbClr val="000000"/>
                </a:solidFill>
                <a:cs typeface="Arial" charset="0"/>
              </a:rPr>
              <a:t>9 Non-Combat Casualty cases were added to Suicide, Health and Welfare</a:t>
            </a:r>
          </a:p>
        </p:txBody>
      </p:sp>
      <p:graphicFrame>
        <p:nvGraphicFramePr>
          <p:cNvPr id="2050" name="Object 80"/>
          <p:cNvGraphicFramePr>
            <a:graphicFrameLocks noChangeAspect="1"/>
          </p:cNvGraphicFramePr>
          <p:nvPr/>
        </p:nvGraphicFramePr>
        <p:xfrm>
          <a:off x="1828800" y="2286000"/>
          <a:ext cx="5181600" cy="2339975"/>
        </p:xfrm>
        <a:graphic>
          <a:graphicData uri="http://schemas.openxmlformats.org/presentationml/2006/ole">
            <p:oleObj spid="_x0000_s2050" name="Chart" r:id="rId5" imgW="6657832" imgH="3076670" progId="Excel.Sheet.8">
              <p:embed/>
            </p:oleObj>
          </a:graphicData>
        </a:graphic>
      </p:graphicFrame>
      <p:sp>
        <p:nvSpPr>
          <p:cNvPr id="2057" name="Text Box 81"/>
          <p:cNvSpPr txBox="1">
            <a:spLocks noChangeArrowheads="1"/>
          </p:cNvSpPr>
          <p:nvPr/>
        </p:nvSpPr>
        <p:spPr bwMode="auto">
          <a:xfrm>
            <a:off x="6858000" y="3886200"/>
            <a:ext cx="1295400" cy="336550"/>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endParaRPr lang="en-US">
              <a:solidFill>
                <a:srgbClr val="000000"/>
              </a:solidFill>
            </a:endParaRPr>
          </a:p>
        </p:txBody>
      </p:sp>
      <p:sp>
        <p:nvSpPr>
          <p:cNvPr id="2058" name="Text Box 82"/>
          <p:cNvSpPr txBox="1">
            <a:spLocks noChangeArrowheads="1"/>
          </p:cNvSpPr>
          <p:nvPr/>
        </p:nvSpPr>
        <p:spPr bwMode="auto">
          <a:xfrm>
            <a:off x="6934200" y="3810000"/>
            <a:ext cx="1447800" cy="585788"/>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solidFill>
                  <a:srgbClr val="000000"/>
                </a:solidFill>
              </a:rPr>
              <a:t>264 Medical Issues</a:t>
            </a:r>
          </a:p>
        </p:txBody>
      </p:sp>
      <p:sp>
        <p:nvSpPr>
          <p:cNvPr id="2059" name="Text Box 83"/>
          <p:cNvSpPr txBox="1">
            <a:spLocks noChangeArrowheads="1"/>
          </p:cNvSpPr>
          <p:nvPr/>
        </p:nvSpPr>
        <p:spPr bwMode="auto">
          <a:xfrm>
            <a:off x="1371600" y="4267200"/>
            <a:ext cx="1066800" cy="581025"/>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solidFill>
                  <a:srgbClr val="000000"/>
                </a:solidFill>
              </a:rPr>
              <a:t>164 Pay Issues</a:t>
            </a:r>
          </a:p>
        </p:txBody>
      </p:sp>
      <p:sp>
        <p:nvSpPr>
          <p:cNvPr id="2060" name="Text Box 84"/>
          <p:cNvSpPr txBox="1">
            <a:spLocks noChangeArrowheads="1"/>
          </p:cNvSpPr>
          <p:nvPr/>
        </p:nvSpPr>
        <p:spPr bwMode="auto">
          <a:xfrm>
            <a:off x="685800" y="2514600"/>
            <a:ext cx="1295400" cy="581025"/>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solidFill>
                  <a:srgbClr val="000000"/>
                </a:solidFill>
              </a:rPr>
              <a:t>65 OIF or OEF</a:t>
            </a:r>
          </a:p>
        </p:txBody>
      </p:sp>
      <p:sp>
        <p:nvSpPr>
          <p:cNvPr id="2061" name="Text Box 86"/>
          <p:cNvSpPr txBox="1">
            <a:spLocks noChangeArrowheads="1"/>
          </p:cNvSpPr>
          <p:nvPr/>
        </p:nvSpPr>
        <p:spPr bwMode="auto">
          <a:xfrm>
            <a:off x="2971800" y="1828800"/>
            <a:ext cx="1600200" cy="581025"/>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solidFill>
                  <a:srgbClr val="000000"/>
                </a:solidFill>
              </a:rPr>
              <a:t>61 Command Allegations</a:t>
            </a:r>
          </a:p>
        </p:txBody>
      </p:sp>
      <p:sp>
        <p:nvSpPr>
          <p:cNvPr id="2062" name="Line 87"/>
          <p:cNvSpPr>
            <a:spLocks noChangeShapeType="1"/>
          </p:cNvSpPr>
          <p:nvPr/>
        </p:nvSpPr>
        <p:spPr bwMode="auto">
          <a:xfrm>
            <a:off x="5638800" y="3276600"/>
            <a:ext cx="1371600" cy="6858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2063" name="Line 88"/>
          <p:cNvSpPr>
            <a:spLocks noChangeShapeType="1"/>
          </p:cNvSpPr>
          <p:nvPr/>
        </p:nvSpPr>
        <p:spPr bwMode="auto">
          <a:xfrm flipV="1">
            <a:off x="5029200" y="2286000"/>
            <a:ext cx="1295400" cy="4572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2064" name="Line 89"/>
          <p:cNvSpPr>
            <a:spLocks noChangeShapeType="1"/>
          </p:cNvSpPr>
          <p:nvPr/>
        </p:nvSpPr>
        <p:spPr bwMode="auto">
          <a:xfrm flipH="1" flipV="1">
            <a:off x="3505200" y="2362200"/>
            <a:ext cx="457200" cy="3810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2065" name="Line 90"/>
          <p:cNvSpPr>
            <a:spLocks noChangeShapeType="1"/>
          </p:cNvSpPr>
          <p:nvPr/>
        </p:nvSpPr>
        <p:spPr bwMode="auto">
          <a:xfrm>
            <a:off x="1524000" y="2895600"/>
            <a:ext cx="1371600" cy="1524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2066" name="Line 91"/>
          <p:cNvSpPr>
            <a:spLocks noChangeShapeType="1"/>
          </p:cNvSpPr>
          <p:nvPr/>
        </p:nvSpPr>
        <p:spPr bwMode="auto">
          <a:xfrm flipV="1">
            <a:off x="2362200" y="3505200"/>
            <a:ext cx="1371600" cy="9906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2067" name="Text Box 92"/>
          <p:cNvSpPr txBox="1">
            <a:spLocks noChangeArrowheads="1"/>
          </p:cNvSpPr>
          <p:nvPr/>
        </p:nvSpPr>
        <p:spPr bwMode="auto">
          <a:xfrm>
            <a:off x="2613025" y="1538288"/>
            <a:ext cx="3975100" cy="339725"/>
          </a:xfrm>
          <a:prstGeom prst="rect">
            <a:avLst/>
          </a:prstGeom>
          <a:noFill/>
          <a:ln w="9525">
            <a:noFill/>
            <a:miter lim="800000"/>
            <a:headEnd type="none" w="sm" len="sm"/>
            <a:tailEnd type="none" w="sm" len="sm"/>
          </a:ln>
        </p:spPr>
        <p:txBody>
          <a:bodyPr lIns="92075" tIns="46038" rIns="92075" bIns="46038">
            <a:spAutoFit/>
          </a:bodyPr>
          <a:lstStyle/>
          <a:p>
            <a:pPr algn="ctr">
              <a:spcBef>
                <a:spcPct val="50000"/>
              </a:spcBef>
              <a:buFontTx/>
              <a:buNone/>
            </a:pPr>
            <a:r>
              <a:rPr lang="en-US">
                <a:solidFill>
                  <a:srgbClr val="000000"/>
                </a:solidFill>
              </a:rPr>
              <a:t>Next Top Five Issues</a:t>
            </a:r>
          </a:p>
        </p:txBody>
      </p:sp>
      <p:sp>
        <p:nvSpPr>
          <p:cNvPr id="2068" name="Text Box 92"/>
          <p:cNvSpPr txBox="1">
            <a:spLocks noChangeArrowheads="1"/>
          </p:cNvSpPr>
          <p:nvPr/>
        </p:nvSpPr>
        <p:spPr bwMode="auto">
          <a:xfrm>
            <a:off x="6332538" y="1735138"/>
            <a:ext cx="2811462" cy="1323975"/>
          </a:xfrm>
          <a:prstGeom prst="rect">
            <a:avLst/>
          </a:prstGeom>
          <a:noFill/>
          <a:ln w="9525">
            <a:noFill/>
            <a:miter lim="800000"/>
            <a:headEnd type="none" w="sm" len="sm"/>
            <a:tailEnd type="none" w="sm" len="sm"/>
          </a:ln>
        </p:spPr>
        <p:txBody>
          <a:bodyPr lIns="92075" tIns="46038" rIns="92075" bIns="46038">
            <a:spAutoFit/>
          </a:bodyPr>
          <a:lstStyle/>
          <a:p>
            <a:pPr algn="ctr">
              <a:spcBef>
                <a:spcPct val="50000"/>
              </a:spcBef>
              <a:buFontTx/>
              <a:buNone/>
            </a:pPr>
            <a:r>
              <a:rPr lang="en-US">
                <a:solidFill>
                  <a:srgbClr val="FF0000"/>
                </a:solidFill>
              </a:rPr>
              <a:t>Base Issues: 47 (Base issues include BRAC, Barracks, Housing, Facilities, Noise Complaints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ocuments and Settings\richard.a.moore4\My Documents\My Pictures\sleeping.jpg"/>
          <p:cNvPicPr>
            <a:picLocks noChangeAspect="1" noChangeArrowheads="1"/>
          </p:cNvPicPr>
          <p:nvPr/>
        </p:nvPicPr>
        <p:blipFill>
          <a:blip r:embed="rId2" cstate="print"/>
          <a:srcRect/>
          <a:stretch>
            <a:fillRect/>
          </a:stretch>
        </p:blipFill>
        <p:spPr bwMode="auto">
          <a:xfrm>
            <a:off x="819150" y="552450"/>
            <a:ext cx="7612063" cy="583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2600" b="1" smtClean="0"/>
              <a:t>Marine Congressional Fellowship Program</a:t>
            </a:r>
          </a:p>
        </p:txBody>
      </p:sp>
      <p:sp>
        <p:nvSpPr>
          <p:cNvPr id="11267"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1268" name="Group 7"/>
          <p:cNvGrpSpPr>
            <a:grpSpLocks/>
          </p:cNvGrpSpPr>
          <p:nvPr/>
        </p:nvGrpSpPr>
        <p:grpSpPr bwMode="auto">
          <a:xfrm>
            <a:off x="38100" y="12700"/>
            <a:ext cx="860425" cy="868363"/>
            <a:chOff x="117" y="81"/>
            <a:chExt cx="517" cy="624"/>
          </a:xfrm>
        </p:grpSpPr>
        <p:sp>
          <p:nvSpPr>
            <p:cNvPr id="11273"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1274"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1275"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1276"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1277"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1278"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1279"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1280"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1281"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1282"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1283"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1284"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1285"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1286"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1287"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1288"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1289"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1290"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1291"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1292"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1293"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1294"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1295"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1296"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1297"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1298"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1299"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1300"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1301"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1302"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1303"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1304"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1305"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1306"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1307"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1308"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1309"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1310"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1311"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1312"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1313"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1314"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1315"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1316"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1317"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1318"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319"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320"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321"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1322"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1323"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1324"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1325"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1326"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1327"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1328"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1329"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1330"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1331"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1332"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1333"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1334"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1335"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1336"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1337"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1338"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1339"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1340"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1341"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1269"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1270" name="Rectangle 79"/>
          <p:cNvSpPr>
            <a:spLocks noChangeArrowheads="1"/>
          </p:cNvSpPr>
          <p:nvPr/>
        </p:nvSpPr>
        <p:spPr bwMode="auto">
          <a:xfrm>
            <a:off x="222250" y="892175"/>
            <a:ext cx="8674100" cy="2836863"/>
          </a:xfrm>
          <a:prstGeom prst="rect">
            <a:avLst/>
          </a:prstGeom>
          <a:noFill/>
          <a:ln w="9525">
            <a:noFill/>
            <a:miter lim="800000"/>
            <a:headEnd/>
            <a:tailEnd/>
          </a:ln>
        </p:spPr>
        <p:txBody>
          <a:bodyPr lIns="92075" tIns="46038" rIns="92075" bIns="46038">
            <a:spAutoFit/>
          </a:bodyPr>
          <a:lstStyle/>
          <a:p>
            <a:pPr algn="ctr">
              <a:buFont typeface="Wingdings" pitchFamily="2" charset="2"/>
              <a:buNone/>
            </a:pPr>
            <a:r>
              <a:rPr lang="en-US" sz="1800" b="0"/>
              <a:t> From its founding in 1775, the Marine Corps has </a:t>
            </a:r>
            <a:r>
              <a:rPr lang="en-US" sz="1800" b="0" u="sng"/>
              <a:t>maintained</a:t>
            </a:r>
            <a:r>
              <a:rPr lang="en-US" sz="1800" b="0"/>
              <a:t> a close </a:t>
            </a:r>
            <a:r>
              <a:rPr lang="en-US" sz="1800" b="0" u="sng"/>
              <a:t>relationship with</a:t>
            </a:r>
            <a:r>
              <a:rPr lang="en-US" sz="1800" b="0"/>
              <a:t> the United States </a:t>
            </a:r>
            <a:r>
              <a:rPr lang="en-US" sz="1800" b="0" u="sng"/>
              <a:t>Congress</a:t>
            </a:r>
            <a:r>
              <a:rPr lang="en-US" sz="1800" b="0"/>
              <a:t>.  An </a:t>
            </a:r>
            <a:r>
              <a:rPr lang="en-US" sz="1800" b="0" u="sng"/>
              <a:t>essential aspect</a:t>
            </a:r>
            <a:r>
              <a:rPr lang="en-US" sz="1800" b="0"/>
              <a:t> of this relationship is the present-day </a:t>
            </a:r>
            <a:r>
              <a:rPr lang="en-US" sz="1800" b="0" u="sng"/>
              <a:t>Congressional Fellowship Program</a:t>
            </a:r>
            <a:r>
              <a:rPr lang="en-US" sz="1800" b="0"/>
              <a:t>.</a:t>
            </a:r>
          </a:p>
          <a:p>
            <a:pPr algn="ctr">
              <a:buFont typeface="Wingdings" pitchFamily="2" charset="2"/>
              <a:buNone/>
            </a:pPr>
            <a:r>
              <a:rPr lang="en-US" sz="1800" b="0"/>
              <a:t>The </a:t>
            </a:r>
            <a:r>
              <a:rPr lang="en-US" sz="1800" b="0" u="sng"/>
              <a:t>program is</a:t>
            </a:r>
            <a:r>
              <a:rPr lang="en-US" sz="1800" b="0"/>
              <a:t> a Department of Defense program, </a:t>
            </a:r>
            <a:r>
              <a:rPr lang="en-US" sz="1800" b="0" u="sng"/>
              <a:t>managed by</a:t>
            </a:r>
            <a:r>
              <a:rPr lang="en-US" sz="1800" b="0"/>
              <a:t> the Office of the Secretary of Defense for Legislative Affairs and the Marine Corps Office of Legislative Affairs. </a:t>
            </a:r>
          </a:p>
          <a:p>
            <a:pPr algn="ctr">
              <a:buFont typeface="Wingdings" pitchFamily="2" charset="2"/>
              <a:buNone/>
            </a:pPr>
            <a:r>
              <a:rPr lang="en-US" sz="1800" b="0">
                <a:solidFill>
                  <a:srgbClr val="000000"/>
                </a:solidFill>
                <a:cs typeface="Times New Roman" pitchFamily="18" charset="0"/>
              </a:rPr>
              <a:t>The </a:t>
            </a:r>
            <a:r>
              <a:rPr lang="en-US" sz="1800" b="0" u="sng">
                <a:solidFill>
                  <a:srgbClr val="000000"/>
                </a:solidFill>
                <a:cs typeface="Times New Roman" pitchFamily="18" charset="0"/>
              </a:rPr>
              <a:t>program provides a unique opportunity</a:t>
            </a:r>
            <a:r>
              <a:rPr lang="en-US" sz="1800" b="0">
                <a:solidFill>
                  <a:srgbClr val="000000"/>
                </a:solidFill>
                <a:cs typeface="Times New Roman" pitchFamily="18" charset="0"/>
              </a:rPr>
              <a:t> for military members </a:t>
            </a:r>
            <a:r>
              <a:rPr lang="en-US" sz="1800" b="0" u="sng">
                <a:solidFill>
                  <a:srgbClr val="000000"/>
                </a:solidFill>
                <a:cs typeface="Times New Roman" pitchFamily="18" charset="0"/>
              </a:rPr>
              <a:t>to</a:t>
            </a:r>
            <a:r>
              <a:rPr lang="en-US" sz="1800" b="0">
                <a:solidFill>
                  <a:srgbClr val="000000"/>
                </a:solidFill>
                <a:cs typeface="Times New Roman" pitchFamily="18" charset="0"/>
              </a:rPr>
              <a:t> work alongside senators, representatives, and congressional committees.  Fellows </a:t>
            </a:r>
            <a:r>
              <a:rPr lang="en-US" sz="1800" b="0" u="sng">
                <a:solidFill>
                  <a:srgbClr val="000000"/>
                </a:solidFill>
                <a:cs typeface="Times New Roman" pitchFamily="18" charset="0"/>
              </a:rPr>
              <a:t>learn about Congress through practical application</a:t>
            </a:r>
            <a:r>
              <a:rPr lang="en-US" sz="1800" b="0">
                <a:solidFill>
                  <a:srgbClr val="000000"/>
                </a:solidFill>
                <a:cs typeface="Times New Roman" pitchFamily="18" charset="0"/>
              </a:rPr>
              <a:t> and lend their experience to Congress</a:t>
            </a:r>
            <a:r>
              <a:rPr lang="en-US" sz="1800" b="0"/>
              <a:t> </a:t>
            </a:r>
          </a:p>
        </p:txBody>
      </p:sp>
      <p:sp>
        <p:nvSpPr>
          <p:cNvPr id="11271" name="Rectangle 80"/>
          <p:cNvSpPr>
            <a:spLocks noChangeArrowheads="1"/>
          </p:cNvSpPr>
          <p:nvPr/>
        </p:nvSpPr>
        <p:spPr bwMode="auto">
          <a:xfrm>
            <a:off x="128588" y="3789363"/>
            <a:ext cx="4383087" cy="2671762"/>
          </a:xfrm>
          <a:prstGeom prst="rect">
            <a:avLst/>
          </a:prstGeom>
          <a:noFill/>
          <a:ln w="28575">
            <a:solidFill>
              <a:schemeClr val="tx1"/>
            </a:solidFill>
            <a:miter lim="800000"/>
            <a:headEnd/>
            <a:tailEnd/>
          </a:ln>
        </p:spPr>
        <p:txBody>
          <a:bodyPr lIns="92075" tIns="46038" rIns="92075" bIns="46038">
            <a:spAutoFit/>
          </a:bodyPr>
          <a:lstStyle/>
          <a:p>
            <a:pPr algn="ctr">
              <a:buFont typeface="Wingdings" pitchFamily="2" charset="2"/>
              <a:buNone/>
            </a:pPr>
            <a:r>
              <a:rPr lang="en-US" u="sng"/>
              <a:t>2012 House Fellowships</a:t>
            </a:r>
            <a:r>
              <a:rPr lang="en-US"/>
              <a:t>: 10</a:t>
            </a:r>
          </a:p>
          <a:p>
            <a:pPr>
              <a:buFont typeface="Wingdings" pitchFamily="2" charset="2"/>
              <a:buNone/>
            </a:pPr>
            <a:r>
              <a:rPr lang="en-US" b="0"/>
              <a:t>- Rep James Moran(VA); Maj Battaglia                             - Rep John Kline(MN); Maj Oloughlin               - Rep Darrell Issa(CA); Capt Bahk                     - Rep Walter Jones(NC); Capt Kinzler              - Rep Susan Davis(CA); Capt Oshea                      - Rep Tim Ryan(OH); Capt Rajan                     - Rep Duncan Hunter(CA); Capt Loomis               - Rep Mike Coffman(CO); Capt Young             - Rep Todd Akin(MO); Capt Leahy                    - </a:t>
            </a:r>
            <a:r>
              <a:rPr lang="en-US"/>
              <a:t>Rep Joe Wilson(SC); MGySgt King</a:t>
            </a:r>
          </a:p>
        </p:txBody>
      </p:sp>
      <p:sp>
        <p:nvSpPr>
          <p:cNvPr id="11272" name="Rectangle 81"/>
          <p:cNvSpPr>
            <a:spLocks noChangeArrowheads="1"/>
          </p:cNvSpPr>
          <p:nvPr/>
        </p:nvSpPr>
        <p:spPr bwMode="auto">
          <a:xfrm>
            <a:off x="4624388" y="3798888"/>
            <a:ext cx="4306887" cy="1890712"/>
          </a:xfrm>
          <a:prstGeom prst="rect">
            <a:avLst/>
          </a:prstGeom>
          <a:noFill/>
          <a:ln w="28575">
            <a:solidFill>
              <a:schemeClr val="tx1"/>
            </a:solidFill>
            <a:miter lim="800000"/>
            <a:headEnd/>
            <a:tailEnd/>
          </a:ln>
        </p:spPr>
        <p:txBody>
          <a:bodyPr lIns="92075" tIns="46038" rIns="92075" bIns="46038">
            <a:spAutoFit/>
          </a:bodyPr>
          <a:lstStyle/>
          <a:p>
            <a:pPr algn="ctr">
              <a:buFont typeface="Wingdings" pitchFamily="2" charset="2"/>
              <a:buNone/>
            </a:pPr>
            <a:r>
              <a:rPr lang="en-US" u="sng"/>
              <a:t>2012 Senate Fellowships</a:t>
            </a:r>
            <a:r>
              <a:rPr lang="en-US"/>
              <a:t>: 5</a:t>
            </a:r>
          </a:p>
          <a:p>
            <a:pPr>
              <a:buFont typeface="Wingdings" pitchFamily="2" charset="2"/>
              <a:buNone/>
            </a:pPr>
            <a:r>
              <a:rPr lang="en-US" b="0"/>
              <a:t>- Sen Kay Hagan(NC); LtCol McCann                              - Sen Bob Casey(PA); Maj D’Amato                              - Sen Richard Blumenthal(CT); Capt Bjerke                                 - </a:t>
            </a:r>
            <a:r>
              <a:rPr lang="en-US"/>
              <a:t>Sen Joseph Lieberman(CT); GySgt Boyd</a:t>
            </a:r>
            <a:r>
              <a:rPr lang="en-US" b="0"/>
              <a:t>                        - Sen Diane Feinstein(CA); Ms. Engelhardt</a:t>
            </a:r>
          </a:p>
          <a:p>
            <a:pPr>
              <a:buFont typeface="Wingdings" pitchFamily="2" charset="2"/>
              <a:buNone/>
            </a:pPr>
            <a:endParaRPr lang="en-US" b="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2800" b="1" i="0" smtClean="0"/>
              <a:t>Criteria:  SNCO Fellowship Program</a:t>
            </a:r>
          </a:p>
        </p:txBody>
      </p:sp>
      <p:sp>
        <p:nvSpPr>
          <p:cNvPr id="26627"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6628" name="Group 6"/>
          <p:cNvGrpSpPr>
            <a:grpSpLocks/>
          </p:cNvGrpSpPr>
          <p:nvPr/>
        </p:nvGrpSpPr>
        <p:grpSpPr bwMode="auto">
          <a:xfrm>
            <a:off x="38100" y="12700"/>
            <a:ext cx="860425" cy="868363"/>
            <a:chOff x="117" y="81"/>
            <a:chExt cx="517" cy="624"/>
          </a:xfrm>
        </p:grpSpPr>
        <p:sp>
          <p:nvSpPr>
            <p:cNvPr id="26631"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6632"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6633"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6634"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6635"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6636"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6637"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6638"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6639"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6640"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6641"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6642"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6643"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6644"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6645"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6646"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6647"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6648"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6649"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6650"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6651"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6652"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6653"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6654"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6655"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6656"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6657"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6658"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6659"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6660"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6661"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6662"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6663"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6664"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6665"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6666"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6667"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6668"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6669"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6670"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6671"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6672"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6673"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6674"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6675"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6676"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6677"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6678"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6679"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6680"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6681"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6682"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6683"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6684"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6685"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6686"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6687"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6688"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6689"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6690"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6691"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6692"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6693"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6694"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6695"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6696"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6697"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6698"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6699"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6629"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26630" name="Text Box 77"/>
          <p:cNvSpPr txBox="1">
            <a:spLocks noChangeArrowheads="1"/>
          </p:cNvSpPr>
          <p:nvPr/>
        </p:nvSpPr>
        <p:spPr bwMode="auto">
          <a:xfrm>
            <a:off x="484188" y="1236663"/>
            <a:ext cx="8401050" cy="4340292"/>
          </a:xfrm>
          <a:prstGeom prst="rect">
            <a:avLst/>
          </a:prstGeom>
          <a:noFill/>
          <a:ln w="9525">
            <a:noFill/>
            <a:miter lim="800000"/>
            <a:headEnd type="none" w="sm" len="sm"/>
            <a:tailEnd type="none" w="sm" len="sm"/>
          </a:ln>
        </p:spPr>
        <p:txBody>
          <a:bodyPr lIns="92075" tIns="46038" rIns="92075" bIns="46038">
            <a:spAutoFit/>
          </a:bodyPr>
          <a:lstStyle/>
          <a:p>
            <a:pPr marL="449263" indent="-449263">
              <a:lnSpc>
                <a:spcPct val="100000"/>
              </a:lnSpc>
              <a:buSzPct val="150000"/>
              <a:buFont typeface="Wingdings" pitchFamily="2" charset="2"/>
              <a:buChar char="q"/>
            </a:pPr>
            <a:r>
              <a:rPr lang="en-US" sz="2400" b="0" dirty="0"/>
              <a:t>Active Duty</a:t>
            </a:r>
          </a:p>
          <a:p>
            <a:pPr marL="449263" indent="-449263">
              <a:lnSpc>
                <a:spcPct val="100000"/>
              </a:lnSpc>
              <a:buSzPct val="150000"/>
              <a:buFont typeface="Wingdings" pitchFamily="2" charset="2"/>
              <a:buChar char="q"/>
            </a:pPr>
            <a:r>
              <a:rPr lang="en-US" sz="2400" b="0" dirty="0"/>
              <a:t>SSgt, GySgt, MSgt, MGySgt </a:t>
            </a:r>
          </a:p>
          <a:p>
            <a:pPr marL="449263" indent="-449263">
              <a:lnSpc>
                <a:spcPct val="100000"/>
              </a:lnSpc>
              <a:buSzPct val="150000"/>
              <a:buFont typeface="Wingdings" pitchFamily="2" charset="2"/>
              <a:buChar char="q"/>
            </a:pPr>
            <a:r>
              <a:rPr lang="en-US" sz="2400" b="0" dirty="0"/>
              <a:t>Time on Station Requirements prior to reporting</a:t>
            </a:r>
          </a:p>
          <a:p>
            <a:pPr marL="449263" indent="-449263">
              <a:lnSpc>
                <a:spcPct val="100000"/>
              </a:lnSpc>
              <a:buSzPct val="150000"/>
              <a:buFont typeface="Wingdings" pitchFamily="2" charset="2"/>
              <a:buChar char="q"/>
            </a:pPr>
            <a:r>
              <a:rPr lang="en-US" sz="2400" b="0" dirty="0"/>
              <a:t>Agree to remain on Active Duty for 3 years</a:t>
            </a:r>
          </a:p>
          <a:p>
            <a:pPr marL="449263" indent="-449263">
              <a:lnSpc>
                <a:spcPct val="100000"/>
              </a:lnSpc>
              <a:buSzPct val="150000"/>
              <a:buFont typeface="Wingdings" pitchFamily="2" charset="2"/>
              <a:buChar char="q"/>
            </a:pPr>
            <a:r>
              <a:rPr lang="en-US" sz="2400" b="0" dirty="0"/>
              <a:t>Health of the MOS</a:t>
            </a:r>
          </a:p>
          <a:p>
            <a:pPr marL="449263" indent="-449263">
              <a:lnSpc>
                <a:spcPct val="100000"/>
              </a:lnSpc>
              <a:buSzPct val="150000"/>
              <a:buFont typeface="Wingdings" pitchFamily="2" charset="2"/>
              <a:buChar char="q"/>
            </a:pPr>
            <a:r>
              <a:rPr lang="en-US" sz="2400" dirty="0">
                <a:solidFill>
                  <a:srgbClr val="FF0000"/>
                </a:solidFill>
              </a:rPr>
              <a:t>MOS and Operational Force experience</a:t>
            </a:r>
          </a:p>
          <a:p>
            <a:pPr marL="449263" indent="-449263">
              <a:lnSpc>
                <a:spcPct val="100000"/>
              </a:lnSpc>
              <a:buSzPct val="150000"/>
              <a:buFont typeface="Wingdings" pitchFamily="2" charset="2"/>
              <a:buChar char="q"/>
            </a:pPr>
            <a:r>
              <a:rPr lang="en-US" sz="2400" dirty="0">
                <a:solidFill>
                  <a:srgbClr val="FF0000"/>
                </a:solidFill>
              </a:rPr>
              <a:t>OIF/OEF Deployment</a:t>
            </a:r>
          </a:p>
          <a:p>
            <a:pPr marL="449263" indent="-449263">
              <a:lnSpc>
                <a:spcPct val="100000"/>
              </a:lnSpc>
              <a:buSzPct val="150000"/>
              <a:buFont typeface="Wingdings" pitchFamily="2" charset="2"/>
              <a:buChar char="q"/>
            </a:pPr>
            <a:r>
              <a:rPr lang="en-US" sz="2400" dirty="0" err="1">
                <a:solidFill>
                  <a:srgbClr val="FF0000"/>
                </a:solidFill>
              </a:rPr>
              <a:t>GySgt’s</a:t>
            </a:r>
            <a:r>
              <a:rPr lang="en-US" sz="2400" dirty="0">
                <a:solidFill>
                  <a:srgbClr val="FF0000"/>
                </a:solidFill>
              </a:rPr>
              <a:t> </a:t>
            </a:r>
            <a:r>
              <a:rPr lang="en-US" sz="2400" dirty="0" smtClean="0">
                <a:solidFill>
                  <a:srgbClr val="FF0000"/>
                </a:solidFill>
              </a:rPr>
              <a:t>must </a:t>
            </a:r>
            <a:r>
              <a:rPr lang="en-US" sz="2400" dirty="0">
                <a:solidFill>
                  <a:srgbClr val="FF0000"/>
                </a:solidFill>
              </a:rPr>
              <a:t>select “M” on the fitness report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3600" b="1" i="0" smtClean="0"/>
              <a:t>Package with Enclosures</a:t>
            </a:r>
          </a:p>
        </p:txBody>
      </p:sp>
      <p:sp>
        <p:nvSpPr>
          <p:cNvPr id="27651"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7652" name="Group 6"/>
          <p:cNvGrpSpPr>
            <a:grpSpLocks/>
          </p:cNvGrpSpPr>
          <p:nvPr/>
        </p:nvGrpSpPr>
        <p:grpSpPr bwMode="auto">
          <a:xfrm>
            <a:off x="38100" y="12700"/>
            <a:ext cx="860425" cy="868363"/>
            <a:chOff x="117" y="81"/>
            <a:chExt cx="517" cy="624"/>
          </a:xfrm>
        </p:grpSpPr>
        <p:sp>
          <p:nvSpPr>
            <p:cNvPr id="27655"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7656"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7657"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7658"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7659"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7660"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7661"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7662"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7663"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7664"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7665"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7666"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7667"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7668"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7669"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7670"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7671"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7672"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7673"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7674"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7675"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7676"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7677"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7678"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7679"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7680"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7681"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7682"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7683"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7684"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7685"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7686"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7687"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7688"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7689"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7690"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7691"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7692"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7693"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7694"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7695"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7696"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7697"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7698"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7699"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7700"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7701"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7702"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7703"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7704"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7705"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7706"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7707"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7708"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7709"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7710"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7711"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7712"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7713"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7714"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7715"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7716"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7717"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7718"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7719"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7720"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7721"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7722"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7723"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7653"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27654" name="Text Box 77"/>
          <p:cNvSpPr txBox="1">
            <a:spLocks noChangeArrowheads="1"/>
          </p:cNvSpPr>
          <p:nvPr/>
        </p:nvSpPr>
        <p:spPr bwMode="auto">
          <a:xfrm>
            <a:off x="484188" y="1236663"/>
            <a:ext cx="8401050" cy="5448287"/>
          </a:xfrm>
          <a:prstGeom prst="rect">
            <a:avLst/>
          </a:prstGeom>
          <a:noFill/>
          <a:ln w="9525">
            <a:noFill/>
            <a:miter lim="800000"/>
            <a:headEnd type="none" w="sm" len="sm"/>
            <a:tailEnd type="none" w="sm" len="sm"/>
          </a:ln>
        </p:spPr>
        <p:txBody>
          <a:bodyPr lIns="92075" tIns="46038" rIns="92075" bIns="46038">
            <a:spAutoFit/>
          </a:bodyPr>
          <a:lstStyle/>
          <a:p>
            <a:pPr marL="449263" indent="-449263">
              <a:lnSpc>
                <a:spcPct val="100000"/>
              </a:lnSpc>
              <a:buSzPct val="150000"/>
              <a:buFont typeface="Wingdings" pitchFamily="2" charset="2"/>
              <a:buChar char="q"/>
            </a:pPr>
            <a:r>
              <a:rPr lang="en-US" sz="2400" b="0" dirty="0"/>
              <a:t>AA Form </a:t>
            </a:r>
          </a:p>
          <a:p>
            <a:pPr marL="449263" indent="-449263">
              <a:lnSpc>
                <a:spcPct val="100000"/>
              </a:lnSpc>
              <a:buSzPct val="150000"/>
              <a:buFont typeface="Wingdings" pitchFamily="2" charset="2"/>
              <a:buChar char="q"/>
            </a:pPr>
            <a:r>
              <a:rPr lang="en-US" sz="2400" b="0" dirty="0"/>
              <a:t>Command Endorsement through first GO </a:t>
            </a:r>
          </a:p>
          <a:p>
            <a:pPr marL="449263" indent="-449263">
              <a:lnSpc>
                <a:spcPct val="100000"/>
              </a:lnSpc>
              <a:buSzPct val="150000"/>
              <a:buFont typeface="Wingdings" pitchFamily="2" charset="2"/>
              <a:buChar char="q"/>
            </a:pPr>
            <a:r>
              <a:rPr lang="en-US" sz="2400" b="0" dirty="0"/>
              <a:t>Resume with Service History (Civ </a:t>
            </a:r>
            <a:r>
              <a:rPr lang="en-US" sz="2400" b="0" dirty="0" err="1"/>
              <a:t>Edu</a:t>
            </a:r>
            <a:r>
              <a:rPr lang="en-US" sz="2400" b="0" dirty="0"/>
              <a:t>, Mil </a:t>
            </a:r>
            <a:r>
              <a:rPr lang="en-US" sz="2400" b="0" dirty="0" err="1"/>
              <a:t>Edu</a:t>
            </a:r>
            <a:r>
              <a:rPr lang="en-US" sz="2400" b="0" dirty="0"/>
              <a:t>, Decorations, and Personal Data)</a:t>
            </a:r>
          </a:p>
          <a:p>
            <a:pPr marL="449263" indent="-449263">
              <a:lnSpc>
                <a:spcPct val="100000"/>
              </a:lnSpc>
              <a:buSzPct val="150000"/>
              <a:buFont typeface="Wingdings" pitchFamily="2" charset="2"/>
              <a:buChar char="q"/>
            </a:pPr>
            <a:r>
              <a:rPr lang="en-US" sz="2400" b="0" dirty="0"/>
              <a:t>Personal Statement indicating reason for application</a:t>
            </a:r>
          </a:p>
          <a:p>
            <a:pPr marL="449263" indent="-449263">
              <a:lnSpc>
                <a:spcPct val="100000"/>
              </a:lnSpc>
              <a:buSzPct val="150000"/>
              <a:buFont typeface="Wingdings" pitchFamily="2" charset="2"/>
              <a:buChar char="q"/>
            </a:pPr>
            <a:r>
              <a:rPr lang="en-US" sz="2400" b="0" dirty="0"/>
              <a:t>RS Assessment of Applicant qualifications</a:t>
            </a:r>
          </a:p>
          <a:p>
            <a:pPr marL="449263" indent="-449263">
              <a:lnSpc>
                <a:spcPct val="100000"/>
              </a:lnSpc>
              <a:buSzPct val="150000"/>
              <a:buFont typeface="Wingdings" pitchFamily="2" charset="2"/>
              <a:buChar char="q"/>
            </a:pPr>
            <a:r>
              <a:rPr lang="en-US" sz="2400" b="0" dirty="0"/>
              <a:t>OMPF Digital Photo taken within 12 months (Deployed Marines may take photo in utilities)</a:t>
            </a:r>
          </a:p>
          <a:p>
            <a:pPr marL="449263" indent="-449263">
              <a:lnSpc>
                <a:spcPct val="100000"/>
              </a:lnSpc>
              <a:buSzPct val="150000"/>
              <a:buFont typeface="Wingdings" pitchFamily="2" charset="2"/>
              <a:buChar char="q"/>
            </a:pPr>
            <a:r>
              <a:rPr lang="en-US" sz="2400" b="0" dirty="0"/>
              <a:t>Privacy Act Statement</a:t>
            </a:r>
          </a:p>
          <a:p>
            <a:pPr marL="449263" indent="-449263">
              <a:lnSpc>
                <a:spcPct val="100000"/>
              </a:lnSpc>
              <a:buSzPct val="150000"/>
              <a:buFont typeface="Wingdings" pitchFamily="2" charset="2"/>
              <a:buChar char="q"/>
            </a:pPr>
            <a:r>
              <a:rPr lang="en-US" sz="2400" b="0" dirty="0"/>
              <a:t>College </a:t>
            </a:r>
            <a:r>
              <a:rPr lang="en-US" sz="2400" b="0" dirty="0" smtClean="0"/>
              <a:t>Transcripts (If applicable), </a:t>
            </a:r>
            <a:r>
              <a:rPr lang="en-US" sz="2400" b="0" dirty="0"/>
              <a:t>Letters of </a:t>
            </a:r>
            <a:r>
              <a:rPr lang="en-US" sz="2400" b="0" dirty="0" smtClean="0"/>
              <a:t>Recommendation </a:t>
            </a:r>
            <a:endParaRPr lang="en-US" sz="24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3600" b="1" i="0" smtClean="0"/>
              <a:t>Submission Process</a:t>
            </a:r>
          </a:p>
        </p:txBody>
      </p:sp>
      <p:sp>
        <p:nvSpPr>
          <p:cNvPr id="28675"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8676" name="Group 6"/>
          <p:cNvGrpSpPr>
            <a:grpSpLocks/>
          </p:cNvGrpSpPr>
          <p:nvPr/>
        </p:nvGrpSpPr>
        <p:grpSpPr bwMode="auto">
          <a:xfrm>
            <a:off x="38100" y="12700"/>
            <a:ext cx="860425" cy="868363"/>
            <a:chOff x="117" y="81"/>
            <a:chExt cx="517" cy="624"/>
          </a:xfrm>
        </p:grpSpPr>
        <p:sp>
          <p:nvSpPr>
            <p:cNvPr id="28679"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8680"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8681"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8682"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8683"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8684"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8685"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8686"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8687"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8688"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8689"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8690"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8691"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8692"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8693"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8694"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8695"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8696"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8697"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8698"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8699"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8700"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8701"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8702"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8703"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8704"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8705"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8706"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8707"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8708"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8709"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8710"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8711"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8712"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8713"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8714"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8715"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8716"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8717"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8718"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8719"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8720"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8721"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8722"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8723"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8724"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8725"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8726"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8727"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8728"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8729"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8730"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8731"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8732"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8733"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8734"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8735"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8736"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8737"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8738"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8739"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8740"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8741"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8742"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8743"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8744"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8745"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8746"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8747"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8677"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28678" name="Text Box 77"/>
          <p:cNvSpPr txBox="1">
            <a:spLocks noChangeArrowheads="1"/>
          </p:cNvSpPr>
          <p:nvPr/>
        </p:nvSpPr>
        <p:spPr bwMode="auto">
          <a:xfrm>
            <a:off x="484188" y="1236663"/>
            <a:ext cx="8401050" cy="5264150"/>
          </a:xfrm>
          <a:prstGeom prst="rect">
            <a:avLst/>
          </a:prstGeom>
          <a:noFill/>
          <a:ln w="9525">
            <a:noFill/>
            <a:miter lim="800000"/>
            <a:headEnd type="none" w="sm" len="sm"/>
            <a:tailEnd type="none" w="sm" len="sm"/>
          </a:ln>
        </p:spPr>
        <p:txBody>
          <a:bodyPr lIns="92075" tIns="46038" rIns="92075" bIns="46038">
            <a:spAutoFit/>
          </a:bodyPr>
          <a:lstStyle/>
          <a:p>
            <a:pPr marL="449263" indent="-449263">
              <a:lnSpc>
                <a:spcPct val="100000"/>
              </a:lnSpc>
              <a:buSzPct val="150000"/>
              <a:buFont typeface="Wingdings" pitchFamily="2" charset="2"/>
              <a:buChar char="q"/>
            </a:pPr>
            <a:r>
              <a:rPr lang="en-US" sz="2400" b="0" dirty="0"/>
              <a:t>Submit completed electronic package to MMEA-85</a:t>
            </a:r>
          </a:p>
          <a:p>
            <a:pPr marL="449263" indent="-449263">
              <a:lnSpc>
                <a:spcPct val="100000"/>
              </a:lnSpc>
              <a:buSzPct val="150000"/>
              <a:buFont typeface="Wingdings" pitchFamily="2" charset="2"/>
              <a:buChar char="q"/>
            </a:pPr>
            <a:r>
              <a:rPr lang="en-US" sz="2400" b="0" dirty="0"/>
              <a:t>MMEA will screen for eligibility and provide recommendation</a:t>
            </a:r>
          </a:p>
          <a:p>
            <a:pPr marL="449263" indent="-449263">
              <a:lnSpc>
                <a:spcPct val="100000"/>
              </a:lnSpc>
              <a:buSzPct val="150000"/>
              <a:buFont typeface="Wingdings" pitchFamily="2" charset="2"/>
              <a:buChar char="q"/>
            </a:pPr>
            <a:r>
              <a:rPr lang="en-US" sz="2400" b="0" dirty="0"/>
              <a:t>All packages with MMEA recommendations are forwarded to OLA</a:t>
            </a:r>
          </a:p>
          <a:p>
            <a:pPr marL="449263" indent="-449263">
              <a:lnSpc>
                <a:spcPct val="100000"/>
              </a:lnSpc>
              <a:buSzPct val="150000"/>
              <a:buFont typeface="Wingdings" pitchFamily="2" charset="2"/>
              <a:buChar char="q"/>
            </a:pPr>
            <a:r>
              <a:rPr lang="en-US" sz="2400" b="0" dirty="0"/>
              <a:t>Senior Enlisted Board is convened to provide the most qualified SNCO’s to be interviewed for selection</a:t>
            </a:r>
          </a:p>
          <a:p>
            <a:pPr marL="449263" indent="-449263">
              <a:lnSpc>
                <a:spcPct val="100000"/>
              </a:lnSpc>
              <a:buSzPct val="150000"/>
              <a:buFont typeface="Wingdings" pitchFamily="2" charset="2"/>
              <a:buChar char="q"/>
            </a:pPr>
            <a:r>
              <a:rPr lang="en-US" sz="2400" b="0" dirty="0"/>
              <a:t>OLA Selection Board is convened</a:t>
            </a:r>
          </a:p>
          <a:p>
            <a:pPr marL="449263" indent="-449263">
              <a:lnSpc>
                <a:spcPct val="100000"/>
              </a:lnSpc>
              <a:buSzPct val="150000"/>
              <a:buFont typeface="Wingdings" pitchFamily="2" charset="2"/>
              <a:buChar char="q"/>
            </a:pPr>
            <a:r>
              <a:rPr lang="en-US" sz="2400" b="0" dirty="0"/>
              <a:t>Selections are notified via MARADMIN in </a:t>
            </a:r>
            <a:r>
              <a:rPr lang="en-US" sz="2400" b="0" dirty="0" smtClean="0"/>
              <a:t>March </a:t>
            </a:r>
            <a:r>
              <a:rPr lang="en-US" sz="2400" b="0" dirty="0"/>
              <a:t>with a report date in early October</a:t>
            </a:r>
          </a:p>
          <a:p>
            <a:pPr marL="449263" indent="-449263">
              <a:lnSpc>
                <a:spcPct val="100000"/>
              </a:lnSpc>
              <a:buSzPct val="150000"/>
              <a:buFont typeface="Wingdings" pitchFamily="2" charset="2"/>
              <a:buNone/>
            </a:pPr>
            <a:endParaRPr lang="en-US" sz="24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3600" b="1" i="0" smtClean="0"/>
              <a:t>Submission Process</a:t>
            </a:r>
          </a:p>
        </p:txBody>
      </p:sp>
      <p:sp>
        <p:nvSpPr>
          <p:cNvPr id="29699"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9700" name="Group 6"/>
          <p:cNvGrpSpPr>
            <a:grpSpLocks/>
          </p:cNvGrpSpPr>
          <p:nvPr/>
        </p:nvGrpSpPr>
        <p:grpSpPr bwMode="auto">
          <a:xfrm>
            <a:off x="38100" y="12700"/>
            <a:ext cx="860425" cy="868363"/>
            <a:chOff x="117" y="81"/>
            <a:chExt cx="517" cy="624"/>
          </a:xfrm>
        </p:grpSpPr>
        <p:sp>
          <p:nvSpPr>
            <p:cNvPr id="29703"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29704"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29705"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29706"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29707"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29708"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29709"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29710"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29711"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29712"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29713"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29714"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29715"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29716"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29717"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29718"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29719"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29720"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29721"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29722"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9723"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9724"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29725"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29726"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9727"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9728"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9729"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29730"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29731"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29732"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29733"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29734"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9735"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29736"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29737"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29738"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29739"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29740"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29741"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9742"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29743"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29744"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29745"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29746"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29747"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29748"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9749"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9750"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29751"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29752"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29753"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29754"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29755"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29756"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29757"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29758"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29759"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29760"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29761"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29762"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29763"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29764"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29765"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29766"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29767"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29768"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29769"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29770"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29771"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29701"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29702" name="Text Box 77"/>
          <p:cNvSpPr txBox="1">
            <a:spLocks noChangeArrowheads="1"/>
          </p:cNvSpPr>
          <p:nvPr/>
        </p:nvSpPr>
        <p:spPr bwMode="auto">
          <a:xfrm>
            <a:off x="484188" y="1236663"/>
            <a:ext cx="8401050" cy="3786187"/>
          </a:xfrm>
          <a:prstGeom prst="rect">
            <a:avLst/>
          </a:prstGeom>
          <a:noFill/>
          <a:ln w="9525">
            <a:noFill/>
            <a:miter lim="800000"/>
            <a:headEnd type="none" w="sm" len="sm"/>
            <a:tailEnd type="none" w="sm" len="sm"/>
          </a:ln>
        </p:spPr>
        <p:txBody>
          <a:bodyPr lIns="92075" tIns="46038" rIns="92075" bIns="46038">
            <a:spAutoFit/>
          </a:bodyPr>
          <a:lstStyle/>
          <a:p>
            <a:pPr marL="449263" indent="-449263">
              <a:lnSpc>
                <a:spcPct val="100000"/>
              </a:lnSpc>
              <a:buSzPct val="150000"/>
              <a:buFont typeface="Wingdings" pitchFamily="2" charset="2"/>
              <a:buChar char="q"/>
            </a:pPr>
            <a:r>
              <a:rPr lang="en-US" sz="2400" b="0"/>
              <a:t>Package Submissions</a:t>
            </a:r>
          </a:p>
          <a:p>
            <a:pPr marL="449263" indent="-449263">
              <a:lnSpc>
                <a:spcPct val="100000"/>
              </a:lnSpc>
              <a:buSzPct val="150000"/>
              <a:buFont typeface="Wingdings" pitchFamily="2" charset="2"/>
              <a:buNone/>
            </a:pPr>
            <a:r>
              <a:rPr lang="en-US" sz="2400" b="0"/>
              <a:t>	1) Electronically via a web-based application system</a:t>
            </a:r>
          </a:p>
          <a:p>
            <a:pPr marL="449263" indent="-449263">
              <a:lnSpc>
                <a:spcPct val="100000"/>
              </a:lnSpc>
              <a:buSzPct val="150000"/>
              <a:buFont typeface="Wingdings" pitchFamily="2" charset="2"/>
              <a:buNone/>
            </a:pPr>
            <a:r>
              <a:rPr lang="en-US" sz="2400" b="0"/>
              <a:t>	</a:t>
            </a:r>
          </a:p>
          <a:p>
            <a:pPr marL="449263" indent="-449263">
              <a:lnSpc>
                <a:spcPct val="100000"/>
              </a:lnSpc>
              <a:buSzPct val="150000"/>
              <a:buFont typeface="Wingdings" pitchFamily="2" charset="2"/>
              <a:buChar char="Ø"/>
            </a:pPr>
            <a:r>
              <a:rPr lang="en-US" sz="2400" b="0">
                <a:hlinkClick r:id="rId3"/>
              </a:rPr>
              <a:t>https://www.manpower.usmc.mil/cfp</a:t>
            </a:r>
            <a:endParaRPr lang="en-US" sz="2400" b="0"/>
          </a:p>
          <a:p>
            <a:pPr marL="449263" indent="-449263">
              <a:lnSpc>
                <a:spcPct val="100000"/>
              </a:lnSpc>
              <a:buSzPct val="150000"/>
              <a:buFont typeface="Wingdings" pitchFamily="2" charset="2"/>
              <a:buChar char="Ø"/>
            </a:pPr>
            <a:r>
              <a:rPr lang="en-US" sz="2400" b="0"/>
              <a:t>Applications will be submitted by final endorsing authority</a:t>
            </a:r>
          </a:p>
          <a:p>
            <a:pPr marL="449263" indent="-449263">
              <a:lnSpc>
                <a:spcPct val="100000"/>
              </a:lnSpc>
              <a:buSzPct val="150000"/>
              <a:buFont typeface="Wingdings" pitchFamily="2" charset="2"/>
              <a:buChar char="Ø"/>
            </a:pPr>
            <a:r>
              <a:rPr lang="en-US" sz="2400" b="0"/>
              <a:t>Applicant can track status via website</a:t>
            </a:r>
          </a:p>
          <a:p>
            <a:pPr marL="449263" indent="-449263">
              <a:lnSpc>
                <a:spcPct val="100000"/>
              </a:lnSpc>
              <a:buSzPct val="150000"/>
              <a:buFont typeface="Wingdings" pitchFamily="2" charset="2"/>
              <a:buChar char="Ø"/>
            </a:pPr>
            <a:endParaRPr lang="en-US" sz="2400"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2"/>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3076" name="Group 4"/>
          <p:cNvGrpSpPr>
            <a:grpSpLocks/>
          </p:cNvGrpSpPr>
          <p:nvPr/>
        </p:nvGrpSpPr>
        <p:grpSpPr bwMode="auto">
          <a:xfrm>
            <a:off x="38100" y="12700"/>
            <a:ext cx="860425" cy="868363"/>
            <a:chOff x="117" y="81"/>
            <a:chExt cx="517" cy="624"/>
          </a:xfrm>
        </p:grpSpPr>
        <p:sp>
          <p:nvSpPr>
            <p:cNvPr id="3093" name="Freeform 5"/>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094" name="Freeform 6"/>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095" name="Freeform 7"/>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096" name="Freeform 8"/>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097" name="Freeform 9"/>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098" name="Freeform 10"/>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099" name="Freeform 11"/>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100" name="Freeform 12"/>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101" name="Freeform 13"/>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102" name="Freeform 14"/>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103" name="Freeform 15"/>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104" name="Freeform 16"/>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105" name="Freeform 17"/>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106" name="Rectangle 18"/>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107" name="Rectangle 19"/>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108" name="Rectangle 20"/>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109" name="Freeform 21"/>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110" name="Freeform 22"/>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111" name="Freeform 23"/>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112" name="Freeform 24"/>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13" name="Freeform 25"/>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14" name="Freeform 26"/>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115" name="Freeform 27"/>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116" name="Freeform 28"/>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17" name="Freeform 29"/>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18" name="Freeform 30"/>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19" name="Freeform 31"/>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120" name="Freeform 32"/>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121" name="Freeform 33"/>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122" name="Freeform 34"/>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23" name="Freeform 35"/>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124" name="Freeform 36"/>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25" name="Freeform 37"/>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126" name="Freeform 38"/>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27" name="Freeform 39"/>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128" name="Freeform 40"/>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129" name="Freeform 41"/>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130" name="Freeform 42"/>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131" name="Freeform 43"/>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32" name="Freeform 44"/>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133" name="Freeform 45"/>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134" name="Freeform 46"/>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35" name="Freeform 47"/>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136" name="Freeform 48"/>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137" name="Freeform 49"/>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138" name="Freeform 50"/>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39" name="Freeform 51"/>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40" name="Freeform 52"/>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41" name="Freeform 53"/>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142" name="Freeform 54"/>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143" name="Freeform 55"/>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144" name="Freeform 56"/>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145" name="Freeform 57"/>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146" name="Freeform 58"/>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147" name="Freeform 59"/>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148" name="Freeform 60"/>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149" name="Freeform 61"/>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150" name="Freeform 62"/>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151" name="Freeform 63"/>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152" name="Freeform 64"/>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153" name="Freeform 65"/>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154" name="Freeform 66"/>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155" name="Freeform 67"/>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156" name="Freeform 68"/>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157" name="Freeform 69"/>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158" name="Freeform 70"/>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159" name="Freeform 71"/>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160" name="Freeform 72"/>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161" name="Freeform 73"/>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077" name="Picture 74" descr="USMCSeal1"/>
          <p:cNvPicPr>
            <a:picLocks noChangeAspect="1" noChangeArrowheads="1"/>
          </p:cNvPicPr>
          <p:nvPr/>
        </p:nvPicPr>
        <p:blipFill>
          <a:blip r:embed="rId4" cstate="print"/>
          <a:srcRect/>
          <a:stretch>
            <a:fillRect/>
          </a:stretch>
        </p:blipFill>
        <p:spPr bwMode="auto">
          <a:xfrm>
            <a:off x="8204200" y="0"/>
            <a:ext cx="939800" cy="930275"/>
          </a:xfrm>
          <a:prstGeom prst="rect">
            <a:avLst/>
          </a:prstGeom>
          <a:noFill/>
          <a:ln w="9525">
            <a:noFill/>
            <a:miter lim="800000"/>
            <a:headEnd/>
            <a:tailEnd/>
          </a:ln>
        </p:spPr>
      </p:pic>
      <p:sp>
        <p:nvSpPr>
          <p:cNvPr id="3078" name="Text Box 75"/>
          <p:cNvSpPr txBox="1">
            <a:spLocks noChangeArrowheads="1"/>
          </p:cNvSpPr>
          <p:nvPr/>
        </p:nvSpPr>
        <p:spPr bwMode="auto">
          <a:xfrm>
            <a:off x="1066800" y="990600"/>
            <a:ext cx="7086600" cy="415925"/>
          </a:xfrm>
          <a:prstGeom prst="rect">
            <a:avLst/>
          </a:prstGeom>
          <a:noFill/>
          <a:ln w="19050" algn="ctr">
            <a:solidFill>
              <a:schemeClr val="tx1"/>
            </a:solidFill>
            <a:miter lim="800000"/>
            <a:headEnd/>
            <a:tailEnd/>
          </a:ln>
        </p:spPr>
        <p:txBody>
          <a:bodyPr>
            <a:spAutoFit/>
          </a:bodyPr>
          <a:lstStyle/>
          <a:p>
            <a:pPr marL="285750" indent="-285750" algn="ctr">
              <a:buFontTx/>
              <a:buNone/>
            </a:pPr>
            <a:r>
              <a:rPr lang="en-US" sz="2000"/>
              <a:t>Snapshot of the Board Priorities</a:t>
            </a:r>
          </a:p>
        </p:txBody>
      </p:sp>
      <p:sp>
        <p:nvSpPr>
          <p:cNvPr id="477260" name="Text Box 76"/>
          <p:cNvSpPr txBox="1">
            <a:spLocks noChangeArrowheads="1"/>
          </p:cNvSpPr>
          <p:nvPr/>
        </p:nvSpPr>
        <p:spPr bwMode="auto">
          <a:xfrm>
            <a:off x="877888" y="5697538"/>
            <a:ext cx="7332662" cy="314325"/>
          </a:xfrm>
          <a:prstGeom prst="rect">
            <a:avLst/>
          </a:prstGeom>
          <a:solidFill>
            <a:srgbClr val="FFFF00"/>
          </a:solidFill>
          <a:ln w="9525">
            <a:solidFill>
              <a:schemeClr val="tx1"/>
            </a:solidFill>
            <a:miter lim="800000"/>
            <a:headEnd type="none" w="sm" len="sm"/>
            <a:tailEnd type="none" w="sm" len="sm"/>
          </a:ln>
          <a:effectLst>
            <a:outerShdw dist="107763" dir="2700000" algn="ctr" rotWithShape="0">
              <a:schemeClr val="bg2">
                <a:alpha val="50000"/>
              </a:schemeClr>
            </a:outerShdw>
          </a:effectLst>
        </p:spPr>
        <p:txBody>
          <a:bodyPr lIns="92075" tIns="46038" rIns="92075" bIns="46038">
            <a:spAutoFit/>
          </a:bodyPr>
          <a:lstStyle/>
          <a:p>
            <a:pPr algn="ctr">
              <a:buFontTx/>
              <a:buNone/>
              <a:defRPr/>
            </a:pPr>
            <a:r>
              <a:rPr lang="en-US" dirty="0">
                <a:cs typeface="Arial" charset="0"/>
              </a:rPr>
              <a:t>*Selling an opportunity for an interview</a:t>
            </a:r>
          </a:p>
        </p:txBody>
      </p:sp>
      <p:sp>
        <p:nvSpPr>
          <p:cNvPr id="3080" name="Rectangle 77"/>
          <p:cNvSpPr>
            <a:spLocks noChangeArrowheads="1"/>
          </p:cNvSpPr>
          <p:nvPr/>
        </p:nvSpPr>
        <p:spPr bwMode="auto">
          <a:xfrm>
            <a:off x="992188" y="0"/>
            <a:ext cx="7210425" cy="850900"/>
          </a:xfrm>
          <a:prstGeom prst="rect">
            <a:avLst/>
          </a:prstGeom>
          <a:noFill/>
          <a:ln w="9525">
            <a:noFill/>
            <a:miter lim="800000"/>
            <a:headEnd/>
            <a:tailEnd/>
          </a:ln>
        </p:spPr>
        <p:txBody>
          <a:bodyPr lIns="92075" tIns="46038" rIns="92075" bIns="46038" anchor="ctr"/>
          <a:lstStyle/>
          <a:p>
            <a:pPr algn="ctr">
              <a:spcBef>
                <a:spcPct val="0"/>
              </a:spcBef>
              <a:spcAft>
                <a:spcPct val="0"/>
              </a:spcAft>
              <a:buFontTx/>
              <a:buNone/>
            </a:pPr>
            <a:r>
              <a:rPr lang="en-US" sz="3600"/>
              <a:t>Package Submission</a:t>
            </a:r>
          </a:p>
        </p:txBody>
      </p:sp>
      <p:graphicFrame>
        <p:nvGraphicFramePr>
          <p:cNvPr id="3074" name="Object 2"/>
          <p:cNvGraphicFramePr>
            <a:graphicFrameLocks noChangeAspect="1"/>
          </p:cNvGraphicFramePr>
          <p:nvPr/>
        </p:nvGraphicFramePr>
        <p:xfrm>
          <a:off x="1665288" y="2473325"/>
          <a:ext cx="5918200" cy="2722563"/>
        </p:xfrm>
        <a:graphic>
          <a:graphicData uri="http://schemas.openxmlformats.org/presentationml/2006/ole">
            <p:oleObj spid="_x0000_s3074" r:id="rId5" imgW="5919729" imgH="2719052" progId="Excel.Sheet.8">
              <p:embed/>
            </p:oleObj>
          </a:graphicData>
        </a:graphic>
      </p:graphicFrame>
      <p:sp>
        <p:nvSpPr>
          <p:cNvPr id="3081" name="Text Box 80"/>
          <p:cNvSpPr txBox="1">
            <a:spLocks noChangeArrowheads="1"/>
          </p:cNvSpPr>
          <p:nvPr/>
        </p:nvSpPr>
        <p:spPr bwMode="auto">
          <a:xfrm>
            <a:off x="6858000" y="3886200"/>
            <a:ext cx="1295400" cy="336550"/>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endParaRPr lang="en-US"/>
          </a:p>
        </p:txBody>
      </p:sp>
      <p:sp>
        <p:nvSpPr>
          <p:cNvPr id="3082" name="Text Box 81"/>
          <p:cNvSpPr txBox="1">
            <a:spLocks noChangeArrowheads="1"/>
          </p:cNvSpPr>
          <p:nvPr/>
        </p:nvSpPr>
        <p:spPr bwMode="auto">
          <a:xfrm>
            <a:off x="6945313" y="3960813"/>
            <a:ext cx="1601787" cy="585787"/>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t>Fitness Reports/Photo</a:t>
            </a:r>
          </a:p>
        </p:txBody>
      </p:sp>
      <p:sp>
        <p:nvSpPr>
          <p:cNvPr id="3083" name="Text Box 82"/>
          <p:cNvSpPr txBox="1">
            <a:spLocks noChangeArrowheads="1"/>
          </p:cNvSpPr>
          <p:nvPr/>
        </p:nvSpPr>
        <p:spPr bwMode="auto">
          <a:xfrm>
            <a:off x="804863" y="4645025"/>
            <a:ext cx="1633537" cy="601663"/>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t>Command Endorsements</a:t>
            </a:r>
          </a:p>
        </p:txBody>
      </p:sp>
      <p:sp>
        <p:nvSpPr>
          <p:cNvPr id="3084" name="Text Box 83"/>
          <p:cNvSpPr txBox="1">
            <a:spLocks noChangeArrowheads="1"/>
          </p:cNvSpPr>
          <p:nvPr/>
        </p:nvSpPr>
        <p:spPr bwMode="auto">
          <a:xfrm>
            <a:off x="450850" y="2865438"/>
            <a:ext cx="1658938" cy="585787"/>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dirty="0"/>
              <a:t>Personal &amp; RS Statement</a:t>
            </a:r>
          </a:p>
        </p:txBody>
      </p:sp>
      <p:sp>
        <p:nvSpPr>
          <p:cNvPr id="3085" name="Text Box 84"/>
          <p:cNvSpPr txBox="1">
            <a:spLocks noChangeArrowheads="1"/>
          </p:cNvSpPr>
          <p:nvPr/>
        </p:nvSpPr>
        <p:spPr bwMode="auto">
          <a:xfrm>
            <a:off x="6248400" y="2265363"/>
            <a:ext cx="2133600" cy="339725"/>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a:t>Military Resume</a:t>
            </a:r>
          </a:p>
        </p:txBody>
      </p:sp>
      <p:sp>
        <p:nvSpPr>
          <p:cNvPr id="3086" name="Text Box 85"/>
          <p:cNvSpPr txBox="1">
            <a:spLocks noChangeArrowheads="1"/>
          </p:cNvSpPr>
          <p:nvPr/>
        </p:nvSpPr>
        <p:spPr bwMode="auto">
          <a:xfrm>
            <a:off x="2620963" y="2049463"/>
            <a:ext cx="1951037" cy="979372"/>
          </a:xfrm>
          <a:prstGeom prst="rect">
            <a:avLst/>
          </a:prstGeom>
          <a:noFill/>
          <a:ln w="9525">
            <a:noFill/>
            <a:miter lim="800000"/>
            <a:headEnd type="none" w="sm" len="sm"/>
            <a:tailEnd type="none" w="sm" len="sm"/>
          </a:ln>
        </p:spPr>
        <p:txBody>
          <a:bodyPr lIns="92075" tIns="46038" rIns="92075" bIns="46038">
            <a:spAutoFit/>
          </a:bodyPr>
          <a:lstStyle/>
          <a:p>
            <a:pPr>
              <a:spcBef>
                <a:spcPct val="50000"/>
              </a:spcBef>
            </a:pPr>
            <a:r>
              <a:rPr lang="en-US" dirty="0"/>
              <a:t>Letters of </a:t>
            </a:r>
            <a:r>
              <a:rPr lang="en-US" dirty="0" smtClean="0"/>
              <a:t>Recommendation/College Transcripts</a:t>
            </a:r>
            <a:endParaRPr lang="en-US" dirty="0"/>
          </a:p>
        </p:txBody>
      </p:sp>
      <p:sp>
        <p:nvSpPr>
          <p:cNvPr id="3087" name="Line 86"/>
          <p:cNvSpPr>
            <a:spLocks noChangeShapeType="1"/>
          </p:cNvSpPr>
          <p:nvPr/>
        </p:nvSpPr>
        <p:spPr bwMode="auto">
          <a:xfrm>
            <a:off x="5649913" y="3554413"/>
            <a:ext cx="1371600" cy="6858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3088" name="Line 87"/>
          <p:cNvSpPr>
            <a:spLocks noChangeShapeType="1"/>
          </p:cNvSpPr>
          <p:nvPr/>
        </p:nvSpPr>
        <p:spPr bwMode="auto">
          <a:xfrm flipV="1">
            <a:off x="5029200" y="2540000"/>
            <a:ext cx="1295400" cy="4572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3089" name="Line 88"/>
          <p:cNvSpPr>
            <a:spLocks noChangeShapeType="1"/>
          </p:cNvSpPr>
          <p:nvPr/>
        </p:nvSpPr>
        <p:spPr bwMode="auto">
          <a:xfrm flipH="1" flipV="1">
            <a:off x="3505200" y="2640013"/>
            <a:ext cx="457200" cy="3810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3090" name="Line 89"/>
          <p:cNvSpPr>
            <a:spLocks noChangeShapeType="1"/>
          </p:cNvSpPr>
          <p:nvPr/>
        </p:nvSpPr>
        <p:spPr bwMode="auto">
          <a:xfrm>
            <a:off x="1535113" y="3359150"/>
            <a:ext cx="1371600" cy="1524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3091" name="Line 90"/>
          <p:cNvSpPr>
            <a:spLocks noChangeShapeType="1"/>
          </p:cNvSpPr>
          <p:nvPr/>
        </p:nvSpPr>
        <p:spPr bwMode="auto">
          <a:xfrm flipV="1">
            <a:off x="2373313" y="3956050"/>
            <a:ext cx="1371600" cy="990600"/>
          </a:xfrm>
          <a:prstGeom prst="line">
            <a:avLst/>
          </a:prstGeom>
          <a:noFill/>
          <a:ln w="9525">
            <a:solidFill>
              <a:schemeClr val="tx1"/>
            </a:solidFill>
            <a:round/>
            <a:headEnd type="none" w="sm" len="sm"/>
            <a:tailEnd type="none" w="sm" len="sm"/>
          </a:ln>
        </p:spPr>
        <p:txBody>
          <a:bodyPr lIns="92075" tIns="46038" rIns="92075" bIns="46038"/>
          <a:lstStyle/>
          <a:p>
            <a:endParaRPr lang="en-US"/>
          </a:p>
        </p:txBody>
      </p:sp>
      <p:sp>
        <p:nvSpPr>
          <p:cNvPr id="91" name="Rectangle 90"/>
          <p:cNvSpPr/>
          <p:nvPr/>
        </p:nvSpPr>
        <p:spPr>
          <a:xfrm>
            <a:off x="3436678" y="3048358"/>
            <a:ext cx="1992853" cy="923330"/>
          </a:xfrm>
          <a:prstGeom prst="rect">
            <a:avLst/>
          </a:prstGeom>
          <a:noFill/>
        </p:spPr>
        <p:txBody>
          <a:bodyPr wrap="none">
            <a:spAutoFit/>
          </a:bodyPr>
          <a:lstStyle/>
          <a:p>
            <a:pPr algn="ctr">
              <a:buFontTx/>
              <a:buNone/>
              <a:defRPr/>
            </a:pPr>
            <a:r>
              <a:rPr lang="en-US" sz="5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Big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508000" y="2555875"/>
            <a:ext cx="8054975" cy="0"/>
          </a:xfrm>
          <a:prstGeom prst="line">
            <a:avLst/>
          </a:prstGeom>
          <a:noFill/>
          <a:ln w="28575">
            <a:solidFill>
              <a:schemeClr val="tx1"/>
            </a:solidFill>
            <a:round/>
            <a:headEnd type="oval" w="lg" len="lg"/>
            <a:tailEnd type="oval" w="lg" len="lg"/>
          </a:ln>
        </p:spPr>
        <p:txBody>
          <a:bodyPr lIns="84350" tIns="42175" rIns="84350" bIns="42175"/>
          <a:lstStyle/>
          <a:p>
            <a:endParaRPr lang="en-US"/>
          </a:p>
        </p:txBody>
      </p:sp>
      <p:sp>
        <p:nvSpPr>
          <p:cNvPr id="30723" name="Text Box 4"/>
          <p:cNvSpPr txBox="1">
            <a:spLocks noChangeArrowheads="1"/>
          </p:cNvSpPr>
          <p:nvPr/>
        </p:nvSpPr>
        <p:spPr bwMode="auto">
          <a:xfrm rot="-5400000">
            <a:off x="147637" y="1844676"/>
            <a:ext cx="1139825"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January</a:t>
            </a:r>
          </a:p>
        </p:txBody>
      </p:sp>
      <p:sp>
        <p:nvSpPr>
          <p:cNvPr id="30724" name="Text Box 5"/>
          <p:cNvSpPr txBox="1">
            <a:spLocks noChangeArrowheads="1"/>
          </p:cNvSpPr>
          <p:nvPr/>
        </p:nvSpPr>
        <p:spPr bwMode="auto">
          <a:xfrm rot="-5400000">
            <a:off x="799306" y="1808957"/>
            <a:ext cx="1209675" cy="306388"/>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February</a:t>
            </a:r>
          </a:p>
        </p:txBody>
      </p:sp>
      <p:sp>
        <p:nvSpPr>
          <p:cNvPr id="30725" name="Text Box 6"/>
          <p:cNvSpPr txBox="1">
            <a:spLocks noChangeArrowheads="1"/>
          </p:cNvSpPr>
          <p:nvPr/>
        </p:nvSpPr>
        <p:spPr bwMode="auto">
          <a:xfrm rot="-5400000">
            <a:off x="2279650" y="1914526"/>
            <a:ext cx="1000125"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April</a:t>
            </a:r>
          </a:p>
        </p:txBody>
      </p:sp>
      <p:sp>
        <p:nvSpPr>
          <p:cNvPr id="30726" name="Text Box 7"/>
          <p:cNvSpPr txBox="1">
            <a:spLocks noChangeArrowheads="1"/>
          </p:cNvSpPr>
          <p:nvPr/>
        </p:nvSpPr>
        <p:spPr bwMode="auto">
          <a:xfrm rot="-5400000">
            <a:off x="1630362" y="1952626"/>
            <a:ext cx="923925"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March</a:t>
            </a:r>
          </a:p>
        </p:txBody>
      </p:sp>
      <p:sp>
        <p:nvSpPr>
          <p:cNvPr id="30727" name="Text Box 8"/>
          <p:cNvSpPr txBox="1">
            <a:spLocks noChangeArrowheads="1"/>
          </p:cNvSpPr>
          <p:nvPr/>
        </p:nvSpPr>
        <p:spPr bwMode="auto">
          <a:xfrm rot="-5400000">
            <a:off x="3764756" y="2023269"/>
            <a:ext cx="782638"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June</a:t>
            </a:r>
          </a:p>
        </p:txBody>
      </p:sp>
      <p:sp>
        <p:nvSpPr>
          <p:cNvPr id="30728" name="Text Box 9"/>
          <p:cNvSpPr txBox="1">
            <a:spLocks noChangeArrowheads="1"/>
          </p:cNvSpPr>
          <p:nvPr/>
        </p:nvSpPr>
        <p:spPr bwMode="auto">
          <a:xfrm rot="-5400000">
            <a:off x="4451350" y="2024063"/>
            <a:ext cx="781050"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July</a:t>
            </a:r>
          </a:p>
        </p:txBody>
      </p:sp>
      <p:sp>
        <p:nvSpPr>
          <p:cNvPr id="30729" name="Text Box 10"/>
          <p:cNvSpPr txBox="1">
            <a:spLocks noChangeArrowheads="1"/>
          </p:cNvSpPr>
          <p:nvPr/>
        </p:nvSpPr>
        <p:spPr bwMode="auto">
          <a:xfrm rot="-5400000">
            <a:off x="3121819" y="2067719"/>
            <a:ext cx="692150" cy="306388"/>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May</a:t>
            </a:r>
          </a:p>
        </p:txBody>
      </p:sp>
      <p:sp>
        <p:nvSpPr>
          <p:cNvPr id="30730" name="Text Box 11"/>
          <p:cNvSpPr txBox="1">
            <a:spLocks noChangeArrowheads="1"/>
          </p:cNvSpPr>
          <p:nvPr/>
        </p:nvSpPr>
        <p:spPr bwMode="auto">
          <a:xfrm rot="-5400000">
            <a:off x="5676106" y="1808957"/>
            <a:ext cx="1209675" cy="306388"/>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September</a:t>
            </a:r>
          </a:p>
        </p:txBody>
      </p:sp>
      <p:sp>
        <p:nvSpPr>
          <p:cNvPr id="30731" name="Text Box 12"/>
          <p:cNvSpPr txBox="1">
            <a:spLocks noChangeArrowheads="1"/>
          </p:cNvSpPr>
          <p:nvPr/>
        </p:nvSpPr>
        <p:spPr bwMode="auto">
          <a:xfrm rot="-5400000">
            <a:off x="5064125" y="1879600"/>
            <a:ext cx="995363" cy="379413"/>
          </a:xfrm>
          <a:prstGeom prst="rect">
            <a:avLst/>
          </a:prstGeom>
          <a:noFill/>
          <a:ln w="9525">
            <a:noFill/>
            <a:miter lim="800000"/>
            <a:headEnd type="none" w="sm" len="sm"/>
            <a:tailEnd type="none" w="sm" len="sm"/>
          </a:ln>
        </p:spPr>
        <p:txBody>
          <a:bodyPr lIns="89031" tIns="44516" rIns="89031" bIns="44516">
            <a:spAutoFit/>
          </a:bodyPr>
          <a:lstStyle/>
          <a:p>
            <a:pPr defTabSz="882650">
              <a:lnSpc>
                <a:spcPct val="50000"/>
              </a:lnSpc>
            </a:pPr>
            <a:r>
              <a:rPr lang="en-US" sz="1400">
                <a:cs typeface="Arial" charset="0"/>
              </a:rPr>
              <a:t>August</a:t>
            </a:r>
          </a:p>
          <a:p>
            <a:pPr defTabSz="882650">
              <a:lnSpc>
                <a:spcPct val="50000"/>
              </a:lnSpc>
            </a:pPr>
            <a:r>
              <a:rPr lang="en-US" sz="1000">
                <a:cs typeface="Arial" charset="0"/>
              </a:rPr>
              <a:t>(Recess)</a:t>
            </a:r>
          </a:p>
        </p:txBody>
      </p:sp>
      <p:sp>
        <p:nvSpPr>
          <p:cNvPr id="30732" name="Text Box 13"/>
          <p:cNvSpPr txBox="1">
            <a:spLocks noChangeArrowheads="1"/>
          </p:cNvSpPr>
          <p:nvPr/>
        </p:nvSpPr>
        <p:spPr bwMode="auto">
          <a:xfrm rot="-5400000">
            <a:off x="6435725" y="1881188"/>
            <a:ext cx="1066800"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October</a:t>
            </a:r>
          </a:p>
        </p:txBody>
      </p:sp>
      <p:sp>
        <p:nvSpPr>
          <p:cNvPr id="4110" name="Text Box 14"/>
          <p:cNvSpPr txBox="1">
            <a:spLocks noChangeArrowheads="1"/>
          </p:cNvSpPr>
          <p:nvPr/>
        </p:nvSpPr>
        <p:spPr bwMode="auto">
          <a:xfrm>
            <a:off x="700088" y="3546475"/>
            <a:ext cx="7754937" cy="311150"/>
          </a:xfrm>
          <a:prstGeom prst="rect">
            <a:avLst/>
          </a:prstGeom>
          <a:solidFill>
            <a:srgbClr val="336600"/>
          </a:solidFill>
          <a:ln w="9525">
            <a:solidFill>
              <a:schemeClr val="tx1"/>
            </a:solidFill>
            <a:miter lim="800000"/>
            <a:headEnd type="none" w="sm" len="sm"/>
            <a:tailEnd type="none" w="sm" len="sm"/>
          </a:ln>
          <a:effectLst>
            <a:outerShdw dist="107763" dir="2700000" algn="ctr" rotWithShape="0">
              <a:schemeClr val="bg2">
                <a:alpha val="50000"/>
              </a:schemeClr>
            </a:outerShdw>
          </a:effectLst>
        </p:spPr>
        <p:txBody>
          <a:bodyPr lIns="89031" tIns="44516" rIns="89031" bIns="44516">
            <a:spAutoFit/>
          </a:bodyPr>
          <a:lstStyle/>
          <a:p>
            <a:pPr algn="ctr" defTabSz="884220" fontAlgn="auto">
              <a:defRPr/>
            </a:pPr>
            <a:r>
              <a:rPr lang="en-US" dirty="0">
                <a:solidFill>
                  <a:schemeClr val="bg1"/>
                </a:solidFill>
                <a:cs typeface="Arial" charset="0"/>
              </a:rPr>
              <a:t>Fellowship tour with Member of Congress</a:t>
            </a:r>
          </a:p>
        </p:txBody>
      </p:sp>
      <p:sp>
        <p:nvSpPr>
          <p:cNvPr id="4126" name="Text Box 30"/>
          <p:cNvSpPr txBox="1">
            <a:spLocks noChangeArrowheads="1"/>
          </p:cNvSpPr>
          <p:nvPr/>
        </p:nvSpPr>
        <p:spPr bwMode="auto">
          <a:xfrm>
            <a:off x="700088" y="5457825"/>
            <a:ext cx="7707312" cy="311150"/>
          </a:xfrm>
          <a:prstGeom prst="rect">
            <a:avLst/>
          </a:prstGeom>
          <a:solidFill>
            <a:srgbClr val="FFFF00"/>
          </a:solidFill>
          <a:ln w="9525">
            <a:solidFill>
              <a:schemeClr val="tx1"/>
            </a:solidFill>
            <a:miter lim="800000"/>
            <a:headEnd type="none" w="sm" len="sm"/>
            <a:tailEnd type="none" w="sm" len="sm"/>
          </a:ln>
          <a:effectLst>
            <a:outerShdw dist="107763" dir="2700000" algn="ctr" rotWithShape="0">
              <a:schemeClr val="bg2">
                <a:alpha val="50000"/>
              </a:schemeClr>
            </a:outerShdw>
          </a:effectLst>
        </p:spPr>
        <p:txBody>
          <a:bodyPr lIns="89031" tIns="44516" rIns="89031" bIns="44516">
            <a:spAutoFit/>
          </a:bodyPr>
          <a:lstStyle/>
          <a:p>
            <a:pPr algn="ctr" defTabSz="884220" fontAlgn="auto">
              <a:defRPr/>
            </a:pPr>
            <a:r>
              <a:rPr lang="en-US" dirty="0">
                <a:solidFill>
                  <a:schemeClr val="tx1">
                    <a:lumMod val="95000"/>
                    <a:lumOff val="5000"/>
                  </a:schemeClr>
                </a:solidFill>
                <a:cs typeface="Arial" charset="0"/>
              </a:rPr>
              <a:t>2 Year Utilization Tour</a:t>
            </a:r>
          </a:p>
        </p:txBody>
      </p:sp>
      <p:sp>
        <p:nvSpPr>
          <p:cNvPr id="30735" name="Text Box 31"/>
          <p:cNvSpPr txBox="1">
            <a:spLocks noChangeArrowheads="1"/>
          </p:cNvSpPr>
          <p:nvPr/>
        </p:nvSpPr>
        <p:spPr bwMode="auto">
          <a:xfrm rot="-5400000">
            <a:off x="7788275" y="1844675"/>
            <a:ext cx="1138238" cy="306388"/>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December</a:t>
            </a:r>
          </a:p>
        </p:txBody>
      </p:sp>
      <p:sp>
        <p:nvSpPr>
          <p:cNvPr id="30736" name="Text Box 32"/>
          <p:cNvSpPr txBox="1">
            <a:spLocks noChangeArrowheads="1"/>
          </p:cNvSpPr>
          <p:nvPr/>
        </p:nvSpPr>
        <p:spPr bwMode="auto">
          <a:xfrm rot="-5400000">
            <a:off x="7087394" y="1845469"/>
            <a:ext cx="1138238" cy="304800"/>
          </a:xfrm>
          <a:prstGeom prst="rect">
            <a:avLst/>
          </a:prstGeom>
          <a:noFill/>
          <a:ln w="9525">
            <a:noFill/>
            <a:miter lim="800000"/>
            <a:headEnd type="none" w="sm" len="sm"/>
            <a:tailEnd type="none" w="sm" len="sm"/>
          </a:ln>
        </p:spPr>
        <p:txBody>
          <a:bodyPr lIns="89031" tIns="44516" rIns="89031" bIns="44516">
            <a:spAutoFit/>
          </a:bodyPr>
          <a:lstStyle/>
          <a:p>
            <a:pPr defTabSz="882650"/>
            <a:r>
              <a:rPr lang="en-US" sz="1400">
                <a:cs typeface="Arial" charset="0"/>
              </a:rPr>
              <a:t>November</a:t>
            </a:r>
          </a:p>
        </p:txBody>
      </p:sp>
      <p:sp>
        <p:nvSpPr>
          <p:cNvPr id="4130" name="Text Box 34"/>
          <p:cNvSpPr txBox="1">
            <a:spLocks noChangeArrowheads="1"/>
          </p:cNvSpPr>
          <p:nvPr/>
        </p:nvSpPr>
        <p:spPr bwMode="auto">
          <a:xfrm>
            <a:off x="6935788" y="2632075"/>
            <a:ext cx="1495425" cy="754063"/>
          </a:xfrm>
          <a:prstGeom prst="rect">
            <a:avLst/>
          </a:prstGeom>
          <a:solidFill>
            <a:srgbClr val="336600"/>
          </a:solidFill>
          <a:ln w="9525">
            <a:solidFill>
              <a:schemeClr val="tx1"/>
            </a:solidFill>
            <a:miter lim="800000"/>
            <a:headEnd type="none" w="sm" len="sm"/>
            <a:tailEnd type="none" w="sm" len="sm"/>
          </a:ln>
          <a:effectLst>
            <a:outerShdw dist="107763" dir="2700000" algn="ctr" rotWithShape="0">
              <a:schemeClr val="bg2">
                <a:alpha val="50000"/>
              </a:schemeClr>
            </a:outerShdw>
          </a:effectLst>
        </p:spPr>
        <p:txBody>
          <a:bodyPr lIns="89031" tIns="44516" rIns="89031" bIns="44516">
            <a:spAutoFit/>
          </a:bodyPr>
          <a:lstStyle/>
          <a:p>
            <a:pPr algn="ctr" defTabSz="884220" fontAlgn="auto">
              <a:defRPr/>
            </a:pPr>
            <a:r>
              <a:rPr lang="en-US" dirty="0">
                <a:solidFill>
                  <a:schemeClr val="bg1"/>
                </a:solidFill>
                <a:cs typeface="Arial" charset="0"/>
              </a:rPr>
              <a:t>Snapping In and Office Interviews</a:t>
            </a:r>
          </a:p>
        </p:txBody>
      </p:sp>
      <p:sp>
        <p:nvSpPr>
          <p:cNvPr id="15397" name="Text Box 92"/>
          <p:cNvSpPr txBox="1">
            <a:spLocks noChangeArrowheads="1"/>
          </p:cNvSpPr>
          <p:nvPr/>
        </p:nvSpPr>
        <p:spPr bwMode="auto">
          <a:xfrm rot="-2797085">
            <a:off x="1240632" y="777081"/>
            <a:ext cx="1079500" cy="874713"/>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SNCO Board</a:t>
            </a:r>
          </a:p>
          <a:p>
            <a:pPr defTabSz="882650">
              <a:defRPr/>
            </a:pPr>
            <a:r>
              <a:rPr lang="en-US" sz="1000" dirty="0">
                <a:solidFill>
                  <a:schemeClr val="accent2">
                    <a:lumMod val="75000"/>
                  </a:schemeClr>
                </a:solidFill>
                <a:latin typeface="Calibri" pitchFamily="34" charset="0"/>
              </a:rPr>
              <a:t>Interviews</a:t>
            </a:r>
          </a:p>
          <a:p>
            <a:pPr defTabSz="882650">
              <a:defRPr/>
            </a:pPr>
            <a:r>
              <a:rPr lang="en-US" sz="1000" dirty="0">
                <a:solidFill>
                  <a:schemeClr val="accent2">
                    <a:lumMod val="75000"/>
                  </a:schemeClr>
                </a:solidFill>
                <a:latin typeface="Calibri" pitchFamily="34" charset="0"/>
              </a:rPr>
              <a:t>Selection Board</a:t>
            </a:r>
          </a:p>
          <a:p>
            <a:pPr algn="ctr" defTabSz="882650">
              <a:defRPr/>
            </a:pPr>
            <a:endParaRPr lang="en-US" sz="1000" dirty="0">
              <a:solidFill>
                <a:srgbClr val="FF3300"/>
              </a:solidFill>
              <a:latin typeface="Calibri" pitchFamily="34" charset="0"/>
            </a:endParaRPr>
          </a:p>
        </p:txBody>
      </p:sp>
      <p:sp>
        <p:nvSpPr>
          <p:cNvPr id="15398" name="Rectangle 93"/>
          <p:cNvSpPr>
            <a:spLocks noChangeArrowheads="1"/>
          </p:cNvSpPr>
          <p:nvPr/>
        </p:nvSpPr>
        <p:spPr bwMode="auto">
          <a:xfrm rot="18795260">
            <a:off x="2074069" y="1059656"/>
            <a:ext cx="865188" cy="504825"/>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Selection MARADMIN released</a:t>
            </a:r>
          </a:p>
        </p:txBody>
      </p:sp>
      <p:sp>
        <p:nvSpPr>
          <p:cNvPr id="15401" name="Rectangle 96"/>
          <p:cNvSpPr>
            <a:spLocks noChangeArrowheads="1"/>
          </p:cNvSpPr>
          <p:nvPr/>
        </p:nvSpPr>
        <p:spPr bwMode="auto">
          <a:xfrm rot="-2797085">
            <a:off x="6179344" y="980281"/>
            <a:ext cx="1165225" cy="366713"/>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MARADMIN Release</a:t>
            </a:r>
          </a:p>
        </p:txBody>
      </p:sp>
      <p:sp>
        <p:nvSpPr>
          <p:cNvPr id="15402" name="Rectangle 97"/>
          <p:cNvSpPr>
            <a:spLocks noChangeArrowheads="1"/>
          </p:cNvSpPr>
          <p:nvPr/>
        </p:nvSpPr>
        <p:spPr bwMode="auto">
          <a:xfrm rot="-2804740">
            <a:off x="3201194" y="1064419"/>
            <a:ext cx="1398588" cy="228600"/>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PCSO Issued</a:t>
            </a:r>
          </a:p>
        </p:txBody>
      </p:sp>
      <p:sp>
        <p:nvSpPr>
          <p:cNvPr id="15403" name="Rectangle 98"/>
          <p:cNvSpPr>
            <a:spLocks noChangeArrowheads="1"/>
          </p:cNvSpPr>
          <p:nvPr/>
        </p:nvSpPr>
        <p:spPr bwMode="auto">
          <a:xfrm rot="-2797085">
            <a:off x="6737350" y="1014413"/>
            <a:ext cx="1296988" cy="366712"/>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Incoming Fellows report to OLA</a:t>
            </a:r>
          </a:p>
        </p:txBody>
      </p:sp>
      <p:sp>
        <p:nvSpPr>
          <p:cNvPr id="15404" name="Rectangle 100"/>
          <p:cNvSpPr>
            <a:spLocks noChangeArrowheads="1"/>
          </p:cNvSpPr>
          <p:nvPr/>
        </p:nvSpPr>
        <p:spPr bwMode="auto">
          <a:xfrm rot="-2797085">
            <a:off x="7740650" y="1152526"/>
            <a:ext cx="1150937" cy="366712"/>
          </a:xfrm>
          <a:prstGeom prst="rect">
            <a:avLst/>
          </a:prstGeom>
          <a:noFill/>
          <a:ln w="9525">
            <a:noFill/>
            <a:miter lim="800000"/>
            <a:headEnd/>
            <a:tailEnd/>
          </a:ln>
        </p:spPr>
        <p:txBody>
          <a:bodyPr lIns="88417" tIns="44208" rIns="88417" bIns="44208">
            <a:spAutoFit/>
          </a:bodyPr>
          <a:lstStyle/>
          <a:p>
            <a:pPr defTabSz="882650">
              <a:defRPr/>
            </a:pPr>
            <a:r>
              <a:rPr lang="en-US" sz="1000" dirty="0">
                <a:solidFill>
                  <a:schemeClr val="accent2">
                    <a:lumMod val="75000"/>
                  </a:schemeClr>
                </a:solidFill>
                <a:latin typeface="Calibri" pitchFamily="34" charset="0"/>
              </a:rPr>
              <a:t>Deadline for new applicants</a:t>
            </a:r>
          </a:p>
        </p:txBody>
      </p:sp>
      <p:grpSp>
        <p:nvGrpSpPr>
          <p:cNvPr id="30744" name="Group 7"/>
          <p:cNvGrpSpPr>
            <a:grpSpLocks/>
          </p:cNvGrpSpPr>
          <p:nvPr/>
        </p:nvGrpSpPr>
        <p:grpSpPr bwMode="auto">
          <a:xfrm>
            <a:off x="38100" y="12700"/>
            <a:ext cx="860425" cy="868363"/>
            <a:chOff x="117" y="81"/>
            <a:chExt cx="517" cy="624"/>
          </a:xfrm>
        </p:grpSpPr>
        <p:sp>
          <p:nvSpPr>
            <p:cNvPr id="30748"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0749"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0750"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0751"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0752"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0753"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0754"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0755"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0756"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0757"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0758"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0759"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0760"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0761"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30762"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30763"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30764"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0765"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0766"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0767"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0768"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0769"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0770"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0771"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0772"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0773"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0774"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0775"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0776"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0777"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0778"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0779"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0780"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0781"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0782"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0783"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0784"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0785"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0786"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0787"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0788"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0789"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0790"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0791"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0792"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0793"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0794"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0795"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0796"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0797"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0798"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0799"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0800"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0801"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0802"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0803"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0804"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0805"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0806"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0807"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0808"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0809"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0810"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0811"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0812"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0813"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0814"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0815"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0816"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0745" name="Picture 77"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sp>
        <p:nvSpPr>
          <p:cNvPr id="30746" name="Line 3"/>
          <p:cNvSpPr>
            <a:spLocks noChangeShapeType="1"/>
          </p:cNvSpPr>
          <p:nvPr/>
        </p:nvSpPr>
        <p:spPr bwMode="auto">
          <a:xfrm flipV="1">
            <a:off x="1066800" y="6858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sp>
        <p:nvSpPr>
          <p:cNvPr id="134" name="Rectangle 2"/>
          <p:cNvSpPr txBox="1">
            <a:spLocks noChangeArrowheads="1"/>
          </p:cNvSpPr>
          <p:nvPr/>
        </p:nvSpPr>
        <p:spPr bwMode="auto">
          <a:xfrm>
            <a:off x="1066800" y="152400"/>
            <a:ext cx="7086600" cy="460375"/>
          </a:xfrm>
          <a:prstGeom prst="rect">
            <a:avLst/>
          </a:prstGeom>
          <a:noFill/>
          <a:ln w="9525">
            <a:noFill/>
            <a:miter lim="800000"/>
            <a:headEnd/>
            <a:tailEnd/>
          </a:ln>
        </p:spPr>
        <p:txBody>
          <a:bodyPr anchor="ctr"/>
          <a:lstStyle/>
          <a:p>
            <a:pPr algn="ctr" eaLnBrk="1" hangingPunct="1">
              <a:spcBef>
                <a:spcPct val="0"/>
              </a:spcBef>
              <a:spcAft>
                <a:spcPct val="0"/>
              </a:spcAft>
              <a:buFontTx/>
              <a:buNone/>
              <a:defRPr/>
            </a:pPr>
            <a:r>
              <a:rPr kumimoji="0" lang="en-US" sz="3600" dirty="0">
                <a:latin typeface="+mj-lt"/>
                <a:ea typeface="+mj-ea"/>
                <a:cs typeface="+mj-cs"/>
              </a:rPr>
              <a:t>Fellowship Cycle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1066800" y="231775"/>
            <a:ext cx="7086600" cy="460375"/>
          </a:xfrm>
          <a:solidFill>
            <a:srgbClr val="FFFFFF"/>
          </a:solidFill>
        </p:spPr>
        <p:txBody>
          <a:bodyPr/>
          <a:lstStyle/>
          <a:p>
            <a:r>
              <a:rPr lang="en-US" sz="3600" b="1" smtClean="0"/>
              <a:t>Utilization Tour…</a:t>
            </a:r>
          </a:p>
        </p:txBody>
      </p:sp>
      <p:sp>
        <p:nvSpPr>
          <p:cNvPr id="31747"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31748" name="Group 7"/>
          <p:cNvGrpSpPr>
            <a:grpSpLocks/>
          </p:cNvGrpSpPr>
          <p:nvPr/>
        </p:nvGrpSpPr>
        <p:grpSpPr bwMode="auto">
          <a:xfrm>
            <a:off x="38100" y="12700"/>
            <a:ext cx="860425" cy="868363"/>
            <a:chOff x="117" y="81"/>
            <a:chExt cx="517" cy="624"/>
          </a:xfrm>
        </p:grpSpPr>
        <p:sp>
          <p:nvSpPr>
            <p:cNvPr id="31866"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1867"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1868"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1869"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1870"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1871"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1872"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1873"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1874"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1875"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1876"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1877"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1878"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1879"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1880"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1881"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1882"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1883"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1884"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1885"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86"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887"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1888"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1889"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90"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91"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92"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1893"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1894"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1895"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96"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1897"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898"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1899"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900"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1901"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1902"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1903"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1904"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905"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1906"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1907"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908"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1909"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1910"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1911"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912"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913"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914"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1915"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1916"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1917"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1918"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1919"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1920"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1921"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1922"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1923"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1924"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1925"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1926"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1927"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1928"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1929"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1930"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1931"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1932"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1933"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1934"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1749"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31750" name="Group 79"/>
          <p:cNvGrpSpPr>
            <a:grpSpLocks/>
          </p:cNvGrpSpPr>
          <p:nvPr/>
        </p:nvGrpSpPr>
        <p:grpSpPr bwMode="auto">
          <a:xfrm>
            <a:off x="369888" y="1765300"/>
            <a:ext cx="8129587" cy="4781550"/>
            <a:chOff x="233" y="1112"/>
            <a:chExt cx="5121" cy="3012"/>
          </a:xfrm>
        </p:grpSpPr>
        <p:sp>
          <p:nvSpPr>
            <p:cNvPr id="31758" name="Freeform 80"/>
            <p:cNvSpPr>
              <a:spLocks/>
            </p:cNvSpPr>
            <p:nvPr/>
          </p:nvSpPr>
          <p:spPr bwMode="auto">
            <a:xfrm flipH="1">
              <a:off x="2474" y="2558"/>
              <a:ext cx="835" cy="1136"/>
            </a:xfrm>
            <a:custGeom>
              <a:avLst/>
              <a:gdLst>
                <a:gd name="T0" fmla="*/ 45013075 w 401"/>
                <a:gd name="T1" fmla="*/ 0 h 363"/>
                <a:gd name="T2" fmla="*/ 43739977 w 401"/>
                <a:gd name="T3" fmla="*/ 2109920644 h 363"/>
                <a:gd name="T4" fmla="*/ 42356868 w 401"/>
                <a:gd name="T5" fmla="*/ 2147483647 h 363"/>
                <a:gd name="T6" fmla="*/ 40363130 w 401"/>
                <a:gd name="T7" fmla="*/ 2147483647 h 363"/>
                <a:gd name="T8" fmla="*/ 37742871 w 401"/>
                <a:gd name="T9" fmla="*/ 2147483647 h 363"/>
                <a:gd name="T10" fmla="*/ 34867432 w 401"/>
                <a:gd name="T11" fmla="*/ 2147483647 h 363"/>
                <a:gd name="T12" fmla="*/ 31491218 w 401"/>
                <a:gd name="T13" fmla="*/ 2147483647 h 363"/>
                <a:gd name="T14" fmla="*/ 27604642 w 401"/>
                <a:gd name="T15" fmla="*/ 2147483647 h 363"/>
                <a:gd name="T16" fmla="*/ 23344419 w 401"/>
                <a:gd name="T17" fmla="*/ 2147483647 h 363"/>
                <a:gd name="T18" fmla="*/ 19511516 w 401"/>
                <a:gd name="T19" fmla="*/ 2147483647 h 363"/>
                <a:gd name="T20" fmla="*/ 14858185 w 401"/>
                <a:gd name="T21" fmla="*/ 2147483647 h 363"/>
                <a:gd name="T22" fmla="*/ 10626981 w 401"/>
                <a:gd name="T23" fmla="*/ 2147483647 h 363"/>
                <a:gd name="T24" fmla="*/ 6490878 w 401"/>
                <a:gd name="T25" fmla="*/ 2147483647 h 363"/>
                <a:gd name="T26" fmla="*/ 3117176 w 401"/>
                <a:gd name="T27" fmla="*/ 2147483647 h 363"/>
                <a:gd name="T28" fmla="*/ 485599 w 401"/>
                <a:gd name="T29" fmla="*/ 2147483647 h 363"/>
                <a:gd name="T30" fmla="*/ 1276967 w 401"/>
                <a:gd name="T31" fmla="*/ 2147483647 h 363"/>
                <a:gd name="T32" fmla="*/ 3886935 w 401"/>
                <a:gd name="T33" fmla="*/ 2147483647 h 363"/>
                <a:gd name="T34" fmla="*/ 8645219 w 401"/>
                <a:gd name="T35" fmla="*/ 2147483647 h 363"/>
                <a:gd name="T36" fmla="*/ 13973544 w 401"/>
                <a:gd name="T37" fmla="*/ 2147483647 h 363"/>
                <a:gd name="T38" fmla="*/ 19967855 w 401"/>
                <a:gd name="T39" fmla="*/ 2147483647 h 363"/>
                <a:gd name="T40" fmla="*/ 26222232 w 401"/>
                <a:gd name="T41" fmla="*/ 2147483647 h 363"/>
                <a:gd name="T42" fmla="*/ 30939110 w 401"/>
                <a:gd name="T43" fmla="*/ 2147483647 h 363"/>
                <a:gd name="T44" fmla="*/ 35592412 w 401"/>
                <a:gd name="T45" fmla="*/ 2147483647 h 363"/>
                <a:gd name="T46" fmla="*/ 39584918 w 401"/>
                <a:gd name="T47" fmla="*/ 2147483647 h 363"/>
                <a:gd name="T48" fmla="*/ 43739977 w 401"/>
                <a:gd name="T49" fmla="*/ 2147483647 h 363"/>
                <a:gd name="T50" fmla="*/ 47572164 w 401"/>
                <a:gd name="T51" fmla="*/ 2147483647 h 363"/>
                <a:gd name="T52" fmla="*/ 51727755 w 401"/>
                <a:gd name="T53" fmla="*/ 2147483647 h 363"/>
                <a:gd name="T54" fmla="*/ 55088411 w 401"/>
                <a:gd name="T55" fmla="*/ 2147483647 h 363"/>
                <a:gd name="T56" fmla="*/ 57713400 w 401"/>
                <a:gd name="T57" fmla="*/ 2147483647 h 363"/>
                <a:gd name="T58" fmla="*/ 59820814 w 401"/>
                <a:gd name="T59" fmla="*/ 2147483647 h 363"/>
                <a:gd name="T60" fmla="*/ 61074922 w 401"/>
                <a:gd name="T61" fmla="*/ 2147483647 h 363"/>
                <a:gd name="T62" fmla="*/ 65807259 w 401"/>
                <a:gd name="T63" fmla="*/ 2147483647 h 363"/>
                <a:gd name="T64" fmla="*/ 72064918 w 401"/>
                <a:gd name="T65" fmla="*/ 2147483647 h 363"/>
                <a:gd name="T66" fmla="*/ 80101105 w 401"/>
                <a:gd name="T67" fmla="*/ 2147483647 h 363"/>
                <a:gd name="T68" fmla="*/ 87476089 w 401"/>
                <a:gd name="T69" fmla="*/ 2147483647 h 363"/>
                <a:gd name="T70" fmla="*/ 94965550 w 401"/>
                <a:gd name="T71" fmla="*/ 2147483647 h 363"/>
                <a:gd name="T72" fmla="*/ 100182412 w 401"/>
                <a:gd name="T73" fmla="*/ 2147483647 h 363"/>
                <a:gd name="T74" fmla="*/ 103556194 w 401"/>
                <a:gd name="T75" fmla="*/ 2147483647 h 363"/>
                <a:gd name="T76" fmla="*/ 103556194 w 401"/>
                <a:gd name="T77" fmla="*/ 2147483647 h 363"/>
                <a:gd name="T78" fmla="*/ 101677132 w 401"/>
                <a:gd name="T79" fmla="*/ 2147483647 h 363"/>
                <a:gd name="T80" fmla="*/ 97563719 w 401"/>
                <a:gd name="T81" fmla="*/ 2147483647 h 363"/>
                <a:gd name="T82" fmla="*/ 92804762 w 401"/>
                <a:gd name="T83" fmla="*/ 2147483647 h 363"/>
                <a:gd name="T84" fmla="*/ 86812820 w 401"/>
                <a:gd name="T85" fmla="*/ 2147483647 h 363"/>
                <a:gd name="T86" fmla="*/ 81488479 w 401"/>
                <a:gd name="T87" fmla="*/ 2147483647 h 363"/>
                <a:gd name="T88" fmla="*/ 75956241 w 401"/>
                <a:gd name="T89" fmla="*/ 2147483647 h 363"/>
                <a:gd name="T90" fmla="*/ 72604248 w 401"/>
                <a:gd name="T91" fmla="*/ 2147483647 h 363"/>
                <a:gd name="T92" fmla="*/ 69244376 w 401"/>
                <a:gd name="T93" fmla="*/ 2147483647 h 363"/>
                <a:gd name="T94" fmla="*/ 64424316 w 401"/>
                <a:gd name="T95" fmla="*/ 2147483647 h 363"/>
                <a:gd name="T96" fmla="*/ 59820814 w 401"/>
                <a:gd name="T97" fmla="*/ 2147483647 h 363"/>
                <a:gd name="T98" fmla="*/ 55719662 w 401"/>
                <a:gd name="T99" fmla="*/ 2147483647 h 363"/>
                <a:gd name="T100" fmla="*/ 51727755 w 401"/>
                <a:gd name="T101" fmla="*/ 2147483647 h 363"/>
                <a:gd name="T102" fmla="*/ 48350741 w 401"/>
                <a:gd name="T103" fmla="*/ 1347498687 h 363"/>
                <a:gd name="T104" fmla="*/ 45013075 w 401"/>
                <a:gd name="T105" fmla="*/ 0 h 3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363"/>
                <a:gd name="T161" fmla="*/ 401 w 401"/>
                <a:gd name="T162" fmla="*/ 363 h 3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363">
                  <a:moveTo>
                    <a:pt x="173" y="0"/>
                  </a:moveTo>
                  <a:lnTo>
                    <a:pt x="173" y="0"/>
                  </a:lnTo>
                  <a:lnTo>
                    <a:pt x="173" y="3"/>
                  </a:lnTo>
                  <a:lnTo>
                    <a:pt x="168" y="8"/>
                  </a:lnTo>
                  <a:lnTo>
                    <a:pt x="168" y="16"/>
                  </a:lnTo>
                  <a:lnTo>
                    <a:pt x="163" y="24"/>
                  </a:lnTo>
                  <a:lnTo>
                    <a:pt x="160" y="31"/>
                  </a:lnTo>
                  <a:lnTo>
                    <a:pt x="155" y="44"/>
                  </a:lnTo>
                  <a:lnTo>
                    <a:pt x="152" y="55"/>
                  </a:lnTo>
                  <a:lnTo>
                    <a:pt x="145" y="68"/>
                  </a:lnTo>
                  <a:lnTo>
                    <a:pt x="139" y="78"/>
                  </a:lnTo>
                  <a:lnTo>
                    <a:pt x="134" y="91"/>
                  </a:lnTo>
                  <a:lnTo>
                    <a:pt x="126" y="104"/>
                  </a:lnTo>
                  <a:lnTo>
                    <a:pt x="121" y="114"/>
                  </a:lnTo>
                  <a:lnTo>
                    <a:pt x="113" y="127"/>
                  </a:lnTo>
                  <a:lnTo>
                    <a:pt x="106" y="138"/>
                  </a:lnTo>
                  <a:lnTo>
                    <a:pt x="101" y="148"/>
                  </a:lnTo>
                  <a:lnTo>
                    <a:pt x="90" y="156"/>
                  </a:lnTo>
                  <a:lnTo>
                    <a:pt x="82" y="166"/>
                  </a:lnTo>
                  <a:lnTo>
                    <a:pt x="75" y="174"/>
                  </a:lnTo>
                  <a:lnTo>
                    <a:pt x="67" y="184"/>
                  </a:lnTo>
                  <a:lnTo>
                    <a:pt x="57" y="192"/>
                  </a:lnTo>
                  <a:lnTo>
                    <a:pt x="49" y="200"/>
                  </a:lnTo>
                  <a:lnTo>
                    <a:pt x="41" y="207"/>
                  </a:lnTo>
                  <a:lnTo>
                    <a:pt x="33" y="218"/>
                  </a:lnTo>
                  <a:lnTo>
                    <a:pt x="25" y="223"/>
                  </a:lnTo>
                  <a:lnTo>
                    <a:pt x="20" y="228"/>
                  </a:lnTo>
                  <a:lnTo>
                    <a:pt x="12" y="233"/>
                  </a:lnTo>
                  <a:lnTo>
                    <a:pt x="10" y="241"/>
                  </a:lnTo>
                  <a:lnTo>
                    <a:pt x="2" y="246"/>
                  </a:lnTo>
                  <a:lnTo>
                    <a:pt x="0" y="252"/>
                  </a:lnTo>
                  <a:lnTo>
                    <a:pt x="5" y="252"/>
                  </a:lnTo>
                  <a:lnTo>
                    <a:pt x="7" y="252"/>
                  </a:lnTo>
                  <a:lnTo>
                    <a:pt x="15" y="252"/>
                  </a:lnTo>
                  <a:lnTo>
                    <a:pt x="23" y="254"/>
                  </a:lnTo>
                  <a:lnTo>
                    <a:pt x="33" y="254"/>
                  </a:lnTo>
                  <a:lnTo>
                    <a:pt x="41" y="259"/>
                  </a:lnTo>
                  <a:lnTo>
                    <a:pt x="54" y="262"/>
                  </a:lnTo>
                  <a:lnTo>
                    <a:pt x="64" y="264"/>
                  </a:lnTo>
                  <a:lnTo>
                    <a:pt x="77" y="267"/>
                  </a:lnTo>
                  <a:lnTo>
                    <a:pt x="88" y="270"/>
                  </a:lnTo>
                  <a:lnTo>
                    <a:pt x="101" y="272"/>
                  </a:lnTo>
                  <a:lnTo>
                    <a:pt x="108" y="275"/>
                  </a:lnTo>
                  <a:lnTo>
                    <a:pt x="119" y="280"/>
                  </a:lnTo>
                  <a:lnTo>
                    <a:pt x="129" y="283"/>
                  </a:lnTo>
                  <a:lnTo>
                    <a:pt x="137" y="288"/>
                  </a:lnTo>
                  <a:lnTo>
                    <a:pt x="145" y="290"/>
                  </a:lnTo>
                  <a:lnTo>
                    <a:pt x="152" y="296"/>
                  </a:lnTo>
                  <a:lnTo>
                    <a:pt x="160" y="301"/>
                  </a:lnTo>
                  <a:lnTo>
                    <a:pt x="168" y="306"/>
                  </a:lnTo>
                  <a:lnTo>
                    <a:pt x="176" y="311"/>
                  </a:lnTo>
                  <a:lnTo>
                    <a:pt x="183" y="319"/>
                  </a:lnTo>
                  <a:lnTo>
                    <a:pt x="191" y="324"/>
                  </a:lnTo>
                  <a:lnTo>
                    <a:pt x="199" y="332"/>
                  </a:lnTo>
                  <a:lnTo>
                    <a:pt x="204" y="337"/>
                  </a:lnTo>
                  <a:lnTo>
                    <a:pt x="212" y="342"/>
                  </a:lnTo>
                  <a:lnTo>
                    <a:pt x="217" y="347"/>
                  </a:lnTo>
                  <a:lnTo>
                    <a:pt x="222" y="353"/>
                  </a:lnTo>
                  <a:lnTo>
                    <a:pt x="227" y="360"/>
                  </a:lnTo>
                  <a:lnTo>
                    <a:pt x="230" y="363"/>
                  </a:lnTo>
                  <a:lnTo>
                    <a:pt x="230" y="360"/>
                  </a:lnTo>
                  <a:lnTo>
                    <a:pt x="235" y="358"/>
                  </a:lnTo>
                  <a:lnTo>
                    <a:pt x="243" y="353"/>
                  </a:lnTo>
                  <a:lnTo>
                    <a:pt x="253" y="347"/>
                  </a:lnTo>
                  <a:lnTo>
                    <a:pt x="264" y="340"/>
                  </a:lnTo>
                  <a:lnTo>
                    <a:pt x="277" y="332"/>
                  </a:lnTo>
                  <a:lnTo>
                    <a:pt x="292" y="324"/>
                  </a:lnTo>
                  <a:lnTo>
                    <a:pt x="308" y="314"/>
                  </a:lnTo>
                  <a:lnTo>
                    <a:pt x="321" y="303"/>
                  </a:lnTo>
                  <a:lnTo>
                    <a:pt x="336" y="293"/>
                  </a:lnTo>
                  <a:lnTo>
                    <a:pt x="352" y="283"/>
                  </a:lnTo>
                  <a:lnTo>
                    <a:pt x="365" y="272"/>
                  </a:lnTo>
                  <a:lnTo>
                    <a:pt x="375" y="262"/>
                  </a:lnTo>
                  <a:lnTo>
                    <a:pt x="385" y="252"/>
                  </a:lnTo>
                  <a:lnTo>
                    <a:pt x="393" y="244"/>
                  </a:lnTo>
                  <a:lnTo>
                    <a:pt x="398" y="236"/>
                  </a:lnTo>
                  <a:lnTo>
                    <a:pt x="401" y="228"/>
                  </a:lnTo>
                  <a:lnTo>
                    <a:pt x="398" y="218"/>
                  </a:lnTo>
                  <a:lnTo>
                    <a:pt x="396" y="205"/>
                  </a:lnTo>
                  <a:lnTo>
                    <a:pt x="391" y="195"/>
                  </a:lnTo>
                  <a:lnTo>
                    <a:pt x="385" y="182"/>
                  </a:lnTo>
                  <a:lnTo>
                    <a:pt x="375" y="169"/>
                  </a:lnTo>
                  <a:lnTo>
                    <a:pt x="367" y="156"/>
                  </a:lnTo>
                  <a:lnTo>
                    <a:pt x="357" y="143"/>
                  </a:lnTo>
                  <a:lnTo>
                    <a:pt x="347" y="130"/>
                  </a:lnTo>
                  <a:lnTo>
                    <a:pt x="334" y="117"/>
                  </a:lnTo>
                  <a:lnTo>
                    <a:pt x="323" y="104"/>
                  </a:lnTo>
                  <a:lnTo>
                    <a:pt x="313" y="94"/>
                  </a:lnTo>
                  <a:lnTo>
                    <a:pt x="303" y="83"/>
                  </a:lnTo>
                  <a:lnTo>
                    <a:pt x="292" y="75"/>
                  </a:lnTo>
                  <a:lnTo>
                    <a:pt x="284" y="68"/>
                  </a:lnTo>
                  <a:lnTo>
                    <a:pt x="279" y="62"/>
                  </a:lnTo>
                  <a:lnTo>
                    <a:pt x="271" y="55"/>
                  </a:lnTo>
                  <a:lnTo>
                    <a:pt x="266" y="50"/>
                  </a:lnTo>
                  <a:lnTo>
                    <a:pt x="259" y="44"/>
                  </a:lnTo>
                  <a:lnTo>
                    <a:pt x="248" y="39"/>
                  </a:lnTo>
                  <a:lnTo>
                    <a:pt x="240" y="31"/>
                  </a:lnTo>
                  <a:lnTo>
                    <a:pt x="230" y="29"/>
                  </a:lnTo>
                  <a:lnTo>
                    <a:pt x="222" y="24"/>
                  </a:lnTo>
                  <a:lnTo>
                    <a:pt x="214" y="18"/>
                  </a:lnTo>
                  <a:lnTo>
                    <a:pt x="204" y="13"/>
                  </a:lnTo>
                  <a:lnTo>
                    <a:pt x="199" y="11"/>
                  </a:lnTo>
                  <a:lnTo>
                    <a:pt x="191" y="8"/>
                  </a:lnTo>
                  <a:lnTo>
                    <a:pt x="186" y="5"/>
                  </a:lnTo>
                  <a:lnTo>
                    <a:pt x="176" y="0"/>
                  </a:lnTo>
                  <a:lnTo>
                    <a:pt x="173" y="0"/>
                  </a:lnTo>
                  <a:close/>
                </a:path>
              </a:pathLst>
            </a:custGeom>
            <a:solidFill>
              <a:srgbClr val="D4EBD4"/>
            </a:solidFill>
            <a:ln w="9525">
              <a:noFill/>
              <a:round/>
              <a:headEnd/>
              <a:tailEnd/>
            </a:ln>
          </p:spPr>
          <p:txBody>
            <a:bodyPr/>
            <a:lstStyle/>
            <a:p>
              <a:endParaRPr lang="en-US"/>
            </a:p>
          </p:txBody>
        </p:sp>
        <p:sp>
          <p:nvSpPr>
            <p:cNvPr id="31759" name="Freeform 81"/>
            <p:cNvSpPr>
              <a:spLocks/>
            </p:cNvSpPr>
            <p:nvPr/>
          </p:nvSpPr>
          <p:spPr bwMode="auto">
            <a:xfrm flipH="1">
              <a:off x="2603" y="2674"/>
              <a:ext cx="529" cy="826"/>
            </a:xfrm>
            <a:custGeom>
              <a:avLst/>
              <a:gdLst>
                <a:gd name="T0" fmla="*/ 31107250 w 254"/>
                <a:gd name="T1" fmla="*/ 0 h 264"/>
                <a:gd name="T2" fmla="*/ 29721720 w 254"/>
                <a:gd name="T3" fmla="*/ 1861190798 h 264"/>
                <a:gd name="T4" fmla="*/ 27672150 w 254"/>
                <a:gd name="T5" fmla="*/ 2147483647 h 264"/>
                <a:gd name="T6" fmla="*/ 25559316 w 254"/>
                <a:gd name="T7" fmla="*/ 2147483647 h 264"/>
                <a:gd name="T8" fmla="*/ 22943141 w 254"/>
                <a:gd name="T9" fmla="*/ 2147483647 h 264"/>
                <a:gd name="T10" fmla="*/ 20279464 w 254"/>
                <a:gd name="T11" fmla="*/ 2147483647 h 264"/>
                <a:gd name="T12" fmla="*/ 17562221 w 254"/>
                <a:gd name="T13" fmla="*/ 2147483647 h 264"/>
                <a:gd name="T14" fmla="*/ 15630576 w 254"/>
                <a:gd name="T15" fmla="*/ 2147483647 h 264"/>
                <a:gd name="T16" fmla="*/ 28948264 w 254"/>
                <a:gd name="T17" fmla="*/ 2147483647 h 264"/>
                <a:gd name="T18" fmla="*/ 0 w 254"/>
                <a:gd name="T19" fmla="*/ 2147483647 h 264"/>
                <a:gd name="T20" fmla="*/ 1278972 w 254"/>
                <a:gd name="T21" fmla="*/ 2147483647 h 264"/>
                <a:gd name="T22" fmla="*/ 4620070 w 254"/>
                <a:gd name="T23" fmla="*/ 2147483647 h 264"/>
                <a:gd name="T24" fmla="*/ 10169048 w 254"/>
                <a:gd name="T25" fmla="*/ 2147483647 h 264"/>
                <a:gd name="T26" fmla="*/ 16897235 w 254"/>
                <a:gd name="T27" fmla="*/ 2147483647 h 264"/>
                <a:gd name="T28" fmla="*/ 22943141 w 254"/>
                <a:gd name="T29" fmla="*/ 2147483647 h 264"/>
                <a:gd name="T30" fmla="*/ 29721720 w 254"/>
                <a:gd name="T31" fmla="*/ 2147483647 h 264"/>
                <a:gd name="T32" fmla="*/ 35191487 w 254"/>
                <a:gd name="T33" fmla="*/ 2147483647 h 264"/>
                <a:gd name="T34" fmla="*/ 39114217 w 254"/>
                <a:gd name="T35" fmla="*/ 2147483647 h 264"/>
                <a:gd name="T36" fmla="*/ 42469093 w 254"/>
                <a:gd name="T37" fmla="*/ 2147483647 h 264"/>
                <a:gd name="T38" fmla="*/ 45966423 w 254"/>
                <a:gd name="T39" fmla="*/ 2147483647 h 264"/>
                <a:gd name="T40" fmla="*/ 50115315 w 254"/>
                <a:gd name="T41" fmla="*/ 2147483647 h 264"/>
                <a:gd name="T42" fmla="*/ 54744322 w 254"/>
                <a:gd name="T43" fmla="*/ 2147483647 h 264"/>
                <a:gd name="T44" fmla="*/ 59507154 w 254"/>
                <a:gd name="T45" fmla="*/ 2147483647 h 264"/>
                <a:gd name="T46" fmla="*/ 62915913 w 254"/>
                <a:gd name="T47" fmla="*/ 2147483647 h 264"/>
                <a:gd name="T48" fmla="*/ 66298146 w 254"/>
                <a:gd name="T49" fmla="*/ 2147483647 h 264"/>
                <a:gd name="T50" fmla="*/ 65024981 w 254"/>
                <a:gd name="T51" fmla="*/ 2147483647 h 264"/>
                <a:gd name="T52" fmla="*/ 62915913 w 254"/>
                <a:gd name="T53" fmla="*/ 2147483647 h 264"/>
                <a:gd name="T54" fmla="*/ 60778586 w 254"/>
                <a:gd name="T55" fmla="*/ 2147483647 h 264"/>
                <a:gd name="T56" fmla="*/ 58780750 w 254"/>
                <a:gd name="T57" fmla="*/ 2147483647 h 264"/>
                <a:gd name="T58" fmla="*/ 56135450 w 254"/>
                <a:gd name="T59" fmla="*/ 2147483647 h 264"/>
                <a:gd name="T60" fmla="*/ 53497949 w 254"/>
                <a:gd name="T61" fmla="*/ 2147483647 h 264"/>
                <a:gd name="T62" fmla="*/ 50115315 w 254"/>
                <a:gd name="T63" fmla="*/ 2147483647 h 264"/>
                <a:gd name="T64" fmla="*/ 46744878 w 254"/>
                <a:gd name="T65" fmla="*/ 2147483647 h 264"/>
                <a:gd name="T66" fmla="*/ 42469093 w 254"/>
                <a:gd name="T67" fmla="*/ 2147483647 h 264"/>
                <a:gd name="T68" fmla="*/ 39114217 w 254"/>
                <a:gd name="T69" fmla="*/ 2147483647 h 264"/>
                <a:gd name="T70" fmla="*/ 35731584 w 254"/>
                <a:gd name="T71" fmla="*/ 2147483647 h 264"/>
                <a:gd name="T72" fmla="*/ 33679139 w 254"/>
                <a:gd name="T73" fmla="*/ 1343912392 h 264"/>
                <a:gd name="T74" fmla="*/ 31107250 w 254"/>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4"/>
                <a:gd name="T115" fmla="*/ 0 h 264"/>
                <a:gd name="T116" fmla="*/ 254 w 254"/>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4" h="264">
                  <a:moveTo>
                    <a:pt x="119" y="0"/>
                  </a:moveTo>
                  <a:lnTo>
                    <a:pt x="119" y="0"/>
                  </a:lnTo>
                  <a:lnTo>
                    <a:pt x="117" y="2"/>
                  </a:lnTo>
                  <a:lnTo>
                    <a:pt x="114" y="7"/>
                  </a:lnTo>
                  <a:lnTo>
                    <a:pt x="111" y="15"/>
                  </a:lnTo>
                  <a:lnTo>
                    <a:pt x="106" y="23"/>
                  </a:lnTo>
                  <a:lnTo>
                    <a:pt x="104" y="33"/>
                  </a:lnTo>
                  <a:lnTo>
                    <a:pt x="98" y="44"/>
                  </a:lnTo>
                  <a:lnTo>
                    <a:pt x="96" y="54"/>
                  </a:lnTo>
                  <a:lnTo>
                    <a:pt x="88" y="64"/>
                  </a:lnTo>
                  <a:lnTo>
                    <a:pt x="83" y="77"/>
                  </a:lnTo>
                  <a:lnTo>
                    <a:pt x="78" y="88"/>
                  </a:lnTo>
                  <a:lnTo>
                    <a:pt x="73" y="98"/>
                  </a:lnTo>
                  <a:lnTo>
                    <a:pt x="67" y="106"/>
                  </a:lnTo>
                  <a:lnTo>
                    <a:pt x="65" y="114"/>
                  </a:lnTo>
                  <a:lnTo>
                    <a:pt x="60" y="119"/>
                  </a:lnTo>
                  <a:lnTo>
                    <a:pt x="57" y="124"/>
                  </a:lnTo>
                  <a:lnTo>
                    <a:pt x="111" y="168"/>
                  </a:lnTo>
                  <a:lnTo>
                    <a:pt x="21" y="170"/>
                  </a:lnTo>
                  <a:lnTo>
                    <a:pt x="0" y="189"/>
                  </a:lnTo>
                  <a:lnTo>
                    <a:pt x="5" y="189"/>
                  </a:lnTo>
                  <a:lnTo>
                    <a:pt x="10" y="191"/>
                  </a:lnTo>
                  <a:lnTo>
                    <a:pt x="18" y="194"/>
                  </a:lnTo>
                  <a:lnTo>
                    <a:pt x="28" y="196"/>
                  </a:lnTo>
                  <a:lnTo>
                    <a:pt x="39" y="199"/>
                  </a:lnTo>
                  <a:lnTo>
                    <a:pt x="52" y="204"/>
                  </a:lnTo>
                  <a:lnTo>
                    <a:pt x="65" y="209"/>
                  </a:lnTo>
                  <a:lnTo>
                    <a:pt x="75" y="215"/>
                  </a:lnTo>
                  <a:lnTo>
                    <a:pt x="88" y="220"/>
                  </a:lnTo>
                  <a:lnTo>
                    <a:pt x="101" y="227"/>
                  </a:lnTo>
                  <a:lnTo>
                    <a:pt x="114" y="233"/>
                  </a:lnTo>
                  <a:lnTo>
                    <a:pt x="124" y="240"/>
                  </a:lnTo>
                  <a:lnTo>
                    <a:pt x="135" y="248"/>
                  </a:lnTo>
                  <a:lnTo>
                    <a:pt x="142" y="256"/>
                  </a:lnTo>
                  <a:lnTo>
                    <a:pt x="150" y="264"/>
                  </a:lnTo>
                  <a:lnTo>
                    <a:pt x="153" y="261"/>
                  </a:lnTo>
                  <a:lnTo>
                    <a:pt x="163" y="253"/>
                  </a:lnTo>
                  <a:lnTo>
                    <a:pt x="168" y="248"/>
                  </a:lnTo>
                  <a:lnTo>
                    <a:pt x="176" y="243"/>
                  </a:lnTo>
                  <a:lnTo>
                    <a:pt x="184" y="238"/>
                  </a:lnTo>
                  <a:lnTo>
                    <a:pt x="192" y="233"/>
                  </a:lnTo>
                  <a:lnTo>
                    <a:pt x="199" y="222"/>
                  </a:lnTo>
                  <a:lnTo>
                    <a:pt x="210" y="217"/>
                  </a:lnTo>
                  <a:lnTo>
                    <a:pt x="218" y="209"/>
                  </a:lnTo>
                  <a:lnTo>
                    <a:pt x="228" y="202"/>
                  </a:lnTo>
                  <a:lnTo>
                    <a:pt x="233" y="196"/>
                  </a:lnTo>
                  <a:lnTo>
                    <a:pt x="241" y="189"/>
                  </a:lnTo>
                  <a:lnTo>
                    <a:pt x="249" y="181"/>
                  </a:lnTo>
                  <a:lnTo>
                    <a:pt x="254" y="178"/>
                  </a:lnTo>
                  <a:lnTo>
                    <a:pt x="251" y="176"/>
                  </a:lnTo>
                  <a:lnTo>
                    <a:pt x="249" y="170"/>
                  </a:lnTo>
                  <a:lnTo>
                    <a:pt x="246" y="163"/>
                  </a:lnTo>
                  <a:lnTo>
                    <a:pt x="241" y="152"/>
                  </a:lnTo>
                  <a:lnTo>
                    <a:pt x="236" y="147"/>
                  </a:lnTo>
                  <a:lnTo>
                    <a:pt x="233" y="142"/>
                  </a:lnTo>
                  <a:lnTo>
                    <a:pt x="228" y="134"/>
                  </a:lnTo>
                  <a:lnTo>
                    <a:pt x="225" y="126"/>
                  </a:lnTo>
                  <a:lnTo>
                    <a:pt x="220" y="119"/>
                  </a:lnTo>
                  <a:lnTo>
                    <a:pt x="215" y="111"/>
                  </a:lnTo>
                  <a:lnTo>
                    <a:pt x="210" y="101"/>
                  </a:lnTo>
                  <a:lnTo>
                    <a:pt x="205" y="93"/>
                  </a:lnTo>
                  <a:lnTo>
                    <a:pt x="197" y="82"/>
                  </a:lnTo>
                  <a:lnTo>
                    <a:pt x="192" y="75"/>
                  </a:lnTo>
                  <a:lnTo>
                    <a:pt x="184" y="64"/>
                  </a:lnTo>
                  <a:lnTo>
                    <a:pt x="179" y="57"/>
                  </a:lnTo>
                  <a:lnTo>
                    <a:pt x="171" y="49"/>
                  </a:lnTo>
                  <a:lnTo>
                    <a:pt x="163" y="41"/>
                  </a:lnTo>
                  <a:lnTo>
                    <a:pt x="155" y="33"/>
                  </a:lnTo>
                  <a:lnTo>
                    <a:pt x="150" y="28"/>
                  </a:lnTo>
                  <a:lnTo>
                    <a:pt x="142" y="20"/>
                  </a:lnTo>
                  <a:lnTo>
                    <a:pt x="137" y="15"/>
                  </a:lnTo>
                  <a:lnTo>
                    <a:pt x="132" y="7"/>
                  </a:lnTo>
                  <a:lnTo>
                    <a:pt x="129" y="5"/>
                  </a:lnTo>
                  <a:lnTo>
                    <a:pt x="122" y="0"/>
                  </a:lnTo>
                  <a:lnTo>
                    <a:pt x="119" y="0"/>
                  </a:lnTo>
                  <a:close/>
                </a:path>
              </a:pathLst>
            </a:custGeom>
            <a:solidFill>
              <a:srgbClr val="BDD6BF"/>
            </a:solidFill>
            <a:ln w="9525">
              <a:noFill/>
              <a:round/>
              <a:headEnd/>
              <a:tailEnd/>
            </a:ln>
          </p:spPr>
          <p:txBody>
            <a:bodyPr/>
            <a:lstStyle/>
            <a:p>
              <a:endParaRPr lang="en-US"/>
            </a:p>
          </p:txBody>
        </p:sp>
        <p:sp>
          <p:nvSpPr>
            <p:cNvPr id="31760" name="Freeform 82"/>
            <p:cNvSpPr>
              <a:spLocks/>
            </p:cNvSpPr>
            <p:nvPr/>
          </p:nvSpPr>
          <p:spPr bwMode="auto">
            <a:xfrm flipH="1">
              <a:off x="2986" y="1741"/>
              <a:ext cx="1991" cy="1352"/>
            </a:xfrm>
            <a:custGeom>
              <a:avLst/>
              <a:gdLst>
                <a:gd name="T0" fmla="*/ 4163146 w 956"/>
                <a:gd name="T1" fmla="*/ 2147483647 h 432"/>
                <a:gd name="T2" fmla="*/ 25794565 w 956"/>
                <a:gd name="T3" fmla="*/ 2147483647 h 432"/>
                <a:gd name="T4" fmla="*/ 58100447 w 956"/>
                <a:gd name="T5" fmla="*/ 2147483647 h 432"/>
                <a:gd name="T6" fmla="*/ 94667311 w 956"/>
                <a:gd name="T7" fmla="*/ 2147483647 h 432"/>
                <a:gd name="T8" fmla="*/ 127765553 w 956"/>
                <a:gd name="T9" fmla="*/ 2147483647 h 432"/>
                <a:gd name="T10" fmla="*/ 152827388 w 956"/>
                <a:gd name="T11" fmla="*/ 2147483647 h 432"/>
                <a:gd name="T12" fmla="*/ 177121781 w 956"/>
                <a:gd name="T13" fmla="*/ 2147483647 h 432"/>
                <a:gd name="T14" fmla="*/ 202675618 w 956"/>
                <a:gd name="T15" fmla="*/ 2147483647 h 432"/>
                <a:gd name="T16" fmla="*/ 226439788 w 956"/>
                <a:gd name="T17" fmla="*/ 2147483647 h 432"/>
                <a:gd name="T18" fmla="*/ 242612768 w 956"/>
                <a:gd name="T19" fmla="*/ 2147483647 h 432"/>
                <a:gd name="T20" fmla="*/ 249431550 w 956"/>
                <a:gd name="T21" fmla="*/ 2147483647 h 432"/>
                <a:gd name="T22" fmla="*/ 246775773 w 956"/>
                <a:gd name="T23" fmla="*/ 2147483647 h 432"/>
                <a:gd name="T24" fmla="*/ 239272288 w 956"/>
                <a:gd name="T25" fmla="*/ 2147483647 h 432"/>
                <a:gd name="T26" fmla="*/ 228497498 w 956"/>
                <a:gd name="T27" fmla="*/ 2147483647 h 432"/>
                <a:gd name="T28" fmla="*/ 217060264 w 956"/>
                <a:gd name="T29" fmla="*/ 2147483647 h 432"/>
                <a:gd name="T30" fmla="*/ 206057551 w 956"/>
                <a:gd name="T31" fmla="*/ 2147483647 h 432"/>
                <a:gd name="T32" fmla="*/ 200042233 w 956"/>
                <a:gd name="T33" fmla="*/ 2147483647 h 432"/>
                <a:gd name="T34" fmla="*/ 204063819 w 956"/>
                <a:gd name="T35" fmla="*/ 2147483647 h 432"/>
                <a:gd name="T36" fmla="*/ 216334241 w 956"/>
                <a:gd name="T37" fmla="*/ 2147483647 h 432"/>
                <a:gd name="T38" fmla="*/ 229882634 w 956"/>
                <a:gd name="T39" fmla="*/ 2147483647 h 432"/>
                <a:gd name="T40" fmla="*/ 240502409 w 956"/>
                <a:gd name="T41" fmla="*/ 2147483647 h 432"/>
                <a:gd name="T42" fmla="*/ 242612768 w 956"/>
                <a:gd name="T43" fmla="*/ 2147483647 h 432"/>
                <a:gd name="T44" fmla="*/ 239272288 w 956"/>
                <a:gd name="T45" fmla="*/ 2147483647 h 432"/>
                <a:gd name="T46" fmla="*/ 230343146 w 956"/>
                <a:gd name="T47" fmla="*/ 2147483647 h 432"/>
                <a:gd name="T48" fmla="*/ 214949105 w 956"/>
                <a:gd name="T49" fmla="*/ 2147483647 h 432"/>
                <a:gd name="T50" fmla="*/ 190664443 w 956"/>
                <a:gd name="T51" fmla="*/ 2147483647 h 432"/>
                <a:gd name="T52" fmla="*/ 156210655 w 956"/>
                <a:gd name="T53" fmla="*/ 2147483647 h 432"/>
                <a:gd name="T54" fmla="*/ 119767233 w 956"/>
                <a:gd name="T55" fmla="*/ 2147483647 h 432"/>
                <a:gd name="T56" fmla="*/ 91285511 w 956"/>
                <a:gd name="T57" fmla="*/ 2147483647 h 432"/>
                <a:gd name="T58" fmla="*/ 69649944 w 956"/>
                <a:gd name="T59" fmla="*/ 2111049459 h 432"/>
                <a:gd name="T60" fmla="*/ 54730443 w 956"/>
                <a:gd name="T61" fmla="*/ 511196263 h 432"/>
                <a:gd name="T62" fmla="*/ 44569582 w 956"/>
                <a:gd name="T63" fmla="*/ 2147483647 h 432"/>
                <a:gd name="T64" fmla="*/ 38549099 w 956"/>
                <a:gd name="T65" fmla="*/ 2147483647 h 432"/>
                <a:gd name="T66" fmla="*/ 37346902 w 956"/>
                <a:gd name="T67" fmla="*/ 2147483647 h 432"/>
                <a:gd name="T68" fmla="*/ 39103347 w 956"/>
                <a:gd name="T69" fmla="*/ 2147483647 h 432"/>
                <a:gd name="T70" fmla="*/ 43371017 w 956"/>
                <a:gd name="T71" fmla="*/ 2147483647 h 432"/>
                <a:gd name="T72" fmla="*/ 49377704 w 956"/>
                <a:gd name="T73" fmla="*/ 2147483647 h 432"/>
                <a:gd name="T74" fmla="*/ 56113880 w 956"/>
                <a:gd name="T75" fmla="*/ 2147483647 h 432"/>
                <a:gd name="T76" fmla="*/ 56113880 w 956"/>
                <a:gd name="T77" fmla="*/ 2147483647 h 432"/>
                <a:gd name="T78" fmla="*/ 49377704 w 956"/>
                <a:gd name="T79" fmla="*/ 2147483647 h 432"/>
                <a:gd name="T80" fmla="*/ 39103347 w 956"/>
                <a:gd name="T81" fmla="*/ 2147483647 h 432"/>
                <a:gd name="T82" fmla="*/ 27663538 w 956"/>
                <a:gd name="T83" fmla="*/ 2147483647 h 432"/>
                <a:gd name="T84" fmla="*/ 17791980 w 956"/>
                <a:gd name="T85" fmla="*/ 2147483647 h 432"/>
                <a:gd name="T86" fmla="*/ 9620589 w 956"/>
                <a:gd name="T87" fmla="*/ 2147483647 h 432"/>
                <a:gd name="T88" fmla="*/ 5546635 w 956"/>
                <a:gd name="T89" fmla="*/ 2147483647 h 432"/>
                <a:gd name="T90" fmla="*/ 3381776 w 956"/>
                <a:gd name="T91" fmla="*/ 2147483647 h 432"/>
                <a:gd name="T92" fmla="*/ 8111513 w 956"/>
                <a:gd name="T93" fmla="*/ 2147483647 h 432"/>
                <a:gd name="T94" fmla="*/ 14906942 w 956"/>
                <a:gd name="T95" fmla="*/ 2147483647 h 432"/>
                <a:gd name="T96" fmla="*/ 16893327 w 956"/>
                <a:gd name="T97" fmla="*/ 2147483647 h 432"/>
                <a:gd name="T98" fmla="*/ 13548397 w 956"/>
                <a:gd name="T99" fmla="*/ 2147483647 h 432"/>
                <a:gd name="T100" fmla="*/ 7503529 w 956"/>
                <a:gd name="T101" fmla="*/ 2147483647 h 432"/>
                <a:gd name="T102" fmla="*/ 2111185 w 956"/>
                <a:gd name="T103" fmla="*/ 2147483647 h 432"/>
                <a:gd name="T104" fmla="*/ 0 w 956"/>
                <a:gd name="T105" fmla="*/ 2147483647 h 4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6"/>
                <a:gd name="T160" fmla="*/ 0 h 432"/>
                <a:gd name="T161" fmla="*/ 956 w 956"/>
                <a:gd name="T162" fmla="*/ 432 h 4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6" h="432">
                  <a:moveTo>
                    <a:pt x="0" y="298"/>
                  </a:moveTo>
                  <a:lnTo>
                    <a:pt x="3" y="298"/>
                  </a:lnTo>
                  <a:lnTo>
                    <a:pt x="16" y="298"/>
                  </a:lnTo>
                  <a:lnTo>
                    <a:pt x="39" y="295"/>
                  </a:lnTo>
                  <a:lnTo>
                    <a:pt x="65" y="295"/>
                  </a:lnTo>
                  <a:lnTo>
                    <a:pt x="99" y="292"/>
                  </a:lnTo>
                  <a:lnTo>
                    <a:pt x="138" y="292"/>
                  </a:lnTo>
                  <a:lnTo>
                    <a:pt x="179" y="290"/>
                  </a:lnTo>
                  <a:lnTo>
                    <a:pt x="223" y="290"/>
                  </a:lnTo>
                  <a:lnTo>
                    <a:pt x="270" y="290"/>
                  </a:lnTo>
                  <a:lnTo>
                    <a:pt x="316" y="290"/>
                  </a:lnTo>
                  <a:lnTo>
                    <a:pt x="363" y="290"/>
                  </a:lnTo>
                  <a:lnTo>
                    <a:pt x="409" y="292"/>
                  </a:lnTo>
                  <a:lnTo>
                    <a:pt x="451" y="295"/>
                  </a:lnTo>
                  <a:lnTo>
                    <a:pt x="490" y="298"/>
                  </a:lnTo>
                  <a:lnTo>
                    <a:pt x="526" y="303"/>
                  </a:lnTo>
                  <a:lnTo>
                    <a:pt x="557" y="311"/>
                  </a:lnTo>
                  <a:lnTo>
                    <a:pt x="586" y="316"/>
                  </a:lnTo>
                  <a:lnTo>
                    <a:pt x="614" y="323"/>
                  </a:lnTo>
                  <a:lnTo>
                    <a:pt x="645" y="334"/>
                  </a:lnTo>
                  <a:lnTo>
                    <a:pt x="679" y="344"/>
                  </a:lnTo>
                  <a:lnTo>
                    <a:pt x="712" y="352"/>
                  </a:lnTo>
                  <a:lnTo>
                    <a:pt x="746" y="362"/>
                  </a:lnTo>
                  <a:lnTo>
                    <a:pt x="777" y="373"/>
                  </a:lnTo>
                  <a:lnTo>
                    <a:pt x="811" y="383"/>
                  </a:lnTo>
                  <a:lnTo>
                    <a:pt x="839" y="393"/>
                  </a:lnTo>
                  <a:lnTo>
                    <a:pt x="868" y="401"/>
                  </a:lnTo>
                  <a:lnTo>
                    <a:pt x="891" y="409"/>
                  </a:lnTo>
                  <a:lnTo>
                    <a:pt x="914" y="417"/>
                  </a:lnTo>
                  <a:lnTo>
                    <a:pt x="930" y="422"/>
                  </a:lnTo>
                  <a:lnTo>
                    <a:pt x="946" y="427"/>
                  </a:lnTo>
                  <a:lnTo>
                    <a:pt x="953" y="430"/>
                  </a:lnTo>
                  <a:lnTo>
                    <a:pt x="956" y="432"/>
                  </a:lnTo>
                  <a:lnTo>
                    <a:pt x="956" y="430"/>
                  </a:lnTo>
                  <a:lnTo>
                    <a:pt x="951" y="427"/>
                  </a:lnTo>
                  <a:lnTo>
                    <a:pt x="946" y="424"/>
                  </a:lnTo>
                  <a:lnTo>
                    <a:pt x="938" y="419"/>
                  </a:lnTo>
                  <a:lnTo>
                    <a:pt x="927" y="412"/>
                  </a:lnTo>
                  <a:lnTo>
                    <a:pt x="917" y="404"/>
                  </a:lnTo>
                  <a:lnTo>
                    <a:pt x="904" y="396"/>
                  </a:lnTo>
                  <a:lnTo>
                    <a:pt x="891" y="388"/>
                  </a:lnTo>
                  <a:lnTo>
                    <a:pt x="876" y="378"/>
                  </a:lnTo>
                  <a:lnTo>
                    <a:pt x="860" y="367"/>
                  </a:lnTo>
                  <a:lnTo>
                    <a:pt x="847" y="357"/>
                  </a:lnTo>
                  <a:lnTo>
                    <a:pt x="832" y="349"/>
                  </a:lnTo>
                  <a:lnTo>
                    <a:pt x="816" y="339"/>
                  </a:lnTo>
                  <a:lnTo>
                    <a:pt x="803" y="331"/>
                  </a:lnTo>
                  <a:lnTo>
                    <a:pt x="790" y="323"/>
                  </a:lnTo>
                  <a:lnTo>
                    <a:pt x="780" y="316"/>
                  </a:lnTo>
                  <a:lnTo>
                    <a:pt x="769" y="311"/>
                  </a:lnTo>
                  <a:lnTo>
                    <a:pt x="767" y="305"/>
                  </a:lnTo>
                  <a:lnTo>
                    <a:pt x="775" y="305"/>
                  </a:lnTo>
                  <a:lnTo>
                    <a:pt x="782" y="305"/>
                  </a:lnTo>
                  <a:lnTo>
                    <a:pt x="798" y="311"/>
                  </a:lnTo>
                  <a:lnTo>
                    <a:pt x="811" y="313"/>
                  </a:lnTo>
                  <a:lnTo>
                    <a:pt x="829" y="321"/>
                  </a:lnTo>
                  <a:lnTo>
                    <a:pt x="847" y="323"/>
                  </a:lnTo>
                  <a:lnTo>
                    <a:pt x="865" y="329"/>
                  </a:lnTo>
                  <a:lnTo>
                    <a:pt x="881" y="334"/>
                  </a:lnTo>
                  <a:lnTo>
                    <a:pt x="896" y="339"/>
                  </a:lnTo>
                  <a:lnTo>
                    <a:pt x="909" y="342"/>
                  </a:lnTo>
                  <a:lnTo>
                    <a:pt x="922" y="347"/>
                  </a:lnTo>
                  <a:lnTo>
                    <a:pt x="927" y="349"/>
                  </a:lnTo>
                  <a:lnTo>
                    <a:pt x="933" y="349"/>
                  </a:lnTo>
                  <a:lnTo>
                    <a:pt x="930" y="349"/>
                  </a:lnTo>
                  <a:lnTo>
                    <a:pt x="927" y="347"/>
                  </a:lnTo>
                  <a:lnTo>
                    <a:pt x="922" y="342"/>
                  </a:lnTo>
                  <a:lnTo>
                    <a:pt x="917" y="336"/>
                  </a:lnTo>
                  <a:lnTo>
                    <a:pt x="909" y="329"/>
                  </a:lnTo>
                  <a:lnTo>
                    <a:pt x="899" y="321"/>
                  </a:lnTo>
                  <a:lnTo>
                    <a:pt x="883" y="311"/>
                  </a:lnTo>
                  <a:lnTo>
                    <a:pt x="868" y="300"/>
                  </a:lnTo>
                  <a:lnTo>
                    <a:pt x="847" y="285"/>
                  </a:lnTo>
                  <a:lnTo>
                    <a:pt x="824" y="269"/>
                  </a:lnTo>
                  <a:lnTo>
                    <a:pt x="798" y="254"/>
                  </a:lnTo>
                  <a:lnTo>
                    <a:pt x="767" y="235"/>
                  </a:lnTo>
                  <a:lnTo>
                    <a:pt x="731" y="215"/>
                  </a:lnTo>
                  <a:lnTo>
                    <a:pt x="692" y="194"/>
                  </a:lnTo>
                  <a:lnTo>
                    <a:pt x="648" y="168"/>
                  </a:lnTo>
                  <a:lnTo>
                    <a:pt x="599" y="145"/>
                  </a:lnTo>
                  <a:lnTo>
                    <a:pt x="547" y="119"/>
                  </a:lnTo>
                  <a:lnTo>
                    <a:pt x="500" y="96"/>
                  </a:lnTo>
                  <a:lnTo>
                    <a:pt x="459" y="75"/>
                  </a:lnTo>
                  <a:lnTo>
                    <a:pt x="420" y="59"/>
                  </a:lnTo>
                  <a:lnTo>
                    <a:pt x="384" y="44"/>
                  </a:lnTo>
                  <a:lnTo>
                    <a:pt x="350" y="31"/>
                  </a:lnTo>
                  <a:lnTo>
                    <a:pt x="319" y="20"/>
                  </a:lnTo>
                  <a:lnTo>
                    <a:pt x="293" y="13"/>
                  </a:lnTo>
                  <a:lnTo>
                    <a:pt x="267" y="8"/>
                  </a:lnTo>
                  <a:lnTo>
                    <a:pt x="246" y="2"/>
                  </a:lnTo>
                  <a:lnTo>
                    <a:pt x="226" y="0"/>
                  </a:lnTo>
                  <a:lnTo>
                    <a:pt x="210" y="2"/>
                  </a:lnTo>
                  <a:lnTo>
                    <a:pt x="195" y="2"/>
                  </a:lnTo>
                  <a:lnTo>
                    <a:pt x="182" y="5"/>
                  </a:lnTo>
                  <a:lnTo>
                    <a:pt x="171" y="10"/>
                  </a:lnTo>
                  <a:lnTo>
                    <a:pt x="163" y="15"/>
                  </a:lnTo>
                  <a:lnTo>
                    <a:pt x="153" y="23"/>
                  </a:lnTo>
                  <a:lnTo>
                    <a:pt x="148" y="31"/>
                  </a:lnTo>
                  <a:lnTo>
                    <a:pt x="145" y="39"/>
                  </a:lnTo>
                  <a:lnTo>
                    <a:pt x="143" y="49"/>
                  </a:lnTo>
                  <a:lnTo>
                    <a:pt x="143" y="57"/>
                  </a:lnTo>
                  <a:lnTo>
                    <a:pt x="143" y="67"/>
                  </a:lnTo>
                  <a:lnTo>
                    <a:pt x="145" y="77"/>
                  </a:lnTo>
                  <a:lnTo>
                    <a:pt x="150" y="88"/>
                  </a:lnTo>
                  <a:lnTo>
                    <a:pt x="156" y="98"/>
                  </a:lnTo>
                  <a:lnTo>
                    <a:pt x="161" y="106"/>
                  </a:lnTo>
                  <a:lnTo>
                    <a:pt x="166" y="116"/>
                  </a:lnTo>
                  <a:lnTo>
                    <a:pt x="174" y="124"/>
                  </a:lnTo>
                  <a:lnTo>
                    <a:pt x="182" y="132"/>
                  </a:lnTo>
                  <a:lnTo>
                    <a:pt x="189" y="140"/>
                  </a:lnTo>
                  <a:lnTo>
                    <a:pt x="200" y="147"/>
                  </a:lnTo>
                  <a:lnTo>
                    <a:pt x="207" y="153"/>
                  </a:lnTo>
                  <a:lnTo>
                    <a:pt x="215" y="158"/>
                  </a:lnTo>
                  <a:lnTo>
                    <a:pt x="218" y="160"/>
                  </a:lnTo>
                  <a:lnTo>
                    <a:pt x="218" y="165"/>
                  </a:lnTo>
                  <a:lnTo>
                    <a:pt x="215" y="171"/>
                  </a:lnTo>
                  <a:lnTo>
                    <a:pt x="207" y="173"/>
                  </a:lnTo>
                  <a:lnTo>
                    <a:pt x="200" y="176"/>
                  </a:lnTo>
                  <a:lnTo>
                    <a:pt x="189" y="181"/>
                  </a:lnTo>
                  <a:lnTo>
                    <a:pt x="179" y="184"/>
                  </a:lnTo>
                  <a:lnTo>
                    <a:pt x="166" y="186"/>
                  </a:lnTo>
                  <a:lnTo>
                    <a:pt x="150" y="189"/>
                  </a:lnTo>
                  <a:lnTo>
                    <a:pt x="138" y="191"/>
                  </a:lnTo>
                  <a:lnTo>
                    <a:pt x="122" y="194"/>
                  </a:lnTo>
                  <a:lnTo>
                    <a:pt x="106" y="194"/>
                  </a:lnTo>
                  <a:lnTo>
                    <a:pt x="94" y="197"/>
                  </a:lnTo>
                  <a:lnTo>
                    <a:pt x="78" y="197"/>
                  </a:lnTo>
                  <a:lnTo>
                    <a:pt x="68" y="199"/>
                  </a:lnTo>
                  <a:lnTo>
                    <a:pt x="57" y="199"/>
                  </a:lnTo>
                  <a:lnTo>
                    <a:pt x="47" y="199"/>
                  </a:lnTo>
                  <a:lnTo>
                    <a:pt x="37" y="202"/>
                  </a:lnTo>
                  <a:lnTo>
                    <a:pt x="31" y="204"/>
                  </a:lnTo>
                  <a:lnTo>
                    <a:pt x="24" y="204"/>
                  </a:lnTo>
                  <a:lnTo>
                    <a:pt x="21" y="207"/>
                  </a:lnTo>
                  <a:lnTo>
                    <a:pt x="16" y="210"/>
                  </a:lnTo>
                  <a:lnTo>
                    <a:pt x="16" y="212"/>
                  </a:lnTo>
                  <a:lnTo>
                    <a:pt x="13" y="217"/>
                  </a:lnTo>
                  <a:lnTo>
                    <a:pt x="21" y="222"/>
                  </a:lnTo>
                  <a:lnTo>
                    <a:pt x="26" y="225"/>
                  </a:lnTo>
                  <a:lnTo>
                    <a:pt x="31" y="230"/>
                  </a:lnTo>
                  <a:lnTo>
                    <a:pt x="39" y="233"/>
                  </a:lnTo>
                  <a:lnTo>
                    <a:pt x="49" y="238"/>
                  </a:lnTo>
                  <a:lnTo>
                    <a:pt x="57" y="241"/>
                  </a:lnTo>
                  <a:lnTo>
                    <a:pt x="62" y="243"/>
                  </a:lnTo>
                  <a:lnTo>
                    <a:pt x="65" y="248"/>
                  </a:lnTo>
                  <a:lnTo>
                    <a:pt x="65" y="254"/>
                  </a:lnTo>
                  <a:lnTo>
                    <a:pt x="62" y="259"/>
                  </a:lnTo>
                  <a:lnTo>
                    <a:pt x="57" y="264"/>
                  </a:lnTo>
                  <a:lnTo>
                    <a:pt x="52" y="269"/>
                  </a:lnTo>
                  <a:lnTo>
                    <a:pt x="47" y="274"/>
                  </a:lnTo>
                  <a:lnTo>
                    <a:pt x="39" y="279"/>
                  </a:lnTo>
                  <a:lnTo>
                    <a:pt x="29" y="282"/>
                  </a:lnTo>
                  <a:lnTo>
                    <a:pt x="21" y="287"/>
                  </a:lnTo>
                  <a:lnTo>
                    <a:pt x="16" y="290"/>
                  </a:lnTo>
                  <a:lnTo>
                    <a:pt x="8" y="292"/>
                  </a:lnTo>
                  <a:lnTo>
                    <a:pt x="3" y="295"/>
                  </a:lnTo>
                  <a:lnTo>
                    <a:pt x="0" y="298"/>
                  </a:lnTo>
                  <a:close/>
                </a:path>
              </a:pathLst>
            </a:custGeom>
            <a:solidFill>
              <a:srgbClr val="99CC00"/>
            </a:solidFill>
            <a:ln w="9525">
              <a:noFill/>
              <a:round/>
              <a:headEnd/>
              <a:tailEnd/>
            </a:ln>
          </p:spPr>
          <p:txBody>
            <a:bodyPr/>
            <a:lstStyle/>
            <a:p>
              <a:endParaRPr lang="en-US"/>
            </a:p>
          </p:txBody>
        </p:sp>
        <p:sp>
          <p:nvSpPr>
            <p:cNvPr id="31761" name="Freeform 83"/>
            <p:cNvSpPr>
              <a:spLocks/>
            </p:cNvSpPr>
            <p:nvPr/>
          </p:nvSpPr>
          <p:spPr bwMode="auto">
            <a:xfrm flipH="1">
              <a:off x="3563" y="2007"/>
              <a:ext cx="1112" cy="545"/>
            </a:xfrm>
            <a:custGeom>
              <a:avLst/>
              <a:gdLst>
                <a:gd name="T0" fmla="*/ 1277592 w 534"/>
                <a:gd name="T1" fmla="*/ 2147483647 h 174"/>
                <a:gd name="T2" fmla="*/ 7493679 w 534"/>
                <a:gd name="T3" fmla="*/ 2147483647 h 174"/>
                <a:gd name="T4" fmla="*/ 19522338 w 534"/>
                <a:gd name="T5" fmla="*/ 2147483647 h 174"/>
                <a:gd name="T6" fmla="*/ 35113146 w 534"/>
                <a:gd name="T7" fmla="*/ 2147483647 h 174"/>
                <a:gd name="T8" fmla="*/ 53376359 w 534"/>
                <a:gd name="T9" fmla="*/ 2147483647 h 174"/>
                <a:gd name="T10" fmla="*/ 72886627 w 534"/>
                <a:gd name="T11" fmla="*/ 2147483647 h 174"/>
                <a:gd name="T12" fmla="*/ 92409174 w 534"/>
                <a:gd name="T13" fmla="*/ 2147483647 h 174"/>
                <a:gd name="T14" fmla="*/ 109884175 w 534"/>
                <a:gd name="T15" fmla="*/ 2147483647 h 174"/>
                <a:gd name="T16" fmla="*/ 124159483 w 534"/>
                <a:gd name="T17" fmla="*/ 2147483647 h 174"/>
                <a:gd name="T18" fmla="*/ 133534396 w 534"/>
                <a:gd name="T19" fmla="*/ 2147483647 h 174"/>
                <a:gd name="T20" fmla="*/ 138281393 w 534"/>
                <a:gd name="T21" fmla="*/ 2147483647 h 174"/>
                <a:gd name="T22" fmla="*/ 138281393 w 534"/>
                <a:gd name="T23" fmla="*/ 2147483647 h 174"/>
                <a:gd name="T24" fmla="*/ 134917374 w 534"/>
                <a:gd name="T25" fmla="*/ 2147483647 h 174"/>
                <a:gd name="T26" fmla="*/ 128903747 w 534"/>
                <a:gd name="T27" fmla="*/ 2147483647 h 174"/>
                <a:gd name="T28" fmla="*/ 120026943 w 534"/>
                <a:gd name="T29" fmla="*/ 2147483647 h 174"/>
                <a:gd name="T30" fmla="*/ 109884175 w 534"/>
                <a:gd name="T31" fmla="*/ 2147483647 h 174"/>
                <a:gd name="T32" fmla="*/ 98404408 w 534"/>
                <a:gd name="T33" fmla="*/ 2147483647 h 174"/>
                <a:gd name="T34" fmla="*/ 85607035 w 534"/>
                <a:gd name="T35" fmla="*/ 2147483647 h 174"/>
                <a:gd name="T36" fmla="*/ 72161420 w 534"/>
                <a:gd name="T37" fmla="*/ 2147483647 h 174"/>
                <a:gd name="T38" fmla="*/ 58904137 w 534"/>
                <a:gd name="T39" fmla="*/ 2147483647 h 174"/>
                <a:gd name="T40" fmla="*/ 46649986 w 534"/>
                <a:gd name="T41" fmla="*/ 1374013727 h 174"/>
                <a:gd name="T42" fmla="*/ 36496023 w 534"/>
                <a:gd name="T43" fmla="*/ 0 h 174"/>
                <a:gd name="T44" fmla="*/ 29116570 w 534"/>
                <a:gd name="T45" fmla="*/ 0 h 174"/>
                <a:gd name="T46" fmla="*/ 24966071 w 534"/>
                <a:gd name="T47" fmla="*/ 2133515838 h 174"/>
                <a:gd name="T48" fmla="*/ 24966071 w 534"/>
                <a:gd name="T49" fmla="*/ 2147483647 h 174"/>
                <a:gd name="T50" fmla="*/ 29116570 w 534"/>
                <a:gd name="T51" fmla="*/ 2147483647 h 174"/>
                <a:gd name="T52" fmla="*/ 35113146 w 534"/>
                <a:gd name="T53" fmla="*/ 2147483647 h 174"/>
                <a:gd name="T54" fmla="*/ 43284334 w 534"/>
                <a:gd name="T55" fmla="*/ 2147483647 h 174"/>
                <a:gd name="T56" fmla="*/ 52639091 w 534"/>
                <a:gd name="T57" fmla="*/ 2147483647 h 174"/>
                <a:gd name="T58" fmla="*/ 61349937 w 534"/>
                <a:gd name="T59" fmla="*/ 2147483647 h 174"/>
                <a:gd name="T60" fmla="*/ 70240485 w 534"/>
                <a:gd name="T61" fmla="*/ 2147483647 h 174"/>
                <a:gd name="T62" fmla="*/ 77037692 w 534"/>
                <a:gd name="T63" fmla="*/ 2147483647 h 174"/>
                <a:gd name="T64" fmla="*/ 81775093 w 534"/>
                <a:gd name="T65" fmla="*/ 2147483647 h 174"/>
                <a:gd name="T66" fmla="*/ 83034260 w 534"/>
                <a:gd name="T67" fmla="*/ 2147483647 h 174"/>
                <a:gd name="T68" fmla="*/ 80987181 w 534"/>
                <a:gd name="T69" fmla="*/ 2147483647 h 174"/>
                <a:gd name="T70" fmla="*/ 77647951 w 534"/>
                <a:gd name="T71" fmla="*/ 2147483647 h 174"/>
                <a:gd name="T72" fmla="*/ 71624662 w 534"/>
                <a:gd name="T73" fmla="*/ 2147483647 h 174"/>
                <a:gd name="T74" fmla="*/ 64894708 w 534"/>
                <a:gd name="T75" fmla="*/ 2147483647 h 174"/>
                <a:gd name="T76" fmla="*/ 56742144 w 534"/>
                <a:gd name="T77" fmla="*/ 2147483647 h 174"/>
                <a:gd name="T78" fmla="*/ 48638924 w 534"/>
                <a:gd name="T79" fmla="*/ 2147483647 h 174"/>
                <a:gd name="T80" fmla="*/ 40653252 w 534"/>
                <a:gd name="T81" fmla="*/ 2147483647 h 174"/>
                <a:gd name="T82" fmla="*/ 32495382 w 534"/>
                <a:gd name="T83" fmla="*/ 2147483647 h 174"/>
                <a:gd name="T84" fmla="*/ 24508810 w 534"/>
                <a:gd name="T85" fmla="*/ 2147483647 h 174"/>
                <a:gd name="T86" fmla="*/ 17765462 w 534"/>
                <a:gd name="T87" fmla="*/ 2147483647 h 174"/>
                <a:gd name="T88" fmla="*/ 10872810 w 534"/>
                <a:gd name="T89" fmla="*/ 2147483647 h 174"/>
                <a:gd name="T90" fmla="*/ 6257211 w 534"/>
                <a:gd name="T91" fmla="*/ 2147483647 h 174"/>
                <a:gd name="T92" fmla="*/ 2106719 w 534"/>
                <a:gd name="T93" fmla="*/ 2147483647 h 174"/>
                <a:gd name="T94" fmla="*/ 0 w 534"/>
                <a:gd name="T95" fmla="*/ 2147483647 h 174"/>
                <a:gd name="T96" fmla="*/ 0 w 534"/>
                <a:gd name="T97" fmla="*/ 2147483647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174"/>
                <a:gd name="T149" fmla="*/ 534 w 534"/>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174">
                  <a:moveTo>
                    <a:pt x="0" y="156"/>
                  </a:moveTo>
                  <a:lnTo>
                    <a:pt x="5" y="153"/>
                  </a:lnTo>
                  <a:lnTo>
                    <a:pt x="13" y="153"/>
                  </a:lnTo>
                  <a:lnTo>
                    <a:pt x="29" y="153"/>
                  </a:lnTo>
                  <a:lnTo>
                    <a:pt x="52" y="153"/>
                  </a:lnTo>
                  <a:lnTo>
                    <a:pt x="75" y="153"/>
                  </a:lnTo>
                  <a:lnTo>
                    <a:pt x="104" y="153"/>
                  </a:lnTo>
                  <a:lnTo>
                    <a:pt x="135" y="153"/>
                  </a:lnTo>
                  <a:lnTo>
                    <a:pt x="171" y="153"/>
                  </a:lnTo>
                  <a:lnTo>
                    <a:pt x="205" y="153"/>
                  </a:lnTo>
                  <a:lnTo>
                    <a:pt x="244" y="153"/>
                  </a:lnTo>
                  <a:lnTo>
                    <a:pt x="280" y="153"/>
                  </a:lnTo>
                  <a:lnTo>
                    <a:pt x="319" y="158"/>
                  </a:lnTo>
                  <a:lnTo>
                    <a:pt x="355" y="158"/>
                  </a:lnTo>
                  <a:lnTo>
                    <a:pt x="391" y="163"/>
                  </a:lnTo>
                  <a:lnTo>
                    <a:pt x="422" y="166"/>
                  </a:lnTo>
                  <a:lnTo>
                    <a:pt x="454" y="171"/>
                  </a:lnTo>
                  <a:lnTo>
                    <a:pt x="477" y="171"/>
                  </a:lnTo>
                  <a:lnTo>
                    <a:pt x="498" y="174"/>
                  </a:lnTo>
                  <a:lnTo>
                    <a:pt x="513" y="171"/>
                  </a:lnTo>
                  <a:lnTo>
                    <a:pt x="526" y="171"/>
                  </a:lnTo>
                  <a:lnTo>
                    <a:pt x="531" y="166"/>
                  </a:lnTo>
                  <a:lnTo>
                    <a:pt x="534" y="161"/>
                  </a:lnTo>
                  <a:lnTo>
                    <a:pt x="531" y="153"/>
                  </a:lnTo>
                  <a:lnTo>
                    <a:pt x="526" y="148"/>
                  </a:lnTo>
                  <a:lnTo>
                    <a:pt x="518" y="137"/>
                  </a:lnTo>
                  <a:lnTo>
                    <a:pt x="508" y="130"/>
                  </a:lnTo>
                  <a:lnTo>
                    <a:pt x="495" y="119"/>
                  </a:lnTo>
                  <a:lnTo>
                    <a:pt x="479" y="109"/>
                  </a:lnTo>
                  <a:lnTo>
                    <a:pt x="461" y="99"/>
                  </a:lnTo>
                  <a:lnTo>
                    <a:pt x="443" y="88"/>
                  </a:lnTo>
                  <a:lnTo>
                    <a:pt x="422" y="80"/>
                  </a:lnTo>
                  <a:lnTo>
                    <a:pt x="404" y="70"/>
                  </a:lnTo>
                  <a:lnTo>
                    <a:pt x="378" y="60"/>
                  </a:lnTo>
                  <a:lnTo>
                    <a:pt x="355" y="52"/>
                  </a:lnTo>
                  <a:lnTo>
                    <a:pt x="329" y="42"/>
                  </a:lnTo>
                  <a:lnTo>
                    <a:pt x="303" y="36"/>
                  </a:lnTo>
                  <a:lnTo>
                    <a:pt x="277" y="26"/>
                  </a:lnTo>
                  <a:lnTo>
                    <a:pt x="252" y="21"/>
                  </a:lnTo>
                  <a:lnTo>
                    <a:pt x="226" y="16"/>
                  </a:lnTo>
                  <a:lnTo>
                    <a:pt x="202" y="11"/>
                  </a:lnTo>
                  <a:lnTo>
                    <a:pt x="179" y="5"/>
                  </a:lnTo>
                  <a:lnTo>
                    <a:pt x="158" y="3"/>
                  </a:lnTo>
                  <a:lnTo>
                    <a:pt x="140" y="0"/>
                  </a:lnTo>
                  <a:lnTo>
                    <a:pt x="125" y="0"/>
                  </a:lnTo>
                  <a:lnTo>
                    <a:pt x="112" y="0"/>
                  </a:lnTo>
                  <a:lnTo>
                    <a:pt x="101" y="3"/>
                  </a:lnTo>
                  <a:lnTo>
                    <a:pt x="96" y="8"/>
                  </a:lnTo>
                  <a:lnTo>
                    <a:pt x="94" y="13"/>
                  </a:lnTo>
                  <a:lnTo>
                    <a:pt x="96" y="18"/>
                  </a:lnTo>
                  <a:lnTo>
                    <a:pt x="101" y="26"/>
                  </a:lnTo>
                  <a:lnTo>
                    <a:pt x="112" y="31"/>
                  </a:lnTo>
                  <a:lnTo>
                    <a:pt x="122" y="36"/>
                  </a:lnTo>
                  <a:lnTo>
                    <a:pt x="135" y="44"/>
                  </a:lnTo>
                  <a:lnTo>
                    <a:pt x="151" y="49"/>
                  </a:lnTo>
                  <a:lnTo>
                    <a:pt x="166" y="55"/>
                  </a:lnTo>
                  <a:lnTo>
                    <a:pt x="184" y="62"/>
                  </a:lnTo>
                  <a:lnTo>
                    <a:pt x="202" y="68"/>
                  </a:lnTo>
                  <a:lnTo>
                    <a:pt x="220" y="73"/>
                  </a:lnTo>
                  <a:lnTo>
                    <a:pt x="236" y="78"/>
                  </a:lnTo>
                  <a:lnTo>
                    <a:pt x="254" y="83"/>
                  </a:lnTo>
                  <a:lnTo>
                    <a:pt x="270" y="88"/>
                  </a:lnTo>
                  <a:lnTo>
                    <a:pt x="283" y="96"/>
                  </a:lnTo>
                  <a:lnTo>
                    <a:pt x="296" y="101"/>
                  </a:lnTo>
                  <a:lnTo>
                    <a:pt x="306" y="106"/>
                  </a:lnTo>
                  <a:lnTo>
                    <a:pt x="314" y="109"/>
                  </a:lnTo>
                  <a:lnTo>
                    <a:pt x="316" y="114"/>
                  </a:lnTo>
                  <a:lnTo>
                    <a:pt x="319" y="117"/>
                  </a:lnTo>
                  <a:lnTo>
                    <a:pt x="316" y="117"/>
                  </a:lnTo>
                  <a:lnTo>
                    <a:pt x="311" y="117"/>
                  </a:lnTo>
                  <a:lnTo>
                    <a:pt x="306" y="119"/>
                  </a:lnTo>
                  <a:lnTo>
                    <a:pt x="298" y="119"/>
                  </a:lnTo>
                  <a:lnTo>
                    <a:pt x="288" y="119"/>
                  </a:lnTo>
                  <a:lnTo>
                    <a:pt x="275" y="117"/>
                  </a:lnTo>
                  <a:lnTo>
                    <a:pt x="264" y="117"/>
                  </a:lnTo>
                  <a:lnTo>
                    <a:pt x="249" y="117"/>
                  </a:lnTo>
                  <a:lnTo>
                    <a:pt x="236" y="117"/>
                  </a:lnTo>
                  <a:lnTo>
                    <a:pt x="218" y="114"/>
                  </a:lnTo>
                  <a:lnTo>
                    <a:pt x="205" y="114"/>
                  </a:lnTo>
                  <a:lnTo>
                    <a:pt x="187" y="114"/>
                  </a:lnTo>
                  <a:lnTo>
                    <a:pt x="174" y="117"/>
                  </a:lnTo>
                  <a:lnTo>
                    <a:pt x="156" y="117"/>
                  </a:lnTo>
                  <a:lnTo>
                    <a:pt x="140" y="117"/>
                  </a:lnTo>
                  <a:lnTo>
                    <a:pt x="125" y="119"/>
                  </a:lnTo>
                  <a:lnTo>
                    <a:pt x="109" y="122"/>
                  </a:lnTo>
                  <a:lnTo>
                    <a:pt x="94" y="127"/>
                  </a:lnTo>
                  <a:lnTo>
                    <a:pt x="81" y="130"/>
                  </a:lnTo>
                  <a:lnTo>
                    <a:pt x="68" y="132"/>
                  </a:lnTo>
                  <a:lnTo>
                    <a:pt x="55" y="137"/>
                  </a:lnTo>
                  <a:lnTo>
                    <a:pt x="42" y="140"/>
                  </a:lnTo>
                  <a:lnTo>
                    <a:pt x="31" y="143"/>
                  </a:lnTo>
                  <a:lnTo>
                    <a:pt x="24" y="145"/>
                  </a:lnTo>
                  <a:lnTo>
                    <a:pt x="16" y="148"/>
                  </a:lnTo>
                  <a:lnTo>
                    <a:pt x="8" y="150"/>
                  </a:lnTo>
                  <a:lnTo>
                    <a:pt x="5" y="153"/>
                  </a:lnTo>
                  <a:lnTo>
                    <a:pt x="0" y="153"/>
                  </a:lnTo>
                  <a:lnTo>
                    <a:pt x="0" y="156"/>
                  </a:lnTo>
                  <a:close/>
                </a:path>
              </a:pathLst>
            </a:custGeom>
            <a:solidFill>
              <a:srgbClr val="FFFFFF"/>
            </a:solidFill>
            <a:ln w="9525">
              <a:noFill/>
              <a:round/>
              <a:headEnd/>
              <a:tailEnd/>
            </a:ln>
          </p:spPr>
          <p:txBody>
            <a:bodyPr/>
            <a:lstStyle/>
            <a:p>
              <a:endParaRPr lang="en-US"/>
            </a:p>
          </p:txBody>
        </p:sp>
        <p:sp>
          <p:nvSpPr>
            <p:cNvPr id="31762" name="Freeform 84"/>
            <p:cNvSpPr>
              <a:spLocks/>
            </p:cNvSpPr>
            <p:nvPr/>
          </p:nvSpPr>
          <p:spPr bwMode="auto">
            <a:xfrm flipH="1">
              <a:off x="2824" y="2379"/>
              <a:ext cx="196" cy="1234"/>
            </a:xfrm>
            <a:custGeom>
              <a:avLst/>
              <a:gdLst>
                <a:gd name="T0" fmla="*/ 790320 w 94"/>
                <a:gd name="T1" fmla="*/ 769722909 h 394"/>
                <a:gd name="T2" fmla="*/ 2140566 w 94"/>
                <a:gd name="T3" fmla="*/ 2147483647 h 394"/>
                <a:gd name="T4" fmla="*/ 4227138 w 94"/>
                <a:gd name="T5" fmla="*/ 2147483647 h 394"/>
                <a:gd name="T6" fmla="*/ 7660138 w 94"/>
                <a:gd name="T7" fmla="*/ 2147483647 h 394"/>
                <a:gd name="T8" fmla="*/ 10331478 w 94"/>
                <a:gd name="T9" fmla="*/ 2147483647 h 394"/>
                <a:gd name="T10" fmla="*/ 12473473 w 94"/>
                <a:gd name="T11" fmla="*/ 2147483647 h 394"/>
                <a:gd name="T12" fmla="*/ 14689115 w 94"/>
                <a:gd name="T13" fmla="*/ 2147483647 h 394"/>
                <a:gd name="T14" fmla="*/ 16700633 w 94"/>
                <a:gd name="T15" fmla="*/ 2147483647 h 394"/>
                <a:gd name="T16" fmla="*/ 17377634 w 94"/>
                <a:gd name="T17" fmla="*/ 2147483647 h 394"/>
                <a:gd name="T18" fmla="*/ 18125065 w 94"/>
                <a:gd name="T19" fmla="*/ 2147483647 h 394"/>
                <a:gd name="T20" fmla="*/ 18620303 w 94"/>
                <a:gd name="T21" fmla="*/ 2147483647 h 394"/>
                <a:gd name="T22" fmla="*/ 19404986 w 94"/>
                <a:gd name="T23" fmla="*/ 2147483647 h 394"/>
                <a:gd name="T24" fmla="*/ 19909732 w 94"/>
                <a:gd name="T25" fmla="*/ 2147483647 h 394"/>
                <a:gd name="T26" fmla="*/ 19909732 w 94"/>
                <a:gd name="T27" fmla="*/ 2147483647 h 394"/>
                <a:gd name="T28" fmla="*/ 19909732 w 94"/>
                <a:gd name="T29" fmla="*/ 2147483647 h 394"/>
                <a:gd name="T30" fmla="*/ 19909732 w 94"/>
                <a:gd name="T31" fmla="*/ 2147483647 h 394"/>
                <a:gd name="T32" fmla="*/ 20813867 w 94"/>
                <a:gd name="T33" fmla="*/ 2147483647 h 394"/>
                <a:gd name="T34" fmla="*/ 21542220 w 94"/>
                <a:gd name="T35" fmla="*/ 2147483647 h 394"/>
                <a:gd name="T36" fmla="*/ 22840790 w 94"/>
                <a:gd name="T37" fmla="*/ 2147483647 h 394"/>
                <a:gd name="T38" fmla="*/ 24253457 w 94"/>
                <a:gd name="T39" fmla="*/ 2147483647 h 394"/>
                <a:gd name="T40" fmla="*/ 25049868 w 94"/>
                <a:gd name="T41" fmla="*/ 2147483647 h 394"/>
                <a:gd name="T42" fmla="*/ 25049868 w 94"/>
                <a:gd name="T43" fmla="*/ 2147483647 h 394"/>
                <a:gd name="T44" fmla="*/ 24253457 w 94"/>
                <a:gd name="T45" fmla="*/ 2147483647 h 394"/>
                <a:gd name="T46" fmla="*/ 22840790 w 94"/>
                <a:gd name="T47" fmla="*/ 2147483647 h 394"/>
                <a:gd name="T48" fmla="*/ 19909732 w 94"/>
                <a:gd name="T49" fmla="*/ 2147483647 h 394"/>
                <a:gd name="T50" fmla="*/ 17377634 w 94"/>
                <a:gd name="T51" fmla="*/ 2147483647 h 394"/>
                <a:gd name="T52" fmla="*/ 14689115 w 94"/>
                <a:gd name="T53" fmla="*/ 2147483647 h 394"/>
                <a:gd name="T54" fmla="*/ 12473473 w 94"/>
                <a:gd name="T55" fmla="*/ 2147483647 h 394"/>
                <a:gd name="T56" fmla="*/ 9871929 w 94"/>
                <a:gd name="T57" fmla="*/ 2147483647 h 394"/>
                <a:gd name="T58" fmla="*/ 8334174 w 94"/>
                <a:gd name="T59" fmla="*/ 1643878516 h 394"/>
                <a:gd name="T60" fmla="*/ 6928229 w 94"/>
                <a:gd name="T61" fmla="*/ 0 h 394"/>
                <a:gd name="T62" fmla="*/ 0 w 94"/>
                <a:gd name="T63" fmla="*/ 0 h 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394"/>
                <a:gd name="T98" fmla="*/ 94 w 94"/>
                <a:gd name="T99" fmla="*/ 394 h 3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394">
                  <a:moveTo>
                    <a:pt x="0" y="0"/>
                  </a:moveTo>
                  <a:lnTo>
                    <a:pt x="3" y="3"/>
                  </a:lnTo>
                  <a:lnTo>
                    <a:pt x="6" y="8"/>
                  </a:lnTo>
                  <a:lnTo>
                    <a:pt x="8" y="16"/>
                  </a:lnTo>
                  <a:lnTo>
                    <a:pt x="11" y="24"/>
                  </a:lnTo>
                  <a:lnTo>
                    <a:pt x="16" y="34"/>
                  </a:lnTo>
                  <a:lnTo>
                    <a:pt x="21" y="44"/>
                  </a:lnTo>
                  <a:lnTo>
                    <a:pt x="29" y="57"/>
                  </a:lnTo>
                  <a:lnTo>
                    <a:pt x="34" y="70"/>
                  </a:lnTo>
                  <a:lnTo>
                    <a:pt x="39" y="88"/>
                  </a:lnTo>
                  <a:lnTo>
                    <a:pt x="42" y="104"/>
                  </a:lnTo>
                  <a:lnTo>
                    <a:pt x="47" y="122"/>
                  </a:lnTo>
                  <a:lnTo>
                    <a:pt x="52" y="140"/>
                  </a:lnTo>
                  <a:lnTo>
                    <a:pt x="55" y="158"/>
                  </a:lnTo>
                  <a:lnTo>
                    <a:pt x="60" y="176"/>
                  </a:lnTo>
                  <a:lnTo>
                    <a:pt x="63" y="197"/>
                  </a:lnTo>
                  <a:lnTo>
                    <a:pt x="63" y="218"/>
                  </a:lnTo>
                  <a:lnTo>
                    <a:pt x="65" y="236"/>
                  </a:lnTo>
                  <a:lnTo>
                    <a:pt x="65" y="254"/>
                  </a:lnTo>
                  <a:lnTo>
                    <a:pt x="68" y="275"/>
                  </a:lnTo>
                  <a:lnTo>
                    <a:pt x="70" y="290"/>
                  </a:lnTo>
                  <a:lnTo>
                    <a:pt x="70" y="306"/>
                  </a:lnTo>
                  <a:lnTo>
                    <a:pt x="70" y="321"/>
                  </a:lnTo>
                  <a:lnTo>
                    <a:pt x="73" y="337"/>
                  </a:lnTo>
                  <a:lnTo>
                    <a:pt x="73" y="347"/>
                  </a:lnTo>
                  <a:lnTo>
                    <a:pt x="75" y="360"/>
                  </a:lnTo>
                  <a:lnTo>
                    <a:pt x="75" y="371"/>
                  </a:lnTo>
                  <a:lnTo>
                    <a:pt x="75" y="378"/>
                  </a:lnTo>
                  <a:lnTo>
                    <a:pt x="75" y="384"/>
                  </a:lnTo>
                  <a:lnTo>
                    <a:pt x="75" y="389"/>
                  </a:lnTo>
                  <a:lnTo>
                    <a:pt x="75" y="394"/>
                  </a:lnTo>
                  <a:lnTo>
                    <a:pt x="78" y="389"/>
                  </a:lnTo>
                  <a:lnTo>
                    <a:pt x="78" y="384"/>
                  </a:lnTo>
                  <a:lnTo>
                    <a:pt x="81" y="378"/>
                  </a:lnTo>
                  <a:lnTo>
                    <a:pt x="83" y="368"/>
                  </a:lnTo>
                  <a:lnTo>
                    <a:pt x="86" y="358"/>
                  </a:lnTo>
                  <a:lnTo>
                    <a:pt x="88" y="347"/>
                  </a:lnTo>
                  <a:lnTo>
                    <a:pt x="91" y="334"/>
                  </a:lnTo>
                  <a:lnTo>
                    <a:pt x="91" y="316"/>
                  </a:lnTo>
                  <a:lnTo>
                    <a:pt x="94" y="301"/>
                  </a:lnTo>
                  <a:lnTo>
                    <a:pt x="94" y="280"/>
                  </a:lnTo>
                  <a:lnTo>
                    <a:pt x="94" y="262"/>
                  </a:lnTo>
                  <a:lnTo>
                    <a:pt x="94" y="239"/>
                  </a:lnTo>
                  <a:lnTo>
                    <a:pt x="91" y="215"/>
                  </a:lnTo>
                  <a:lnTo>
                    <a:pt x="88" y="192"/>
                  </a:lnTo>
                  <a:lnTo>
                    <a:pt x="86" y="166"/>
                  </a:lnTo>
                  <a:lnTo>
                    <a:pt x="78" y="140"/>
                  </a:lnTo>
                  <a:lnTo>
                    <a:pt x="75" y="117"/>
                  </a:lnTo>
                  <a:lnTo>
                    <a:pt x="70" y="99"/>
                  </a:lnTo>
                  <a:lnTo>
                    <a:pt x="65" y="81"/>
                  </a:lnTo>
                  <a:lnTo>
                    <a:pt x="60" y="65"/>
                  </a:lnTo>
                  <a:lnTo>
                    <a:pt x="55" y="52"/>
                  </a:lnTo>
                  <a:lnTo>
                    <a:pt x="50" y="39"/>
                  </a:lnTo>
                  <a:lnTo>
                    <a:pt x="47" y="29"/>
                  </a:lnTo>
                  <a:lnTo>
                    <a:pt x="42" y="21"/>
                  </a:lnTo>
                  <a:lnTo>
                    <a:pt x="37" y="16"/>
                  </a:lnTo>
                  <a:lnTo>
                    <a:pt x="34" y="8"/>
                  </a:lnTo>
                  <a:lnTo>
                    <a:pt x="31" y="6"/>
                  </a:lnTo>
                  <a:lnTo>
                    <a:pt x="26" y="0"/>
                  </a:lnTo>
                  <a:lnTo>
                    <a:pt x="0" y="0"/>
                  </a:lnTo>
                  <a:close/>
                </a:path>
              </a:pathLst>
            </a:custGeom>
            <a:solidFill>
              <a:srgbClr val="FFFFFF"/>
            </a:solidFill>
            <a:ln w="9525">
              <a:noFill/>
              <a:round/>
              <a:headEnd/>
              <a:tailEnd/>
            </a:ln>
          </p:spPr>
          <p:txBody>
            <a:bodyPr/>
            <a:lstStyle/>
            <a:p>
              <a:endParaRPr lang="en-US"/>
            </a:p>
          </p:txBody>
        </p:sp>
        <p:sp>
          <p:nvSpPr>
            <p:cNvPr id="31763" name="Freeform 85"/>
            <p:cNvSpPr>
              <a:spLocks/>
            </p:cNvSpPr>
            <p:nvPr/>
          </p:nvSpPr>
          <p:spPr bwMode="auto">
            <a:xfrm flipH="1">
              <a:off x="2851" y="3240"/>
              <a:ext cx="512" cy="429"/>
            </a:xfrm>
            <a:custGeom>
              <a:avLst/>
              <a:gdLst>
                <a:gd name="T0" fmla="*/ 0 w 246"/>
                <a:gd name="T1" fmla="*/ 2147483647 h 137"/>
                <a:gd name="T2" fmla="*/ 482004 w 246"/>
                <a:gd name="T3" fmla="*/ 2147483647 h 137"/>
                <a:gd name="T4" fmla="*/ 1262763 w 246"/>
                <a:gd name="T5" fmla="*/ 2147483647 h 137"/>
                <a:gd name="T6" fmla="*/ 3355673 w 246"/>
                <a:gd name="T7" fmla="*/ 2147483647 h 137"/>
                <a:gd name="T8" fmla="*/ 4577464 w 246"/>
                <a:gd name="T9" fmla="*/ 2147483647 h 137"/>
                <a:gd name="T10" fmla="*/ 7209868 w 246"/>
                <a:gd name="T11" fmla="*/ 2147483647 h 137"/>
                <a:gd name="T12" fmla="*/ 9294692 w 246"/>
                <a:gd name="T13" fmla="*/ 2147483647 h 137"/>
                <a:gd name="T14" fmla="*/ 12624889 w 246"/>
                <a:gd name="T15" fmla="*/ 2147483647 h 137"/>
                <a:gd name="T16" fmla="*/ 15251215 w 246"/>
                <a:gd name="T17" fmla="*/ 2147483647 h 137"/>
                <a:gd name="T18" fmla="*/ 18580459 w 246"/>
                <a:gd name="T19" fmla="*/ 2147483647 h 137"/>
                <a:gd name="T20" fmla="*/ 21923094 w 246"/>
                <a:gd name="T21" fmla="*/ 2147483647 h 137"/>
                <a:gd name="T22" fmla="*/ 25332880 w 246"/>
                <a:gd name="T23" fmla="*/ 2147483647 h 137"/>
                <a:gd name="T24" fmla="*/ 27876295 w 246"/>
                <a:gd name="T25" fmla="*/ 2147483647 h 137"/>
                <a:gd name="T26" fmla="*/ 31231801 w 246"/>
                <a:gd name="T27" fmla="*/ 2147483647 h 137"/>
                <a:gd name="T28" fmla="*/ 34602325 w 246"/>
                <a:gd name="T29" fmla="*/ 2147483647 h 137"/>
                <a:gd name="T30" fmla="*/ 37951812 w 246"/>
                <a:gd name="T31" fmla="*/ 2147483647 h 137"/>
                <a:gd name="T32" fmla="*/ 40811718 w 246"/>
                <a:gd name="T33" fmla="*/ 2147483647 h 137"/>
                <a:gd name="T34" fmla="*/ 43354601 w 246"/>
                <a:gd name="T35" fmla="*/ 2147483647 h 137"/>
                <a:gd name="T36" fmla="*/ 45394042 w 246"/>
                <a:gd name="T37" fmla="*/ 2147483647 h 137"/>
                <a:gd name="T38" fmla="*/ 47936292 w 246"/>
                <a:gd name="T39" fmla="*/ 2147483647 h 137"/>
                <a:gd name="T40" fmla="*/ 50082795 w 246"/>
                <a:gd name="T41" fmla="*/ 2147483647 h 137"/>
                <a:gd name="T42" fmla="*/ 52725347 w 246"/>
                <a:gd name="T43" fmla="*/ 2147483647 h 137"/>
                <a:gd name="T44" fmla="*/ 53920047 w 246"/>
                <a:gd name="T45" fmla="*/ 2147483647 h 137"/>
                <a:gd name="T46" fmla="*/ 56063020 w 246"/>
                <a:gd name="T47" fmla="*/ 2147483647 h 137"/>
                <a:gd name="T48" fmla="*/ 57304108 w 246"/>
                <a:gd name="T49" fmla="*/ 2147483647 h 137"/>
                <a:gd name="T50" fmla="*/ 59392934 w 246"/>
                <a:gd name="T51" fmla="*/ 2147483647 h 137"/>
                <a:gd name="T52" fmla="*/ 60106571 w 246"/>
                <a:gd name="T53" fmla="*/ 2147483647 h 137"/>
                <a:gd name="T54" fmla="*/ 61360512 w 246"/>
                <a:gd name="T55" fmla="*/ 2147483647 h 137"/>
                <a:gd name="T56" fmla="*/ 62736269 w 246"/>
                <a:gd name="T57" fmla="*/ 2147483647 h 137"/>
                <a:gd name="T58" fmla="*/ 63500555 w 246"/>
                <a:gd name="T59" fmla="*/ 2147483647 h 137"/>
                <a:gd name="T60" fmla="*/ 62736269 w 246"/>
                <a:gd name="T61" fmla="*/ 2147483647 h 137"/>
                <a:gd name="T62" fmla="*/ 62736269 w 246"/>
                <a:gd name="T63" fmla="*/ 2147483647 h 137"/>
                <a:gd name="T64" fmla="*/ 62020967 w 246"/>
                <a:gd name="T65" fmla="*/ 2147483647 h 137"/>
                <a:gd name="T66" fmla="*/ 62020967 w 246"/>
                <a:gd name="T67" fmla="*/ 2147483647 h 137"/>
                <a:gd name="T68" fmla="*/ 60646743 w 246"/>
                <a:gd name="T69" fmla="*/ 2147483647 h 137"/>
                <a:gd name="T70" fmla="*/ 59392934 w 246"/>
                <a:gd name="T71" fmla="*/ 2147483647 h 137"/>
                <a:gd name="T72" fmla="*/ 58018943 w 246"/>
                <a:gd name="T73" fmla="*/ 2147483647 h 137"/>
                <a:gd name="T74" fmla="*/ 56755344 w 246"/>
                <a:gd name="T75" fmla="*/ 2147483647 h 137"/>
                <a:gd name="T76" fmla="*/ 55408460 w 246"/>
                <a:gd name="T77" fmla="*/ 2147483647 h 137"/>
                <a:gd name="T78" fmla="*/ 53441481 w 246"/>
                <a:gd name="T79" fmla="*/ 2147483647 h 137"/>
                <a:gd name="T80" fmla="*/ 50576746 w 246"/>
                <a:gd name="T81" fmla="*/ 2147483647 h 137"/>
                <a:gd name="T82" fmla="*/ 48735978 w 246"/>
                <a:gd name="T83" fmla="*/ 2147483647 h 137"/>
                <a:gd name="T84" fmla="*/ 45394042 w 246"/>
                <a:gd name="T85" fmla="*/ 2147483647 h 137"/>
                <a:gd name="T86" fmla="*/ 42529307 w 246"/>
                <a:gd name="T87" fmla="*/ 2147483647 h 137"/>
                <a:gd name="T88" fmla="*/ 39179546 w 246"/>
                <a:gd name="T89" fmla="*/ 2147483647 h 137"/>
                <a:gd name="T90" fmla="*/ 35812102 w 246"/>
                <a:gd name="T91" fmla="*/ 2147483647 h 137"/>
                <a:gd name="T92" fmla="*/ 32000517 w 246"/>
                <a:gd name="T93" fmla="*/ 2147483647 h 137"/>
                <a:gd name="T94" fmla="*/ 27876295 w 246"/>
                <a:gd name="T95" fmla="*/ 2126112331 h 137"/>
                <a:gd name="T96" fmla="*/ 24533044 w 246"/>
                <a:gd name="T97" fmla="*/ 1369619704 h 137"/>
                <a:gd name="T98" fmla="*/ 21441114 w 246"/>
                <a:gd name="T99" fmla="*/ 514625616 h 137"/>
                <a:gd name="T100" fmla="*/ 18110784 w 246"/>
                <a:gd name="T101" fmla="*/ 0 h 137"/>
                <a:gd name="T102" fmla="*/ 15251215 w 246"/>
                <a:gd name="T103" fmla="*/ 514625616 h 137"/>
                <a:gd name="T104" fmla="*/ 12624889 w 246"/>
                <a:gd name="T105" fmla="*/ 514625616 h 137"/>
                <a:gd name="T106" fmla="*/ 9764408 w 246"/>
                <a:gd name="T107" fmla="*/ 1369619704 h 137"/>
                <a:gd name="T108" fmla="*/ 7209868 w 246"/>
                <a:gd name="T109" fmla="*/ 1369619704 h 137"/>
                <a:gd name="T110" fmla="*/ 5188001 w 246"/>
                <a:gd name="T111" fmla="*/ 2126112331 h 137"/>
                <a:gd name="T112" fmla="*/ 3355673 w 246"/>
                <a:gd name="T113" fmla="*/ 2147483647 h 137"/>
                <a:gd name="T114" fmla="*/ 1857750 w 246"/>
                <a:gd name="T115" fmla="*/ 2147483647 h 137"/>
                <a:gd name="T116" fmla="*/ 0 w 246"/>
                <a:gd name="T117" fmla="*/ 2147483647 h 137"/>
                <a:gd name="T118" fmla="*/ 0 w 246"/>
                <a:gd name="T119" fmla="*/ 2147483647 h 137"/>
                <a:gd name="T120" fmla="*/ 0 w 246"/>
                <a:gd name="T121" fmla="*/ 2147483647 h 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137"/>
                <a:gd name="T185" fmla="*/ 246 w 246"/>
                <a:gd name="T186" fmla="*/ 137 h 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137">
                  <a:moveTo>
                    <a:pt x="0" y="18"/>
                  </a:moveTo>
                  <a:lnTo>
                    <a:pt x="2" y="18"/>
                  </a:lnTo>
                  <a:lnTo>
                    <a:pt x="5" y="18"/>
                  </a:lnTo>
                  <a:lnTo>
                    <a:pt x="13" y="21"/>
                  </a:lnTo>
                  <a:lnTo>
                    <a:pt x="18" y="21"/>
                  </a:lnTo>
                  <a:lnTo>
                    <a:pt x="28" y="21"/>
                  </a:lnTo>
                  <a:lnTo>
                    <a:pt x="36" y="23"/>
                  </a:lnTo>
                  <a:lnTo>
                    <a:pt x="49" y="26"/>
                  </a:lnTo>
                  <a:lnTo>
                    <a:pt x="59" y="26"/>
                  </a:lnTo>
                  <a:lnTo>
                    <a:pt x="72" y="28"/>
                  </a:lnTo>
                  <a:lnTo>
                    <a:pt x="85" y="34"/>
                  </a:lnTo>
                  <a:lnTo>
                    <a:pt x="98" y="36"/>
                  </a:lnTo>
                  <a:lnTo>
                    <a:pt x="108" y="41"/>
                  </a:lnTo>
                  <a:lnTo>
                    <a:pt x="121" y="46"/>
                  </a:lnTo>
                  <a:lnTo>
                    <a:pt x="134" y="52"/>
                  </a:lnTo>
                  <a:lnTo>
                    <a:pt x="147" y="59"/>
                  </a:lnTo>
                  <a:lnTo>
                    <a:pt x="158" y="65"/>
                  </a:lnTo>
                  <a:lnTo>
                    <a:pt x="168" y="72"/>
                  </a:lnTo>
                  <a:lnTo>
                    <a:pt x="176" y="80"/>
                  </a:lnTo>
                  <a:lnTo>
                    <a:pt x="186" y="88"/>
                  </a:lnTo>
                  <a:lnTo>
                    <a:pt x="194" y="93"/>
                  </a:lnTo>
                  <a:lnTo>
                    <a:pt x="204" y="98"/>
                  </a:lnTo>
                  <a:lnTo>
                    <a:pt x="209" y="106"/>
                  </a:lnTo>
                  <a:lnTo>
                    <a:pt x="217" y="111"/>
                  </a:lnTo>
                  <a:lnTo>
                    <a:pt x="222" y="114"/>
                  </a:lnTo>
                  <a:lnTo>
                    <a:pt x="230" y="119"/>
                  </a:lnTo>
                  <a:lnTo>
                    <a:pt x="233" y="124"/>
                  </a:lnTo>
                  <a:lnTo>
                    <a:pt x="238" y="129"/>
                  </a:lnTo>
                  <a:lnTo>
                    <a:pt x="243" y="135"/>
                  </a:lnTo>
                  <a:lnTo>
                    <a:pt x="246" y="137"/>
                  </a:lnTo>
                  <a:lnTo>
                    <a:pt x="243" y="135"/>
                  </a:lnTo>
                  <a:lnTo>
                    <a:pt x="243" y="132"/>
                  </a:lnTo>
                  <a:lnTo>
                    <a:pt x="240" y="129"/>
                  </a:lnTo>
                  <a:lnTo>
                    <a:pt x="240" y="124"/>
                  </a:lnTo>
                  <a:lnTo>
                    <a:pt x="235" y="116"/>
                  </a:lnTo>
                  <a:lnTo>
                    <a:pt x="230" y="109"/>
                  </a:lnTo>
                  <a:lnTo>
                    <a:pt x="225" y="101"/>
                  </a:lnTo>
                  <a:lnTo>
                    <a:pt x="220" y="93"/>
                  </a:lnTo>
                  <a:lnTo>
                    <a:pt x="215" y="83"/>
                  </a:lnTo>
                  <a:lnTo>
                    <a:pt x="207" y="72"/>
                  </a:lnTo>
                  <a:lnTo>
                    <a:pt x="196" y="65"/>
                  </a:lnTo>
                  <a:lnTo>
                    <a:pt x="189" y="54"/>
                  </a:lnTo>
                  <a:lnTo>
                    <a:pt x="176" y="44"/>
                  </a:lnTo>
                  <a:lnTo>
                    <a:pt x="165" y="36"/>
                  </a:lnTo>
                  <a:lnTo>
                    <a:pt x="152" y="26"/>
                  </a:lnTo>
                  <a:lnTo>
                    <a:pt x="139" y="21"/>
                  </a:lnTo>
                  <a:lnTo>
                    <a:pt x="124" y="13"/>
                  </a:lnTo>
                  <a:lnTo>
                    <a:pt x="108" y="8"/>
                  </a:lnTo>
                  <a:lnTo>
                    <a:pt x="95" y="5"/>
                  </a:lnTo>
                  <a:lnTo>
                    <a:pt x="83" y="2"/>
                  </a:lnTo>
                  <a:lnTo>
                    <a:pt x="70" y="0"/>
                  </a:lnTo>
                  <a:lnTo>
                    <a:pt x="59" y="2"/>
                  </a:lnTo>
                  <a:lnTo>
                    <a:pt x="49" y="2"/>
                  </a:lnTo>
                  <a:lnTo>
                    <a:pt x="38" y="5"/>
                  </a:lnTo>
                  <a:lnTo>
                    <a:pt x="28" y="5"/>
                  </a:lnTo>
                  <a:lnTo>
                    <a:pt x="20" y="8"/>
                  </a:lnTo>
                  <a:lnTo>
                    <a:pt x="13" y="10"/>
                  </a:lnTo>
                  <a:lnTo>
                    <a:pt x="7" y="13"/>
                  </a:lnTo>
                  <a:lnTo>
                    <a:pt x="0" y="15"/>
                  </a:lnTo>
                  <a:lnTo>
                    <a:pt x="0" y="18"/>
                  </a:lnTo>
                  <a:close/>
                </a:path>
              </a:pathLst>
            </a:custGeom>
            <a:solidFill>
              <a:srgbClr val="FFFFFF"/>
            </a:solidFill>
            <a:ln w="9525">
              <a:noFill/>
              <a:round/>
              <a:headEnd/>
              <a:tailEnd/>
            </a:ln>
          </p:spPr>
          <p:txBody>
            <a:bodyPr/>
            <a:lstStyle/>
            <a:p>
              <a:endParaRPr lang="en-US"/>
            </a:p>
          </p:txBody>
        </p:sp>
        <p:sp>
          <p:nvSpPr>
            <p:cNvPr id="31764" name="Freeform 86"/>
            <p:cNvSpPr>
              <a:spLocks/>
            </p:cNvSpPr>
            <p:nvPr/>
          </p:nvSpPr>
          <p:spPr bwMode="auto">
            <a:xfrm flipH="1">
              <a:off x="2480" y="2404"/>
              <a:ext cx="458" cy="827"/>
            </a:xfrm>
            <a:custGeom>
              <a:avLst/>
              <a:gdLst>
                <a:gd name="T0" fmla="*/ 0 w 220"/>
                <a:gd name="T1" fmla="*/ 0 h 264"/>
                <a:gd name="T2" fmla="*/ 715477 w 220"/>
                <a:gd name="T3" fmla="*/ 772436288 h 264"/>
                <a:gd name="T4" fmla="*/ 3368255 w 220"/>
                <a:gd name="T5" fmla="*/ 2147483647 h 264"/>
                <a:gd name="T6" fmla="*/ 4593578 w 220"/>
                <a:gd name="T7" fmla="*/ 2147483647 h 264"/>
                <a:gd name="T8" fmla="*/ 6694182 w 220"/>
                <a:gd name="T9" fmla="*/ 2147483647 h 264"/>
                <a:gd name="T10" fmla="*/ 8839701 w 220"/>
                <a:gd name="T11" fmla="*/ 2147483647 h 264"/>
                <a:gd name="T12" fmla="*/ 11491113 w 220"/>
                <a:gd name="T13" fmla="*/ 2147483647 h 264"/>
                <a:gd name="T14" fmla="*/ 13438995 w 220"/>
                <a:gd name="T15" fmla="*/ 2147483647 h 264"/>
                <a:gd name="T16" fmla="*/ 16084610 w 220"/>
                <a:gd name="T17" fmla="*/ 2147483647 h 264"/>
                <a:gd name="T18" fmla="*/ 18899082 w 220"/>
                <a:gd name="T19" fmla="*/ 2147483647 h 264"/>
                <a:gd name="T20" fmla="*/ 22320874 w 220"/>
                <a:gd name="T21" fmla="*/ 2147483647 h 264"/>
                <a:gd name="T22" fmla="*/ 24876363 w 220"/>
                <a:gd name="T23" fmla="*/ 2147483647 h 264"/>
                <a:gd name="T24" fmla="*/ 28295507 w 220"/>
                <a:gd name="T25" fmla="*/ 2147483647 h 264"/>
                <a:gd name="T26" fmla="*/ 30849048 w 220"/>
                <a:gd name="T27" fmla="*/ 2147483647 h 264"/>
                <a:gd name="T28" fmla="*/ 34268175 w 220"/>
                <a:gd name="T29" fmla="*/ 2147483647 h 264"/>
                <a:gd name="T30" fmla="*/ 37084350 w 220"/>
                <a:gd name="T31" fmla="*/ 2147483647 h 264"/>
                <a:gd name="T32" fmla="*/ 39688753 w 220"/>
                <a:gd name="T33" fmla="*/ 2147483647 h 264"/>
                <a:gd name="T34" fmla="*/ 41677839 w 220"/>
                <a:gd name="T35" fmla="*/ 2147483647 h 264"/>
                <a:gd name="T36" fmla="*/ 44313886 w 220"/>
                <a:gd name="T37" fmla="*/ 2147483647 h 264"/>
                <a:gd name="T38" fmla="*/ 45552218 w 220"/>
                <a:gd name="T39" fmla="*/ 2147483647 h 264"/>
                <a:gd name="T40" fmla="*/ 47653454 w 220"/>
                <a:gd name="T41" fmla="*/ 2147483647 h 264"/>
                <a:gd name="T42" fmla="*/ 49802090 w 220"/>
                <a:gd name="T43" fmla="*/ 2147483647 h 264"/>
                <a:gd name="T44" fmla="*/ 51058875 w 220"/>
                <a:gd name="T45" fmla="*/ 2147483647 h 264"/>
                <a:gd name="T46" fmla="*/ 52386175 w 220"/>
                <a:gd name="T47" fmla="*/ 2147483647 h 264"/>
                <a:gd name="T48" fmla="*/ 53624174 w 220"/>
                <a:gd name="T49" fmla="*/ 2147483647 h 264"/>
                <a:gd name="T50" fmla="*/ 54401375 w 220"/>
                <a:gd name="T51" fmla="*/ 2147483647 h 264"/>
                <a:gd name="T52" fmla="*/ 55115555 w 220"/>
                <a:gd name="T53" fmla="*/ 2147483647 h 264"/>
                <a:gd name="T54" fmla="*/ 56496016 w 220"/>
                <a:gd name="T55" fmla="*/ 2147483647 h 264"/>
                <a:gd name="T56" fmla="*/ 56976467 w 220"/>
                <a:gd name="T57" fmla="*/ 2147483647 h 264"/>
                <a:gd name="T58" fmla="*/ 56976467 w 220"/>
                <a:gd name="T59" fmla="*/ 2147483647 h 264"/>
                <a:gd name="T60" fmla="*/ 56976467 w 220"/>
                <a:gd name="T61" fmla="*/ 2147483647 h 264"/>
                <a:gd name="T62" fmla="*/ 56976467 w 220"/>
                <a:gd name="T63" fmla="*/ 2147483647 h 264"/>
                <a:gd name="T64" fmla="*/ 56976467 w 220"/>
                <a:gd name="T65" fmla="*/ 2147483647 h 264"/>
                <a:gd name="T66" fmla="*/ 56976467 w 220"/>
                <a:gd name="T67" fmla="*/ 2147483647 h 264"/>
                <a:gd name="T68" fmla="*/ 56976467 w 220"/>
                <a:gd name="T69" fmla="*/ 2147483647 h 264"/>
                <a:gd name="T70" fmla="*/ 56976467 w 220"/>
                <a:gd name="T71" fmla="*/ 2147483647 h 264"/>
                <a:gd name="T72" fmla="*/ 56496016 w 220"/>
                <a:gd name="T73" fmla="*/ 2147483647 h 264"/>
                <a:gd name="T74" fmla="*/ 55780870 w 220"/>
                <a:gd name="T75" fmla="*/ 2147483647 h 264"/>
                <a:gd name="T76" fmla="*/ 54401375 w 220"/>
                <a:gd name="T77" fmla="*/ 2147483647 h 264"/>
                <a:gd name="T78" fmla="*/ 53153583 w 220"/>
                <a:gd name="T79" fmla="*/ 2147483647 h 264"/>
                <a:gd name="T80" fmla="*/ 51058875 w 220"/>
                <a:gd name="T81" fmla="*/ 2147483647 h 264"/>
                <a:gd name="T82" fmla="*/ 48907441 w 220"/>
                <a:gd name="T83" fmla="*/ 2147483647 h 264"/>
                <a:gd name="T84" fmla="*/ 45552218 w 220"/>
                <a:gd name="T85" fmla="*/ 2147483647 h 264"/>
                <a:gd name="T86" fmla="*/ 42213082 w 220"/>
                <a:gd name="T87" fmla="*/ 2147483647 h 264"/>
                <a:gd name="T88" fmla="*/ 38310957 w 220"/>
                <a:gd name="T89" fmla="*/ 2147483647 h 264"/>
                <a:gd name="T90" fmla="*/ 33717409 w 220"/>
                <a:gd name="T91" fmla="*/ 2147483647 h 264"/>
                <a:gd name="T92" fmla="*/ 29469969 w 220"/>
                <a:gd name="T93" fmla="*/ 2147483647 h 264"/>
                <a:gd name="T94" fmla="*/ 25646985 w 220"/>
                <a:gd name="T95" fmla="*/ 2147483647 h 264"/>
                <a:gd name="T96" fmla="*/ 21512346 w 220"/>
                <a:gd name="T97" fmla="*/ 2147483647 h 264"/>
                <a:gd name="T98" fmla="*/ 18185268 w 220"/>
                <a:gd name="T99" fmla="*/ 2147483647 h 264"/>
                <a:gd name="T100" fmla="*/ 15533495 w 220"/>
                <a:gd name="T101" fmla="*/ 2147483647 h 264"/>
                <a:gd name="T102" fmla="*/ 12662793 w 220"/>
                <a:gd name="T103" fmla="*/ 2147483647 h 264"/>
                <a:gd name="T104" fmla="*/ 10113208 w 220"/>
                <a:gd name="T105" fmla="*/ 2147483647 h 264"/>
                <a:gd name="T106" fmla="*/ 7461507 w 220"/>
                <a:gd name="T107" fmla="*/ 2147483647 h 264"/>
                <a:gd name="T108" fmla="*/ 5519750 w 220"/>
                <a:gd name="T109" fmla="*/ 2136724024 h 264"/>
                <a:gd name="T110" fmla="*/ 4140880 w 220"/>
                <a:gd name="T111" fmla="*/ 1375936101 h 264"/>
                <a:gd name="T112" fmla="*/ 2868038 w 220"/>
                <a:gd name="T113" fmla="*/ 772436288 h 264"/>
                <a:gd name="T114" fmla="*/ 715477 w 220"/>
                <a:gd name="T115" fmla="*/ 0 h 264"/>
                <a:gd name="T116" fmla="*/ 0 w 220"/>
                <a:gd name="T117" fmla="*/ 0 h 264"/>
                <a:gd name="T118" fmla="*/ 0 w 220"/>
                <a:gd name="T119" fmla="*/ 0 h 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264"/>
                <a:gd name="T182" fmla="*/ 220 w 220"/>
                <a:gd name="T183" fmla="*/ 264 h 2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264">
                  <a:moveTo>
                    <a:pt x="0" y="0"/>
                  </a:moveTo>
                  <a:lnTo>
                    <a:pt x="3" y="3"/>
                  </a:lnTo>
                  <a:lnTo>
                    <a:pt x="13" y="10"/>
                  </a:lnTo>
                  <a:lnTo>
                    <a:pt x="18" y="16"/>
                  </a:lnTo>
                  <a:lnTo>
                    <a:pt x="26" y="21"/>
                  </a:lnTo>
                  <a:lnTo>
                    <a:pt x="34" y="29"/>
                  </a:lnTo>
                  <a:lnTo>
                    <a:pt x="44" y="39"/>
                  </a:lnTo>
                  <a:lnTo>
                    <a:pt x="52" y="47"/>
                  </a:lnTo>
                  <a:lnTo>
                    <a:pt x="62" y="57"/>
                  </a:lnTo>
                  <a:lnTo>
                    <a:pt x="73" y="67"/>
                  </a:lnTo>
                  <a:lnTo>
                    <a:pt x="86" y="80"/>
                  </a:lnTo>
                  <a:lnTo>
                    <a:pt x="96" y="93"/>
                  </a:lnTo>
                  <a:lnTo>
                    <a:pt x="109" y="109"/>
                  </a:lnTo>
                  <a:lnTo>
                    <a:pt x="119" y="124"/>
                  </a:lnTo>
                  <a:lnTo>
                    <a:pt x="132" y="140"/>
                  </a:lnTo>
                  <a:lnTo>
                    <a:pt x="143" y="155"/>
                  </a:lnTo>
                  <a:lnTo>
                    <a:pt x="153" y="171"/>
                  </a:lnTo>
                  <a:lnTo>
                    <a:pt x="161" y="184"/>
                  </a:lnTo>
                  <a:lnTo>
                    <a:pt x="171" y="197"/>
                  </a:lnTo>
                  <a:lnTo>
                    <a:pt x="176" y="207"/>
                  </a:lnTo>
                  <a:lnTo>
                    <a:pt x="184" y="218"/>
                  </a:lnTo>
                  <a:lnTo>
                    <a:pt x="192" y="225"/>
                  </a:lnTo>
                  <a:lnTo>
                    <a:pt x="197" y="236"/>
                  </a:lnTo>
                  <a:lnTo>
                    <a:pt x="202" y="241"/>
                  </a:lnTo>
                  <a:lnTo>
                    <a:pt x="207" y="246"/>
                  </a:lnTo>
                  <a:lnTo>
                    <a:pt x="210" y="251"/>
                  </a:lnTo>
                  <a:lnTo>
                    <a:pt x="213" y="256"/>
                  </a:lnTo>
                  <a:lnTo>
                    <a:pt x="218" y="262"/>
                  </a:lnTo>
                  <a:lnTo>
                    <a:pt x="220" y="264"/>
                  </a:lnTo>
                  <a:lnTo>
                    <a:pt x="220" y="262"/>
                  </a:lnTo>
                  <a:lnTo>
                    <a:pt x="220" y="259"/>
                  </a:lnTo>
                  <a:lnTo>
                    <a:pt x="220" y="256"/>
                  </a:lnTo>
                  <a:lnTo>
                    <a:pt x="220" y="251"/>
                  </a:lnTo>
                  <a:lnTo>
                    <a:pt x="220" y="244"/>
                  </a:lnTo>
                  <a:lnTo>
                    <a:pt x="220" y="236"/>
                  </a:lnTo>
                  <a:lnTo>
                    <a:pt x="220" y="228"/>
                  </a:lnTo>
                  <a:lnTo>
                    <a:pt x="218" y="218"/>
                  </a:lnTo>
                  <a:lnTo>
                    <a:pt x="215" y="207"/>
                  </a:lnTo>
                  <a:lnTo>
                    <a:pt x="210" y="194"/>
                  </a:lnTo>
                  <a:lnTo>
                    <a:pt x="205" y="181"/>
                  </a:lnTo>
                  <a:lnTo>
                    <a:pt x="197" y="168"/>
                  </a:lnTo>
                  <a:lnTo>
                    <a:pt x="189" y="153"/>
                  </a:lnTo>
                  <a:lnTo>
                    <a:pt x="176" y="137"/>
                  </a:lnTo>
                  <a:lnTo>
                    <a:pt x="163" y="122"/>
                  </a:lnTo>
                  <a:lnTo>
                    <a:pt x="148" y="104"/>
                  </a:lnTo>
                  <a:lnTo>
                    <a:pt x="130" y="86"/>
                  </a:lnTo>
                  <a:lnTo>
                    <a:pt x="114" y="73"/>
                  </a:lnTo>
                  <a:lnTo>
                    <a:pt x="99" y="60"/>
                  </a:lnTo>
                  <a:lnTo>
                    <a:pt x="83" y="49"/>
                  </a:lnTo>
                  <a:lnTo>
                    <a:pt x="70" y="39"/>
                  </a:lnTo>
                  <a:lnTo>
                    <a:pt x="60" y="29"/>
                  </a:lnTo>
                  <a:lnTo>
                    <a:pt x="49" y="21"/>
                  </a:lnTo>
                  <a:lnTo>
                    <a:pt x="39" y="18"/>
                  </a:lnTo>
                  <a:lnTo>
                    <a:pt x="29" y="10"/>
                  </a:lnTo>
                  <a:lnTo>
                    <a:pt x="21" y="8"/>
                  </a:lnTo>
                  <a:lnTo>
                    <a:pt x="16" y="5"/>
                  </a:lnTo>
                  <a:lnTo>
                    <a:pt x="11" y="3"/>
                  </a:lnTo>
                  <a:lnTo>
                    <a:pt x="3" y="0"/>
                  </a:lnTo>
                  <a:lnTo>
                    <a:pt x="0" y="0"/>
                  </a:lnTo>
                  <a:close/>
                </a:path>
              </a:pathLst>
            </a:custGeom>
            <a:solidFill>
              <a:srgbClr val="FFFFFF"/>
            </a:solidFill>
            <a:ln w="9525">
              <a:noFill/>
              <a:round/>
              <a:headEnd/>
              <a:tailEnd/>
            </a:ln>
          </p:spPr>
          <p:txBody>
            <a:bodyPr/>
            <a:lstStyle/>
            <a:p>
              <a:endParaRPr lang="en-US"/>
            </a:p>
          </p:txBody>
        </p:sp>
        <p:sp>
          <p:nvSpPr>
            <p:cNvPr id="31765" name="Freeform 87"/>
            <p:cNvSpPr>
              <a:spLocks/>
            </p:cNvSpPr>
            <p:nvPr/>
          </p:nvSpPr>
          <p:spPr bwMode="auto">
            <a:xfrm flipH="1">
              <a:off x="2480" y="3247"/>
              <a:ext cx="329" cy="375"/>
            </a:xfrm>
            <a:custGeom>
              <a:avLst/>
              <a:gdLst>
                <a:gd name="T0" fmla="*/ 0 w 158"/>
                <a:gd name="T1" fmla="*/ 2147483647 h 120"/>
                <a:gd name="T2" fmla="*/ 718815 w 158"/>
                <a:gd name="T3" fmla="*/ 2147483647 h 120"/>
                <a:gd name="T4" fmla="*/ 2105414 w 158"/>
                <a:gd name="T5" fmla="*/ 2147483647 h 120"/>
                <a:gd name="T6" fmla="*/ 4151330 w 158"/>
                <a:gd name="T7" fmla="*/ 2147483647 h 120"/>
                <a:gd name="T8" fmla="*/ 6251162 w 158"/>
                <a:gd name="T9" fmla="*/ 2147483647 h 120"/>
                <a:gd name="T10" fmla="*/ 8871157 w 158"/>
                <a:gd name="T11" fmla="*/ 2147483647 h 120"/>
                <a:gd name="T12" fmla="*/ 11528784 w 158"/>
                <a:gd name="T13" fmla="*/ 2147483647 h 120"/>
                <a:gd name="T14" fmla="*/ 14857414 w 158"/>
                <a:gd name="T15" fmla="*/ 2147483647 h 120"/>
                <a:gd name="T16" fmla="*/ 17754807 w 158"/>
                <a:gd name="T17" fmla="*/ 2147483647 h 120"/>
                <a:gd name="T18" fmla="*/ 21114504 w 158"/>
                <a:gd name="T19" fmla="*/ 2147483647 h 120"/>
                <a:gd name="T20" fmla="*/ 24490259 w 158"/>
                <a:gd name="T21" fmla="*/ 2147483647 h 120"/>
                <a:gd name="T22" fmla="*/ 28378288 w 158"/>
                <a:gd name="T23" fmla="*/ 2147483647 h 120"/>
                <a:gd name="T24" fmla="*/ 31754060 w 158"/>
                <a:gd name="T25" fmla="*/ 2147483647 h 120"/>
                <a:gd name="T26" fmla="*/ 35091426 w 158"/>
                <a:gd name="T27" fmla="*/ 2147483647 h 120"/>
                <a:gd name="T28" fmla="*/ 37739517 w 158"/>
                <a:gd name="T29" fmla="*/ 2147483647 h 120"/>
                <a:gd name="T30" fmla="*/ 41077025 w 158"/>
                <a:gd name="T31" fmla="*/ 0 h 120"/>
                <a:gd name="T32" fmla="*/ 39237258 w 158"/>
                <a:gd name="T33" fmla="*/ 745021611 h 120"/>
                <a:gd name="T34" fmla="*/ 37739517 w 158"/>
                <a:gd name="T35" fmla="*/ 1558764804 h 120"/>
                <a:gd name="T36" fmla="*/ 35091426 w 158"/>
                <a:gd name="T37" fmla="*/ 2065288275 h 120"/>
                <a:gd name="T38" fmla="*/ 32981554 w 158"/>
                <a:gd name="T39" fmla="*/ 2147483647 h 120"/>
                <a:gd name="T40" fmla="*/ 30477124 w 158"/>
                <a:gd name="T41" fmla="*/ 2147483647 h 120"/>
                <a:gd name="T42" fmla="*/ 28378288 w 158"/>
                <a:gd name="T43" fmla="*/ 2147483647 h 120"/>
                <a:gd name="T44" fmla="*/ 25719053 w 158"/>
                <a:gd name="T45" fmla="*/ 2147483647 h 120"/>
                <a:gd name="T46" fmla="*/ 23613720 w 158"/>
                <a:gd name="T47" fmla="*/ 2147483647 h 120"/>
                <a:gd name="T48" fmla="*/ 20223855 w 158"/>
                <a:gd name="T49" fmla="*/ 2147483647 h 120"/>
                <a:gd name="T50" fmla="*/ 17754807 w 158"/>
                <a:gd name="T51" fmla="*/ 2147483647 h 120"/>
                <a:gd name="T52" fmla="*/ 14857414 w 158"/>
                <a:gd name="T53" fmla="*/ 2147483647 h 120"/>
                <a:gd name="T54" fmla="*/ 12247562 w 158"/>
                <a:gd name="T55" fmla="*/ 2147483647 h 120"/>
                <a:gd name="T56" fmla="*/ 9588668 w 158"/>
                <a:gd name="T57" fmla="*/ 2147483647 h 120"/>
                <a:gd name="T58" fmla="*/ 6710317 w 158"/>
                <a:gd name="T59" fmla="*/ 2147483647 h 120"/>
                <a:gd name="T60" fmla="*/ 4985312 w 158"/>
                <a:gd name="T61" fmla="*/ 2147483647 h 120"/>
                <a:gd name="T62" fmla="*/ 2878338 w 158"/>
                <a:gd name="T63" fmla="*/ 2147483647 h 120"/>
                <a:gd name="T64" fmla="*/ 0 w 158"/>
                <a:gd name="T65" fmla="*/ 2147483647 h 120"/>
                <a:gd name="T66" fmla="*/ 0 w 158"/>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20"/>
                <a:gd name="T104" fmla="*/ 158 w 158"/>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20">
                  <a:moveTo>
                    <a:pt x="0" y="120"/>
                  </a:moveTo>
                  <a:lnTo>
                    <a:pt x="3" y="117"/>
                  </a:lnTo>
                  <a:lnTo>
                    <a:pt x="8" y="112"/>
                  </a:lnTo>
                  <a:lnTo>
                    <a:pt x="16" y="109"/>
                  </a:lnTo>
                  <a:lnTo>
                    <a:pt x="24" y="104"/>
                  </a:lnTo>
                  <a:lnTo>
                    <a:pt x="34" y="99"/>
                  </a:lnTo>
                  <a:lnTo>
                    <a:pt x="44" y="91"/>
                  </a:lnTo>
                  <a:lnTo>
                    <a:pt x="57" y="86"/>
                  </a:lnTo>
                  <a:lnTo>
                    <a:pt x="68" y="76"/>
                  </a:lnTo>
                  <a:lnTo>
                    <a:pt x="81" y="68"/>
                  </a:lnTo>
                  <a:lnTo>
                    <a:pt x="94" y="57"/>
                  </a:lnTo>
                  <a:lnTo>
                    <a:pt x="109" y="47"/>
                  </a:lnTo>
                  <a:lnTo>
                    <a:pt x="122" y="34"/>
                  </a:lnTo>
                  <a:lnTo>
                    <a:pt x="135" y="24"/>
                  </a:lnTo>
                  <a:lnTo>
                    <a:pt x="145" y="13"/>
                  </a:lnTo>
                  <a:lnTo>
                    <a:pt x="158" y="0"/>
                  </a:lnTo>
                  <a:lnTo>
                    <a:pt x="151" y="3"/>
                  </a:lnTo>
                  <a:lnTo>
                    <a:pt x="145" y="6"/>
                  </a:lnTo>
                  <a:lnTo>
                    <a:pt x="135" y="8"/>
                  </a:lnTo>
                  <a:lnTo>
                    <a:pt x="127" y="13"/>
                  </a:lnTo>
                  <a:lnTo>
                    <a:pt x="117" y="16"/>
                  </a:lnTo>
                  <a:lnTo>
                    <a:pt x="109" y="19"/>
                  </a:lnTo>
                  <a:lnTo>
                    <a:pt x="99" y="21"/>
                  </a:lnTo>
                  <a:lnTo>
                    <a:pt x="91" y="26"/>
                  </a:lnTo>
                  <a:lnTo>
                    <a:pt x="78" y="32"/>
                  </a:lnTo>
                  <a:lnTo>
                    <a:pt x="68" y="34"/>
                  </a:lnTo>
                  <a:lnTo>
                    <a:pt x="57" y="39"/>
                  </a:lnTo>
                  <a:lnTo>
                    <a:pt x="47" y="44"/>
                  </a:lnTo>
                  <a:lnTo>
                    <a:pt x="37" y="47"/>
                  </a:lnTo>
                  <a:lnTo>
                    <a:pt x="26" y="50"/>
                  </a:lnTo>
                  <a:lnTo>
                    <a:pt x="19" y="52"/>
                  </a:lnTo>
                  <a:lnTo>
                    <a:pt x="11" y="57"/>
                  </a:lnTo>
                  <a:lnTo>
                    <a:pt x="0" y="120"/>
                  </a:lnTo>
                  <a:close/>
                </a:path>
              </a:pathLst>
            </a:custGeom>
            <a:solidFill>
              <a:srgbClr val="FFFFFF"/>
            </a:solidFill>
            <a:ln w="9525">
              <a:noFill/>
              <a:round/>
              <a:headEnd/>
              <a:tailEnd/>
            </a:ln>
          </p:spPr>
          <p:txBody>
            <a:bodyPr/>
            <a:lstStyle/>
            <a:p>
              <a:endParaRPr lang="en-US"/>
            </a:p>
          </p:txBody>
        </p:sp>
        <p:sp>
          <p:nvSpPr>
            <p:cNvPr id="31766" name="Freeform 88"/>
            <p:cNvSpPr>
              <a:spLocks/>
            </p:cNvSpPr>
            <p:nvPr/>
          </p:nvSpPr>
          <p:spPr bwMode="auto">
            <a:xfrm flipH="1">
              <a:off x="2976" y="2436"/>
              <a:ext cx="373" cy="795"/>
            </a:xfrm>
            <a:custGeom>
              <a:avLst/>
              <a:gdLst>
                <a:gd name="T0" fmla="*/ 0 w 179"/>
                <a:gd name="T1" fmla="*/ 2147483647 h 254"/>
                <a:gd name="T2" fmla="*/ 2902365 w 179"/>
                <a:gd name="T3" fmla="*/ 2147483647 h 254"/>
                <a:gd name="T4" fmla="*/ 3406769 w 179"/>
                <a:gd name="T5" fmla="*/ 2147483647 h 254"/>
                <a:gd name="T6" fmla="*/ 5591745 w 179"/>
                <a:gd name="T7" fmla="*/ 2147483647 h 254"/>
                <a:gd name="T8" fmla="*/ 6844821 w 179"/>
                <a:gd name="T9" fmla="*/ 2147483647 h 254"/>
                <a:gd name="T10" fmla="*/ 8968972 w 179"/>
                <a:gd name="T11" fmla="*/ 2147483647 h 254"/>
                <a:gd name="T12" fmla="*/ 10236429 w 179"/>
                <a:gd name="T13" fmla="*/ 2147483647 h 254"/>
                <a:gd name="T14" fmla="*/ 12374448 w 179"/>
                <a:gd name="T15" fmla="*/ 2147483647 h 254"/>
                <a:gd name="T16" fmla="*/ 15042226 w 179"/>
                <a:gd name="T17" fmla="*/ 2147483647 h 254"/>
                <a:gd name="T18" fmla="*/ 17051766 w 179"/>
                <a:gd name="T19" fmla="*/ 2147483647 h 254"/>
                <a:gd name="T20" fmla="*/ 19963128 w 179"/>
                <a:gd name="T21" fmla="*/ 2147483647 h 254"/>
                <a:gd name="T22" fmla="*/ 21832262 w 179"/>
                <a:gd name="T23" fmla="*/ 2147483647 h 254"/>
                <a:gd name="T24" fmla="*/ 24733209 w 179"/>
                <a:gd name="T25" fmla="*/ 2147483647 h 254"/>
                <a:gd name="T26" fmla="*/ 27415457 w 179"/>
                <a:gd name="T27" fmla="*/ 2147483647 h 254"/>
                <a:gd name="T28" fmla="*/ 29487786 w 179"/>
                <a:gd name="T29" fmla="*/ 2147483647 h 254"/>
                <a:gd name="T30" fmla="*/ 31610143 w 179"/>
                <a:gd name="T31" fmla="*/ 2147483647 h 254"/>
                <a:gd name="T32" fmla="*/ 33467324 w 179"/>
                <a:gd name="T33" fmla="*/ 2147483647 h 254"/>
                <a:gd name="T34" fmla="*/ 36384500 w 179"/>
                <a:gd name="T35" fmla="*/ 2147483647 h 254"/>
                <a:gd name="T36" fmla="*/ 37657984 w 179"/>
                <a:gd name="T37" fmla="*/ 2147483647 h 254"/>
                <a:gd name="T38" fmla="*/ 38945204 w 179"/>
                <a:gd name="T39" fmla="*/ 2147483647 h 254"/>
                <a:gd name="T40" fmla="*/ 41061876 w 179"/>
                <a:gd name="T41" fmla="*/ 2147483647 h 254"/>
                <a:gd name="T42" fmla="*/ 42323591 w 179"/>
                <a:gd name="T43" fmla="*/ 2147483647 h 254"/>
                <a:gd name="T44" fmla="*/ 43261367 w 179"/>
                <a:gd name="T45" fmla="*/ 2147483647 h 254"/>
                <a:gd name="T46" fmla="*/ 44448765 w 179"/>
                <a:gd name="T47" fmla="*/ 2147483647 h 254"/>
                <a:gd name="T48" fmla="*/ 45004456 w 179"/>
                <a:gd name="T49" fmla="*/ 2147483647 h 254"/>
                <a:gd name="T50" fmla="*/ 45840509 w 179"/>
                <a:gd name="T51" fmla="*/ 2113456137 h 254"/>
                <a:gd name="T52" fmla="*/ 47128296 w 179"/>
                <a:gd name="T53" fmla="*/ 0 h 254"/>
                <a:gd name="T54" fmla="*/ 47128296 w 179"/>
                <a:gd name="T55" fmla="*/ 2147483647 h 254"/>
                <a:gd name="T56" fmla="*/ 46626751 w 179"/>
                <a:gd name="T57" fmla="*/ 2147483647 h 254"/>
                <a:gd name="T58" fmla="*/ 46626751 w 179"/>
                <a:gd name="T59" fmla="*/ 2147483647 h 254"/>
                <a:gd name="T60" fmla="*/ 45840509 w 179"/>
                <a:gd name="T61" fmla="*/ 2147483647 h 254"/>
                <a:gd name="T62" fmla="*/ 45004456 w 179"/>
                <a:gd name="T63" fmla="*/ 2147483647 h 254"/>
                <a:gd name="T64" fmla="*/ 44448765 w 179"/>
                <a:gd name="T65" fmla="*/ 2147483647 h 254"/>
                <a:gd name="T66" fmla="*/ 43261367 w 179"/>
                <a:gd name="T67" fmla="*/ 2147483647 h 254"/>
                <a:gd name="T68" fmla="*/ 41599130 w 179"/>
                <a:gd name="T69" fmla="*/ 2147483647 h 254"/>
                <a:gd name="T70" fmla="*/ 40338048 w 179"/>
                <a:gd name="T71" fmla="*/ 2147483647 h 254"/>
                <a:gd name="T72" fmla="*/ 38160263 w 179"/>
                <a:gd name="T73" fmla="*/ 2147483647 h 254"/>
                <a:gd name="T74" fmla="*/ 36384500 w 179"/>
                <a:gd name="T75" fmla="*/ 2147483647 h 254"/>
                <a:gd name="T76" fmla="*/ 33467324 w 179"/>
                <a:gd name="T77" fmla="*/ 2147483647 h 254"/>
                <a:gd name="T78" fmla="*/ 31610143 w 179"/>
                <a:gd name="T79" fmla="*/ 2147483647 h 254"/>
                <a:gd name="T80" fmla="*/ 28201566 w 179"/>
                <a:gd name="T81" fmla="*/ 2147483647 h 254"/>
                <a:gd name="T82" fmla="*/ 24733209 w 179"/>
                <a:gd name="T83" fmla="*/ 2147483647 h 254"/>
                <a:gd name="T84" fmla="*/ 21832262 w 179"/>
                <a:gd name="T85" fmla="*/ 2147483647 h 254"/>
                <a:gd name="T86" fmla="*/ 19229648 w 179"/>
                <a:gd name="T87" fmla="*/ 2147483647 h 254"/>
                <a:gd name="T88" fmla="*/ 15771722 w 179"/>
                <a:gd name="T89" fmla="*/ 2147483647 h 254"/>
                <a:gd name="T90" fmla="*/ 13649174 w 179"/>
                <a:gd name="T91" fmla="*/ 2147483647 h 254"/>
                <a:gd name="T92" fmla="*/ 11094187 w 179"/>
                <a:gd name="T93" fmla="*/ 2147483647 h 254"/>
                <a:gd name="T94" fmla="*/ 8968972 w 179"/>
                <a:gd name="T95" fmla="*/ 2147483647 h 254"/>
                <a:gd name="T96" fmla="*/ 6844821 w 179"/>
                <a:gd name="T97" fmla="*/ 2147483647 h 254"/>
                <a:gd name="T98" fmla="*/ 5591745 w 179"/>
                <a:gd name="T99" fmla="*/ 2147483647 h 254"/>
                <a:gd name="T100" fmla="*/ 3406769 w 179"/>
                <a:gd name="T101" fmla="*/ 2147483647 h 254"/>
                <a:gd name="T102" fmla="*/ 2902365 w 179"/>
                <a:gd name="T103" fmla="*/ 2147483647 h 254"/>
                <a:gd name="T104" fmla="*/ 784569 w 179"/>
                <a:gd name="T105" fmla="*/ 2147483647 h 254"/>
                <a:gd name="T106" fmla="*/ 0 w 179"/>
                <a:gd name="T107" fmla="*/ 2147483647 h 254"/>
                <a:gd name="T108" fmla="*/ 0 w 179"/>
                <a:gd name="T109" fmla="*/ 2147483647 h 2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
                <a:gd name="T166" fmla="*/ 0 h 254"/>
                <a:gd name="T167" fmla="*/ 179 w 179"/>
                <a:gd name="T168" fmla="*/ 254 h 2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 h="254">
                  <a:moveTo>
                    <a:pt x="0" y="254"/>
                  </a:moveTo>
                  <a:lnTo>
                    <a:pt x="11" y="246"/>
                  </a:lnTo>
                  <a:lnTo>
                    <a:pt x="13" y="241"/>
                  </a:lnTo>
                  <a:lnTo>
                    <a:pt x="21" y="236"/>
                  </a:lnTo>
                  <a:lnTo>
                    <a:pt x="26" y="231"/>
                  </a:lnTo>
                  <a:lnTo>
                    <a:pt x="34" y="223"/>
                  </a:lnTo>
                  <a:lnTo>
                    <a:pt x="39" y="213"/>
                  </a:lnTo>
                  <a:lnTo>
                    <a:pt x="47" y="205"/>
                  </a:lnTo>
                  <a:lnTo>
                    <a:pt x="57" y="195"/>
                  </a:lnTo>
                  <a:lnTo>
                    <a:pt x="65" y="184"/>
                  </a:lnTo>
                  <a:lnTo>
                    <a:pt x="76" y="171"/>
                  </a:lnTo>
                  <a:lnTo>
                    <a:pt x="83" y="156"/>
                  </a:lnTo>
                  <a:lnTo>
                    <a:pt x="94" y="140"/>
                  </a:lnTo>
                  <a:lnTo>
                    <a:pt x="104" y="127"/>
                  </a:lnTo>
                  <a:lnTo>
                    <a:pt x="112" y="109"/>
                  </a:lnTo>
                  <a:lnTo>
                    <a:pt x="120" y="94"/>
                  </a:lnTo>
                  <a:lnTo>
                    <a:pt x="127" y="81"/>
                  </a:lnTo>
                  <a:lnTo>
                    <a:pt x="138" y="68"/>
                  </a:lnTo>
                  <a:lnTo>
                    <a:pt x="143" y="55"/>
                  </a:lnTo>
                  <a:lnTo>
                    <a:pt x="148" y="44"/>
                  </a:lnTo>
                  <a:lnTo>
                    <a:pt x="156" y="37"/>
                  </a:lnTo>
                  <a:lnTo>
                    <a:pt x="161" y="29"/>
                  </a:lnTo>
                  <a:lnTo>
                    <a:pt x="164" y="21"/>
                  </a:lnTo>
                  <a:lnTo>
                    <a:pt x="169" y="16"/>
                  </a:lnTo>
                  <a:lnTo>
                    <a:pt x="171" y="11"/>
                  </a:lnTo>
                  <a:lnTo>
                    <a:pt x="174" y="8"/>
                  </a:lnTo>
                  <a:lnTo>
                    <a:pt x="179" y="0"/>
                  </a:lnTo>
                  <a:lnTo>
                    <a:pt x="179" y="16"/>
                  </a:lnTo>
                  <a:lnTo>
                    <a:pt x="177" y="24"/>
                  </a:lnTo>
                  <a:lnTo>
                    <a:pt x="177" y="32"/>
                  </a:lnTo>
                  <a:lnTo>
                    <a:pt x="174" y="44"/>
                  </a:lnTo>
                  <a:lnTo>
                    <a:pt x="171" y="57"/>
                  </a:lnTo>
                  <a:lnTo>
                    <a:pt x="169" y="68"/>
                  </a:lnTo>
                  <a:lnTo>
                    <a:pt x="164" y="83"/>
                  </a:lnTo>
                  <a:lnTo>
                    <a:pt x="158" y="96"/>
                  </a:lnTo>
                  <a:lnTo>
                    <a:pt x="153" y="112"/>
                  </a:lnTo>
                  <a:lnTo>
                    <a:pt x="145" y="127"/>
                  </a:lnTo>
                  <a:lnTo>
                    <a:pt x="138" y="143"/>
                  </a:lnTo>
                  <a:lnTo>
                    <a:pt x="127" y="158"/>
                  </a:lnTo>
                  <a:lnTo>
                    <a:pt x="120" y="177"/>
                  </a:lnTo>
                  <a:lnTo>
                    <a:pt x="107" y="190"/>
                  </a:lnTo>
                  <a:lnTo>
                    <a:pt x="94" y="202"/>
                  </a:lnTo>
                  <a:lnTo>
                    <a:pt x="83" y="213"/>
                  </a:lnTo>
                  <a:lnTo>
                    <a:pt x="73" y="223"/>
                  </a:lnTo>
                  <a:lnTo>
                    <a:pt x="60" y="231"/>
                  </a:lnTo>
                  <a:lnTo>
                    <a:pt x="52" y="236"/>
                  </a:lnTo>
                  <a:lnTo>
                    <a:pt x="42" y="241"/>
                  </a:lnTo>
                  <a:lnTo>
                    <a:pt x="34" y="246"/>
                  </a:lnTo>
                  <a:lnTo>
                    <a:pt x="26" y="249"/>
                  </a:lnTo>
                  <a:lnTo>
                    <a:pt x="21" y="252"/>
                  </a:lnTo>
                  <a:lnTo>
                    <a:pt x="13" y="252"/>
                  </a:lnTo>
                  <a:lnTo>
                    <a:pt x="11" y="254"/>
                  </a:lnTo>
                  <a:lnTo>
                    <a:pt x="3" y="254"/>
                  </a:lnTo>
                  <a:lnTo>
                    <a:pt x="0" y="254"/>
                  </a:lnTo>
                  <a:close/>
                </a:path>
              </a:pathLst>
            </a:custGeom>
            <a:solidFill>
              <a:srgbClr val="FFFFFF"/>
            </a:solidFill>
            <a:ln w="9525">
              <a:noFill/>
              <a:round/>
              <a:headEnd/>
              <a:tailEnd/>
            </a:ln>
          </p:spPr>
          <p:txBody>
            <a:bodyPr/>
            <a:lstStyle/>
            <a:p>
              <a:endParaRPr lang="en-US"/>
            </a:p>
          </p:txBody>
        </p:sp>
        <p:sp>
          <p:nvSpPr>
            <p:cNvPr id="31767" name="Freeform 89"/>
            <p:cNvSpPr>
              <a:spLocks/>
            </p:cNvSpPr>
            <p:nvPr/>
          </p:nvSpPr>
          <p:spPr bwMode="auto">
            <a:xfrm flipH="1">
              <a:off x="3034" y="3240"/>
              <a:ext cx="206" cy="342"/>
            </a:xfrm>
            <a:custGeom>
              <a:avLst/>
              <a:gdLst>
                <a:gd name="T0" fmla="*/ 10746076 w 99"/>
                <a:gd name="T1" fmla="*/ 0 h 109"/>
                <a:gd name="T2" fmla="*/ 10746076 w 99"/>
                <a:gd name="T3" fmla="*/ 537052854 h 109"/>
                <a:gd name="T4" fmla="*/ 10746076 w 99"/>
                <a:gd name="T5" fmla="*/ 1408303647 h 109"/>
                <a:gd name="T6" fmla="*/ 10746076 w 99"/>
                <a:gd name="T7" fmla="*/ 2147483647 h 109"/>
                <a:gd name="T8" fmla="*/ 10746076 w 99"/>
                <a:gd name="T9" fmla="*/ 2147483647 h 109"/>
                <a:gd name="T10" fmla="*/ 10746076 w 99"/>
                <a:gd name="T11" fmla="*/ 2147483647 h 109"/>
                <a:gd name="T12" fmla="*/ 10746076 w 99"/>
                <a:gd name="T13" fmla="*/ 2147483647 h 109"/>
                <a:gd name="T14" fmla="*/ 11325323 w 99"/>
                <a:gd name="T15" fmla="*/ 2147483647 h 109"/>
                <a:gd name="T16" fmla="*/ 11325323 w 99"/>
                <a:gd name="T17" fmla="*/ 2147483647 h 109"/>
                <a:gd name="T18" fmla="*/ 12582364 w 99"/>
                <a:gd name="T19" fmla="*/ 2147483647 h 109"/>
                <a:gd name="T20" fmla="*/ 14068019 w 99"/>
                <a:gd name="T21" fmla="*/ 2147483647 h 109"/>
                <a:gd name="T22" fmla="*/ 15436033 w 99"/>
                <a:gd name="T23" fmla="*/ 2147483647 h 109"/>
                <a:gd name="T24" fmla="*/ 16683685 w 99"/>
                <a:gd name="T25" fmla="*/ 2147483647 h 109"/>
                <a:gd name="T26" fmla="*/ 19291524 w 99"/>
                <a:gd name="T27" fmla="*/ 2147483647 h 109"/>
                <a:gd name="T28" fmla="*/ 22085415 w 99"/>
                <a:gd name="T29" fmla="*/ 2147483647 h 109"/>
                <a:gd name="T30" fmla="*/ 25469824 w 99"/>
                <a:gd name="T31" fmla="*/ 2147483647 h 109"/>
                <a:gd name="T32" fmla="*/ 22616454 w 99"/>
                <a:gd name="T33" fmla="*/ 2147483647 h 109"/>
                <a:gd name="T34" fmla="*/ 21371982 w 99"/>
                <a:gd name="T35" fmla="*/ 2147483647 h 109"/>
                <a:gd name="T36" fmla="*/ 19291524 w 99"/>
                <a:gd name="T37" fmla="*/ 2147483647 h 109"/>
                <a:gd name="T38" fmla="*/ 17398992 w 99"/>
                <a:gd name="T39" fmla="*/ 2147483647 h 109"/>
                <a:gd name="T40" fmla="*/ 14726561 w 99"/>
                <a:gd name="T41" fmla="*/ 2147483647 h 109"/>
                <a:gd name="T42" fmla="*/ 12582364 w 99"/>
                <a:gd name="T43" fmla="*/ 2147483647 h 109"/>
                <a:gd name="T44" fmla="*/ 10034057 w 99"/>
                <a:gd name="T45" fmla="*/ 2147483647 h 109"/>
                <a:gd name="T46" fmla="*/ 7418289 w 99"/>
                <a:gd name="T47" fmla="*/ 2147483647 h 109"/>
                <a:gd name="T48" fmla="*/ 5442753 w 99"/>
                <a:gd name="T49" fmla="*/ 2147483647 h 109"/>
                <a:gd name="T50" fmla="*/ 3333864 w 99"/>
                <a:gd name="T51" fmla="*/ 2147483647 h 109"/>
                <a:gd name="T52" fmla="*/ 2083369 w 99"/>
                <a:gd name="T53" fmla="*/ 2147483647 h 109"/>
                <a:gd name="T54" fmla="*/ 712419 w 99"/>
                <a:gd name="T55" fmla="*/ 2147483647 h 109"/>
                <a:gd name="T56" fmla="*/ 0 w 99"/>
                <a:gd name="T57" fmla="*/ 2147483647 h 109"/>
                <a:gd name="T58" fmla="*/ 0 w 99"/>
                <a:gd name="T59" fmla="*/ 2147483647 h 109"/>
                <a:gd name="T60" fmla="*/ 10746076 w 99"/>
                <a:gd name="T61" fmla="*/ 0 h 109"/>
                <a:gd name="T62" fmla="*/ 10746076 w 99"/>
                <a:gd name="T63" fmla="*/ 0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109"/>
                <a:gd name="T98" fmla="*/ 99 w 99"/>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109">
                  <a:moveTo>
                    <a:pt x="42" y="0"/>
                  </a:moveTo>
                  <a:lnTo>
                    <a:pt x="42" y="2"/>
                  </a:lnTo>
                  <a:lnTo>
                    <a:pt x="42" y="5"/>
                  </a:lnTo>
                  <a:lnTo>
                    <a:pt x="42" y="13"/>
                  </a:lnTo>
                  <a:lnTo>
                    <a:pt x="42" y="18"/>
                  </a:lnTo>
                  <a:lnTo>
                    <a:pt x="42" y="26"/>
                  </a:lnTo>
                  <a:lnTo>
                    <a:pt x="42" y="34"/>
                  </a:lnTo>
                  <a:lnTo>
                    <a:pt x="44" y="44"/>
                  </a:lnTo>
                  <a:lnTo>
                    <a:pt x="44" y="52"/>
                  </a:lnTo>
                  <a:lnTo>
                    <a:pt x="49" y="59"/>
                  </a:lnTo>
                  <a:lnTo>
                    <a:pt x="55" y="70"/>
                  </a:lnTo>
                  <a:lnTo>
                    <a:pt x="60" y="78"/>
                  </a:lnTo>
                  <a:lnTo>
                    <a:pt x="65" y="88"/>
                  </a:lnTo>
                  <a:lnTo>
                    <a:pt x="75" y="96"/>
                  </a:lnTo>
                  <a:lnTo>
                    <a:pt x="86" y="101"/>
                  </a:lnTo>
                  <a:lnTo>
                    <a:pt x="99" y="109"/>
                  </a:lnTo>
                  <a:lnTo>
                    <a:pt x="88" y="109"/>
                  </a:lnTo>
                  <a:lnTo>
                    <a:pt x="83" y="109"/>
                  </a:lnTo>
                  <a:lnTo>
                    <a:pt x="75" y="106"/>
                  </a:lnTo>
                  <a:lnTo>
                    <a:pt x="68" y="106"/>
                  </a:lnTo>
                  <a:lnTo>
                    <a:pt x="57" y="101"/>
                  </a:lnTo>
                  <a:lnTo>
                    <a:pt x="49" y="98"/>
                  </a:lnTo>
                  <a:lnTo>
                    <a:pt x="39" y="93"/>
                  </a:lnTo>
                  <a:lnTo>
                    <a:pt x="29" y="88"/>
                  </a:lnTo>
                  <a:lnTo>
                    <a:pt x="21" y="78"/>
                  </a:lnTo>
                  <a:lnTo>
                    <a:pt x="13" y="70"/>
                  </a:lnTo>
                  <a:lnTo>
                    <a:pt x="8" y="59"/>
                  </a:lnTo>
                  <a:lnTo>
                    <a:pt x="3" y="46"/>
                  </a:lnTo>
                  <a:lnTo>
                    <a:pt x="0" y="28"/>
                  </a:lnTo>
                  <a:lnTo>
                    <a:pt x="0" y="13"/>
                  </a:lnTo>
                  <a:lnTo>
                    <a:pt x="42" y="0"/>
                  </a:lnTo>
                  <a:close/>
                </a:path>
              </a:pathLst>
            </a:custGeom>
            <a:solidFill>
              <a:srgbClr val="FFFFFF"/>
            </a:solidFill>
            <a:ln w="9525">
              <a:noFill/>
              <a:round/>
              <a:headEnd/>
              <a:tailEnd/>
            </a:ln>
          </p:spPr>
          <p:txBody>
            <a:bodyPr/>
            <a:lstStyle/>
            <a:p>
              <a:endParaRPr lang="en-US"/>
            </a:p>
          </p:txBody>
        </p:sp>
        <p:sp>
          <p:nvSpPr>
            <p:cNvPr id="31768" name="Freeform 90"/>
            <p:cNvSpPr>
              <a:spLocks/>
            </p:cNvSpPr>
            <p:nvPr/>
          </p:nvSpPr>
          <p:spPr bwMode="auto">
            <a:xfrm flipH="1">
              <a:off x="2965" y="2486"/>
              <a:ext cx="2081" cy="535"/>
            </a:xfrm>
            <a:custGeom>
              <a:avLst/>
              <a:gdLst>
                <a:gd name="T0" fmla="*/ 487464 w 999"/>
                <a:gd name="T1" fmla="*/ 2147483647 h 171"/>
                <a:gd name="T2" fmla="*/ 8136198 w 999"/>
                <a:gd name="T3" fmla="*/ 2147483647 h 171"/>
                <a:gd name="T4" fmla="*/ 21495737 w 999"/>
                <a:gd name="T5" fmla="*/ 2147483647 h 171"/>
                <a:gd name="T6" fmla="*/ 39827422 w 999"/>
                <a:gd name="T7" fmla="*/ 2147483647 h 171"/>
                <a:gd name="T8" fmla="*/ 60948246 w 999"/>
                <a:gd name="T9" fmla="*/ 2147483647 h 171"/>
                <a:gd name="T10" fmla="*/ 84117507 w 999"/>
                <a:gd name="T11" fmla="*/ 2147483647 h 171"/>
                <a:gd name="T12" fmla="*/ 107086809 w 999"/>
                <a:gd name="T13" fmla="*/ 2147483647 h 171"/>
                <a:gd name="T14" fmla="*/ 128809394 w 999"/>
                <a:gd name="T15" fmla="*/ 2147483647 h 171"/>
                <a:gd name="T16" fmla="*/ 148426466 w 999"/>
                <a:gd name="T17" fmla="*/ 2147483647 h 171"/>
                <a:gd name="T18" fmla="*/ 168647232 w 999"/>
                <a:gd name="T19" fmla="*/ 2147483647 h 171"/>
                <a:gd name="T20" fmla="*/ 189029578 w 999"/>
                <a:gd name="T21" fmla="*/ 2147483647 h 171"/>
                <a:gd name="T22" fmla="*/ 208640684 w 999"/>
                <a:gd name="T23" fmla="*/ 2147483647 h 171"/>
                <a:gd name="T24" fmla="*/ 227003007 w 999"/>
                <a:gd name="T25" fmla="*/ 2147483647 h 171"/>
                <a:gd name="T26" fmla="*/ 241955740 w 999"/>
                <a:gd name="T27" fmla="*/ 2147483647 h 171"/>
                <a:gd name="T28" fmla="*/ 253374099 w 999"/>
                <a:gd name="T29" fmla="*/ 2147483647 h 171"/>
                <a:gd name="T30" fmla="*/ 259712003 w 999"/>
                <a:gd name="T31" fmla="*/ 2147483647 h 171"/>
                <a:gd name="T32" fmla="*/ 261102369 w 999"/>
                <a:gd name="T33" fmla="*/ 2147483647 h 171"/>
                <a:gd name="T34" fmla="*/ 257652251 w 999"/>
                <a:gd name="T35" fmla="*/ 2147483647 h 171"/>
                <a:gd name="T36" fmla="*/ 248698395 w 999"/>
                <a:gd name="T37" fmla="*/ 2147483647 h 171"/>
                <a:gd name="T38" fmla="*/ 235937531 w 999"/>
                <a:gd name="T39" fmla="*/ 2147483647 h 171"/>
                <a:gd name="T40" fmla="*/ 218847989 w 999"/>
                <a:gd name="T41" fmla="*/ 2147483647 h 171"/>
                <a:gd name="T42" fmla="*/ 198446711 w 999"/>
                <a:gd name="T43" fmla="*/ 2147483647 h 171"/>
                <a:gd name="T44" fmla="*/ 174877815 w 999"/>
                <a:gd name="T45" fmla="*/ 2147483647 h 171"/>
                <a:gd name="T46" fmla="*/ 147705219 w 999"/>
                <a:gd name="T47" fmla="*/ 2147483647 h 171"/>
                <a:gd name="T48" fmla="*/ 117782188 w 999"/>
                <a:gd name="T49" fmla="*/ 2147483647 h 171"/>
                <a:gd name="T50" fmla="*/ 90872761 w 999"/>
                <a:gd name="T51" fmla="*/ 756544944 h 171"/>
                <a:gd name="T52" fmla="*/ 66249142 w 999"/>
                <a:gd name="T53" fmla="*/ 0 h 171"/>
                <a:gd name="T54" fmla="*/ 45245803 w 999"/>
                <a:gd name="T55" fmla="*/ 1343079339 h 171"/>
                <a:gd name="T56" fmla="*/ 27755834 w 999"/>
                <a:gd name="T57" fmla="*/ 2147483647 h 171"/>
                <a:gd name="T58" fmla="*/ 14045863 w 999"/>
                <a:gd name="T59" fmla="*/ 2147483647 h 171"/>
                <a:gd name="T60" fmla="*/ 5239630 w 999"/>
                <a:gd name="T61" fmla="*/ 2147483647 h 171"/>
                <a:gd name="T62" fmla="*/ 487464 w 999"/>
                <a:gd name="T63" fmla="*/ 2147483647 h 171"/>
                <a:gd name="T64" fmla="*/ 0 w 999"/>
                <a:gd name="T65" fmla="*/ 214748364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9"/>
                <a:gd name="T100" fmla="*/ 0 h 171"/>
                <a:gd name="T101" fmla="*/ 999 w 999"/>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9" h="171">
                  <a:moveTo>
                    <a:pt x="0" y="28"/>
                  </a:moveTo>
                  <a:lnTo>
                    <a:pt x="2" y="28"/>
                  </a:lnTo>
                  <a:lnTo>
                    <a:pt x="13" y="28"/>
                  </a:lnTo>
                  <a:lnTo>
                    <a:pt x="31" y="28"/>
                  </a:lnTo>
                  <a:lnTo>
                    <a:pt x="54" y="28"/>
                  </a:lnTo>
                  <a:lnTo>
                    <a:pt x="82" y="26"/>
                  </a:lnTo>
                  <a:lnTo>
                    <a:pt x="116" y="26"/>
                  </a:lnTo>
                  <a:lnTo>
                    <a:pt x="152" y="26"/>
                  </a:lnTo>
                  <a:lnTo>
                    <a:pt x="191" y="28"/>
                  </a:lnTo>
                  <a:lnTo>
                    <a:pt x="233" y="28"/>
                  </a:lnTo>
                  <a:lnTo>
                    <a:pt x="277" y="28"/>
                  </a:lnTo>
                  <a:lnTo>
                    <a:pt x="321" y="28"/>
                  </a:lnTo>
                  <a:lnTo>
                    <a:pt x="365" y="31"/>
                  </a:lnTo>
                  <a:lnTo>
                    <a:pt x="409" y="34"/>
                  </a:lnTo>
                  <a:lnTo>
                    <a:pt x="450" y="36"/>
                  </a:lnTo>
                  <a:lnTo>
                    <a:pt x="492" y="41"/>
                  </a:lnTo>
                  <a:lnTo>
                    <a:pt x="531" y="47"/>
                  </a:lnTo>
                  <a:lnTo>
                    <a:pt x="567" y="52"/>
                  </a:lnTo>
                  <a:lnTo>
                    <a:pt x="606" y="60"/>
                  </a:lnTo>
                  <a:lnTo>
                    <a:pt x="644" y="67"/>
                  </a:lnTo>
                  <a:lnTo>
                    <a:pt x="683" y="75"/>
                  </a:lnTo>
                  <a:lnTo>
                    <a:pt x="722" y="85"/>
                  </a:lnTo>
                  <a:lnTo>
                    <a:pt x="761" y="96"/>
                  </a:lnTo>
                  <a:lnTo>
                    <a:pt x="797" y="106"/>
                  </a:lnTo>
                  <a:lnTo>
                    <a:pt x="834" y="117"/>
                  </a:lnTo>
                  <a:lnTo>
                    <a:pt x="867" y="127"/>
                  </a:lnTo>
                  <a:lnTo>
                    <a:pt x="898" y="137"/>
                  </a:lnTo>
                  <a:lnTo>
                    <a:pt x="924" y="145"/>
                  </a:lnTo>
                  <a:lnTo>
                    <a:pt x="947" y="153"/>
                  </a:lnTo>
                  <a:lnTo>
                    <a:pt x="968" y="158"/>
                  </a:lnTo>
                  <a:lnTo>
                    <a:pt x="984" y="163"/>
                  </a:lnTo>
                  <a:lnTo>
                    <a:pt x="992" y="168"/>
                  </a:lnTo>
                  <a:lnTo>
                    <a:pt x="999" y="171"/>
                  </a:lnTo>
                  <a:lnTo>
                    <a:pt x="997" y="171"/>
                  </a:lnTo>
                  <a:lnTo>
                    <a:pt x="992" y="168"/>
                  </a:lnTo>
                  <a:lnTo>
                    <a:pt x="984" y="161"/>
                  </a:lnTo>
                  <a:lnTo>
                    <a:pt x="968" y="155"/>
                  </a:lnTo>
                  <a:lnTo>
                    <a:pt x="950" y="145"/>
                  </a:lnTo>
                  <a:lnTo>
                    <a:pt x="927" y="135"/>
                  </a:lnTo>
                  <a:lnTo>
                    <a:pt x="901" y="122"/>
                  </a:lnTo>
                  <a:lnTo>
                    <a:pt x="872" y="111"/>
                  </a:lnTo>
                  <a:lnTo>
                    <a:pt x="836" y="96"/>
                  </a:lnTo>
                  <a:lnTo>
                    <a:pt x="800" y="83"/>
                  </a:lnTo>
                  <a:lnTo>
                    <a:pt x="758" y="70"/>
                  </a:lnTo>
                  <a:lnTo>
                    <a:pt x="714" y="60"/>
                  </a:lnTo>
                  <a:lnTo>
                    <a:pt x="668" y="47"/>
                  </a:lnTo>
                  <a:lnTo>
                    <a:pt x="616" y="34"/>
                  </a:lnTo>
                  <a:lnTo>
                    <a:pt x="564" y="26"/>
                  </a:lnTo>
                  <a:lnTo>
                    <a:pt x="510" y="18"/>
                  </a:lnTo>
                  <a:lnTo>
                    <a:pt x="450" y="10"/>
                  </a:lnTo>
                  <a:lnTo>
                    <a:pt x="398" y="5"/>
                  </a:lnTo>
                  <a:lnTo>
                    <a:pt x="347" y="3"/>
                  </a:lnTo>
                  <a:lnTo>
                    <a:pt x="300" y="3"/>
                  </a:lnTo>
                  <a:lnTo>
                    <a:pt x="253" y="0"/>
                  </a:lnTo>
                  <a:lnTo>
                    <a:pt x="212" y="3"/>
                  </a:lnTo>
                  <a:lnTo>
                    <a:pt x="173" y="5"/>
                  </a:lnTo>
                  <a:lnTo>
                    <a:pt x="139" y="8"/>
                  </a:lnTo>
                  <a:lnTo>
                    <a:pt x="106" y="10"/>
                  </a:lnTo>
                  <a:lnTo>
                    <a:pt x="80" y="13"/>
                  </a:lnTo>
                  <a:lnTo>
                    <a:pt x="54" y="16"/>
                  </a:lnTo>
                  <a:lnTo>
                    <a:pt x="36" y="21"/>
                  </a:lnTo>
                  <a:lnTo>
                    <a:pt x="20" y="23"/>
                  </a:lnTo>
                  <a:lnTo>
                    <a:pt x="7" y="26"/>
                  </a:lnTo>
                  <a:lnTo>
                    <a:pt x="2" y="28"/>
                  </a:lnTo>
                  <a:lnTo>
                    <a:pt x="0" y="28"/>
                  </a:lnTo>
                  <a:close/>
                </a:path>
              </a:pathLst>
            </a:custGeom>
            <a:solidFill>
              <a:srgbClr val="FFFFFF"/>
            </a:solidFill>
            <a:ln w="9525">
              <a:noFill/>
              <a:round/>
              <a:headEnd/>
              <a:tailEnd/>
            </a:ln>
          </p:spPr>
          <p:txBody>
            <a:bodyPr/>
            <a:lstStyle/>
            <a:p>
              <a:endParaRPr lang="en-US"/>
            </a:p>
          </p:txBody>
        </p:sp>
        <p:sp>
          <p:nvSpPr>
            <p:cNvPr id="31769" name="Freeform 91"/>
            <p:cNvSpPr>
              <a:spLocks/>
            </p:cNvSpPr>
            <p:nvPr/>
          </p:nvSpPr>
          <p:spPr bwMode="auto">
            <a:xfrm flipH="1">
              <a:off x="3024" y="1609"/>
              <a:ext cx="1451" cy="1177"/>
            </a:xfrm>
            <a:custGeom>
              <a:avLst/>
              <a:gdLst>
                <a:gd name="T0" fmla="*/ 0 w 697"/>
                <a:gd name="T1" fmla="*/ 0 h 376"/>
                <a:gd name="T2" fmla="*/ 1273433 w 697"/>
                <a:gd name="T3" fmla="*/ 0 h 376"/>
                <a:gd name="T4" fmla="*/ 5969735 w 697"/>
                <a:gd name="T5" fmla="*/ 2117606425 h 376"/>
                <a:gd name="T6" fmla="*/ 12659806 w 697"/>
                <a:gd name="T7" fmla="*/ 2147483647 h 376"/>
                <a:gd name="T8" fmla="*/ 22313075 w 697"/>
                <a:gd name="T9" fmla="*/ 2147483647 h 376"/>
                <a:gd name="T10" fmla="*/ 32882696 w 697"/>
                <a:gd name="T11" fmla="*/ 2147483647 h 376"/>
                <a:gd name="T12" fmla="*/ 45542365 w 697"/>
                <a:gd name="T13" fmla="*/ 2147483647 h 376"/>
                <a:gd name="T14" fmla="*/ 59119490 w 697"/>
                <a:gd name="T15" fmla="*/ 2147483647 h 376"/>
                <a:gd name="T16" fmla="*/ 73759405 w 697"/>
                <a:gd name="T17" fmla="*/ 2147483647 h 376"/>
                <a:gd name="T18" fmla="*/ 88574538 w 697"/>
                <a:gd name="T19" fmla="*/ 2147483647 h 376"/>
                <a:gd name="T20" fmla="*/ 104118261 w 697"/>
                <a:gd name="T21" fmla="*/ 2147483647 h 376"/>
                <a:gd name="T22" fmla="*/ 118958642 w 697"/>
                <a:gd name="T23" fmla="*/ 2147483647 h 376"/>
                <a:gd name="T24" fmla="*/ 133668588 w 697"/>
                <a:gd name="T25" fmla="*/ 2147483647 h 376"/>
                <a:gd name="T26" fmla="*/ 146805608 w 697"/>
                <a:gd name="T27" fmla="*/ 2147483647 h 376"/>
                <a:gd name="T28" fmla="*/ 159785113 w 697"/>
                <a:gd name="T29" fmla="*/ 2147483647 h 376"/>
                <a:gd name="T30" fmla="*/ 171248284 w 697"/>
                <a:gd name="T31" fmla="*/ 2147483647 h 376"/>
                <a:gd name="T32" fmla="*/ 180577049 w 697"/>
                <a:gd name="T33" fmla="*/ 2147483647 h 376"/>
                <a:gd name="T34" fmla="*/ 179800163 w 697"/>
                <a:gd name="T35" fmla="*/ 2147483647 h 376"/>
                <a:gd name="T36" fmla="*/ 178422259 w 697"/>
                <a:gd name="T37" fmla="*/ 2147483647 h 376"/>
                <a:gd name="T38" fmla="*/ 177164531 w 697"/>
                <a:gd name="T39" fmla="*/ 2147483647 h 376"/>
                <a:gd name="T40" fmla="*/ 174380478 w 697"/>
                <a:gd name="T41" fmla="*/ 2147483647 h 376"/>
                <a:gd name="T42" fmla="*/ 171732189 w 697"/>
                <a:gd name="T43" fmla="*/ 2147483647 h 376"/>
                <a:gd name="T44" fmla="*/ 167855485 w 697"/>
                <a:gd name="T45" fmla="*/ 2147483647 h 376"/>
                <a:gd name="T46" fmla="*/ 163772535 w 697"/>
                <a:gd name="T47" fmla="*/ 2147483647 h 376"/>
                <a:gd name="T48" fmla="*/ 158302487 w 697"/>
                <a:gd name="T49" fmla="*/ 2147483647 h 376"/>
                <a:gd name="T50" fmla="*/ 152298839 w 697"/>
                <a:gd name="T51" fmla="*/ 2147483647 h 376"/>
                <a:gd name="T52" fmla="*/ 146329031 w 697"/>
                <a:gd name="T53" fmla="*/ 2147483647 h 376"/>
                <a:gd name="T54" fmla="*/ 139639062 w 697"/>
                <a:gd name="T55" fmla="*/ 2147483647 h 376"/>
                <a:gd name="T56" fmla="*/ 131680207 w 697"/>
                <a:gd name="T57" fmla="*/ 2147483647 h 376"/>
                <a:gd name="T58" fmla="*/ 122834947 w 697"/>
                <a:gd name="T59" fmla="*/ 2147483647 h 376"/>
                <a:gd name="T60" fmla="*/ 113499387 w 697"/>
                <a:gd name="T61" fmla="*/ 2147483647 h 376"/>
                <a:gd name="T62" fmla="*/ 103390538 w 697"/>
                <a:gd name="T63" fmla="*/ 2147483647 h 376"/>
                <a:gd name="T64" fmla="*/ 93167241 w 697"/>
                <a:gd name="T65" fmla="*/ 2147483647 h 376"/>
                <a:gd name="T66" fmla="*/ 81890997 w 697"/>
                <a:gd name="T67" fmla="*/ 2147483647 h 376"/>
                <a:gd name="T68" fmla="*/ 71779417 w 697"/>
                <a:gd name="T69" fmla="*/ 2147483647 h 376"/>
                <a:gd name="T70" fmla="*/ 62452534 w 697"/>
                <a:gd name="T71" fmla="*/ 2147483647 h 376"/>
                <a:gd name="T72" fmla="*/ 53614502 w 697"/>
                <a:gd name="T73" fmla="*/ 2147483647 h 376"/>
                <a:gd name="T74" fmla="*/ 45071550 w 697"/>
                <a:gd name="T75" fmla="*/ 2147483647 h 376"/>
                <a:gd name="T76" fmla="*/ 37587107 w 697"/>
                <a:gd name="T77" fmla="*/ 2147483647 h 376"/>
                <a:gd name="T78" fmla="*/ 30384462 w 697"/>
                <a:gd name="T79" fmla="*/ 2147483647 h 376"/>
                <a:gd name="T80" fmla="*/ 24150219 w 697"/>
                <a:gd name="T81" fmla="*/ 2147483647 h 376"/>
                <a:gd name="T82" fmla="*/ 18895877 w 697"/>
                <a:gd name="T83" fmla="*/ 2147483647 h 376"/>
                <a:gd name="T84" fmla="*/ 13436593 w 697"/>
                <a:gd name="T85" fmla="*/ 2117606425 h 376"/>
                <a:gd name="T86" fmla="*/ 9334340 w 697"/>
                <a:gd name="T87" fmla="*/ 1360553460 h 376"/>
                <a:gd name="T88" fmla="*/ 5969735 w 697"/>
                <a:gd name="T89" fmla="*/ 762102545 h 376"/>
                <a:gd name="T90" fmla="*/ 3367812 w 697"/>
                <a:gd name="T91" fmla="*/ 0 h 376"/>
                <a:gd name="T92" fmla="*/ 1273433 w 697"/>
                <a:gd name="T93" fmla="*/ 0 h 376"/>
                <a:gd name="T94" fmla="*/ 0 w 697"/>
                <a:gd name="T95" fmla="*/ 0 h 376"/>
                <a:gd name="T96" fmla="*/ 0 w 697"/>
                <a:gd name="T97" fmla="*/ 0 h 376"/>
                <a:gd name="T98" fmla="*/ 0 w 697"/>
                <a:gd name="T99" fmla="*/ 0 h 3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376"/>
                <a:gd name="T152" fmla="*/ 697 w 697"/>
                <a:gd name="T153" fmla="*/ 376 h 3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376">
                  <a:moveTo>
                    <a:pt x="0" y="0"/>
                  </a:moveTo>
                  <a:lnTo>
                    <a:pt x="5" y="0"/>
                  </a:lnTo>
                  <a:lnTo>
                    <a:pt x="23" y="8"/>
                  </a:lnTo>
                  <a:lnTo>
                    <a:pt x="49" y="21"/>
                  </a:lnTo>
                  <a:lnTo>
                    <a:pt x="86" y="39"/>
                  </a:lnTo>
                  <a:lnTo>
                    <a:pt x="127" y="57"/>
                  </a:lnTo>
                  <a:lnTo>
                    <a:pt x="176" y="81"/>
                  </a:lnTo>
                  <a:lnTo>
                    <a:pt x="228" y="109"/>
                  </a:lnTo>
                  <a:lnTo>
                    <a:pt x="285" y="138"/>
                  </a:lnTo>
                  <a:lnTo>
                    <a:pt x="342" y="166"/>
                  </a:lnTo>
                  <a:lnTo>
                    <a:pt x="402" y="197"/>
                  </a:lnTo>
                  <a:lnTo>
                    <a:pt x="459" y="228"/>
                  </a:lnTo>
                  <a:lnTo>
                    <a:pt x="516" y="259"/>
                  </a:lnTo>
                  <a:lnTo>
                    <a:pt x="567" y="290"/>
                  </a:lnTo>
                  <a:lnTo>
                    <a:pt x="617" y="321"/>
                  </a:lnTo>
                  <a:lnTo>
                    <a:pt x="661" y="350"/>
                  </a:lnTo>
                  <a:lnTo>
                    <a:pt x="697" y="376"/>
                  </a:lnTo>
                  <a:lnTo>
                    <a:pt x="694" y="376"/>
                  </a:lnTo>
                  <a:lnTo>
                    <a:pt x="689" y="371"/>
                  </a:lnTo>
                  <a:lnTo>
                    <a:pt x="684" y="365"/>
                  </a:lnTo>
                  <a:lnTo>
                    <a:pt x="673" y="358"/>
                  </a:lnTo>
                  <a:lnTo>
                    <a:pt x="663" y="345"/>
                  </a:lnTo>
                  <a:lnTo>
                    <a:pt x="648" y="334"/>
                  </a:lnTo>
                  <a:lnTo>
                    <a:pt x="632" y="319"/>
                  </a:lnTo>
                  <a:lnTo>
                    <a:pt x="611" y="306"/>
                  </a:lnTo>
                  <a:lnTo>
                    <a:pt x="588" y="288"/>
                  </a:lnTo>
                  <a:lnTo>
                    <a:pt x="565" y="270"/>
                  </a:lnTo>
                  <a:lnTo>
                    <a:pt x="539" y="249"/>
                  </a:lnTo>
                  <a:lnTo>
                    <a:pt x="508" y="231"/>
                  </a:lnTo>
                  <a:lnTo>
                    <a:pt x="474" y="207"/>
                  </a:lnTo>
                  <a:lnTo>
                    <a:pt x="438" y="187"/>
                  </a:lnTo>
                  <a:lnTo>
                    <a:pt x="399" y="163"/>
                  </a:lnTo>
                  <a:lnTo>
                    <a:pt x="360" y="140"/>
                  </a:lnTo>
                  <a:lnTo>
                    <a:pt x="316" y="117"/>
                  </a:lnTo>
                  <a:lnTo>
                    <a:pt x="277" y="99"/>
                  </a:lnTo>
                  <a:lnTo>
                    <a:pt x="241" y="81"/>
                  </a:lnTo>
                  <a:lnTo>
                    <a:pt x="207" y="65"/>
                  </a:lnTo>
                  <a:lnTo>
                    <a:pt x="174" y="50"/>
                  </a:lnTo>
                  <a:lnTo>
                    <a:pt x="145" y="39"/>
                  </a:lnTo>
                  <a:lnTo>
                    <a:pt x="117" y="29"/>
                  </a:lnTo>
                  <a:lnTo>
                    <a:pt x="93" y="21"/>
                  </a:lnTo>
                  <a:lnTo>
                    <a:pt x="73" y="16"/>
                  </a:lnTo>
                  <a:lnTo>
                    <a:pt x="52" y="8"/>
                  </a:lnTo>
                  <a:lnTo>
                    <a:pt x="36" y="5"/>
                  </a:lnTo>
                  <a:lnTo>
                    <a:pt x="23" y="3"/>
                  </a:lnTo>
                  <a:lnTo>
                    <a:pt x="13" y="0"/>
                  </a:lnTo>
                  <a:lnTo>
                    <a:pt x="5" y="0"/>
                  </a:lnTo>
                  <a:lnTo>
                    <a:pt x="0" y="0"/>
                  </a:lnTo>
                  <a:close/>
                </a:path>
              </a:pathLst>
            </a:custGeom>
            <a:solidFill>
              <a:srgbClr val="FFFFFF"/>
            </a:solidFill>
            <a:ln w="9525">
              <a:noFill/>
              <a:round/>
              <a:headEnd/>
              <a:tailEnd/>
            </a:ln>
          </p:spPr>
          <p:txBody>
            <a:bodyPr/>
            <a:lstStyle/>
            <a:p>
              <a:endParaRPr lang="en-US"/>
            </a:p>
          </p:txBody>
        </p:sp>
        <p:sp>
          <p:nvSpPr>
            <p:cNvPr id="31770" name="Freeform 92"/>
            <p:cNvSpPr>
              <a:spLocks/>
            </p:cNvSpPr>
            <p:nvPr/>
          </p:nvSpPr>
          <p:spPr bwMode="auto">
            <a:xfrm flipH="1">
              <a:off x="2782" y="2495"/>
              <a:ext cx="194" cy="1215"/>
            </a:xfrm>
            <a:custGeom>
              <a:avLst/>
              <a:gdLst>
                <a:gd name="T0" fmla="*/ 794299 w 93"/>
                <a:gd name="T1" fmla="*/ 514707908 h 388"/>
                <a:gd name="T2" fmla="*/ 2151635 w 93"/>
                <a:gd name="T3" fmla="*/ 2147483647 h 388"/>
                <a:gd name="T4" fmla="*/ 4875930 w 93"/>
                <a:gd name="T5" fmla="*/ 2147483647 h 388"/>
                <a:gd name="T6" fmla="*/ 7707344 w 93"/>
                <a:gd name="T7" fmla="*/ 2147483647 h 388"/>
                <a:gd name="T8" fmla="*/ 10421213 w 93"/>
                <a:gd name="T9" fmla="*/ 2147483647 h 388"/>
                <a:gd name="T10" fmla="*/ 13116903 w 93"/>
                <a:gd name="T11" fmla="*/ 2147483647 h 388"/>
                <a:gd name="T12" fmla="*/ 15268442 w 93"/>
                <a:gd name="T13" fmla="*/ 2147483647 h 388"/>
                <a:gd name="T14" fmla="*/ 16572889 w 93"/>
                <a:gd name="T15" fmla="*/ 2147483647 h 388"/>
                <a:gd name="T16" fmla="*/ 17984912 w 93"/>
                <a:gd name="T17" fmla="*/ 2147483647 h 388"/>
                <a:gd name="T18" fmla="*/ 18792720 w 93"/>
                <a:gd name="T19" fmla="*/ 2147483647 h 388"/>
                <a:gd name="T20" fmla="*/ 18792720 w 93"/>
                <a:gd name="T21" fmla="*/ 2147483647 h 388"/>
                <a:gd name="T22" fmla="*/ 19531004 w 93"/>
                <a:gd name="T23" fmla="*/ 2147483647 h 388"/>
                <a:gd name="T24" fmla="*/ 19531004 w 93"/>
                <a:gd name="T25" fmla="*/ 2147483647 h 388"/>
                <a:gd name="T26" fmla="*/ 20028195 w 93"/>
                <a:gd name="T27" fmla="*/ 2147483647 h 388"/>
                <a:gd name="T28" fmla="*/ 20028195 w 93"/>
                <a:gd name="T29" fmla="*/ 2147483647 h 388"/>
                <a:gd name="T30" fmla="*/ 20028195 w 93"/>
                <a:gd name="T31" fmla="*/ 2147483647 h 388"/>
                <a:gd name="T32" fmla="*/ 20028195 w 93"/>
                <a:gd name="T33" fmla="*/ 2147483647 h 388"/>
                <a:gd name="T34" fmla="*/ 21441983 w 93"/>
                <a:gd name="T35" fmla="*/ 2147483647 h 388"/>
                <a:gd name="T36" fmla="*/ 22988075 w 93"/>
                <a:gd name="T37" fmla="*/ 2147483647 h 388"/>
                <a:gd name="T38" fmla="*/ 23668551 w 93"/>
                <a:gd name="T39" fmla="*/ 2147483647 h 388"/>
                <a:gd name="T40" fmla="*/ 24970245 w 93"/>
                <a:gd name="T41" fmla="*/ 2147483647 h 388"/>
                <a:gd name="T42" fmla="*/ 24970245 w 93"/>
                <a:gd name="T43" fmla="*/ 2147483647 h 388"/>
                <a:gd name="T44" fmla="*/ 24970245 w 93"/>
                <a:gd name="T45" fmla="*/ 2147483647 h 388"/>
                <a:gd name="T46" fmla="*/ 22988075 w 93"/>
                <a:gd name="T47" fmla="*/ 2147483647 h 388"/>
                <a:gd name="T48" fmla="*/ 20028195 w 93"/>
                <a:gd name="T49" fmla="*/ 2147483647 h 388"/>
                <a:gd name="T50" fmla="*/ 17490012 w 93"/>
                <a:gd name="T51" fmla="*/ 2147483647 h 388"/>
                <a:gd name="T52" fmla="*/ 14528864 w 93"/>
                <a:gd name="T53" fmla="*/ 2147483647 h 388"/>
                <a:gd name="T54" fmla="*/ 12586595 w 93"/>
                <a:gd name="T55" fmla="*/ 2147483647 h 388"/>
                <a:gd name="T56" fmla="*/ 10421213 w 93"/>
                <a:gd name="T57" fmla="*/ 2147483647 h 388"/>
                <a:gd name="T58" fmla="*/ 8384391 w 93"/>
                <a:gd name="T59" fmla="*/ 1370131971 h 388"/>
                <a:gd name="T60" fmla="*/ 6964871 w 93"/>
                <a:gd name="T61" fmla="*/ 0 h 388"/>
                <a:gd name="T62" fmla="*/ 0 w 93"/>
                <a:gd name="T63" fmla="*/ 0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388"/>
                <a:gd name="T98" fmla="*/ 93 w 93"/>
                <a:gd name="T99" fmla="*/ 388 h 3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388">
                  <a:moveTo>
                    <a:pt x="0" y="0"/>
                  </a:moveTo>
                  <a:lnTo>
                    <a:pt x="3" y="2"/>
                  </a:lnTo>
                  <a:lnTo>
                    <a:pt x="5" y="7"/>
                  </a:lnTo>
                  <a:lnTo>
                    <a:pt x="8" y="15"/>
                  </a:lnTo>
                  <a:lnTo>
                    <a:pt x="13" y="23"/>
                  </a:lnTo>
                  <a:lnTo>
                    <a:pt x="18" y="33"/>
                  </a:lnTo>
                  <a:lnTo>
                    <a:pt x="21" y="44"/>
                  </a:lnTo>
                  <a:lnTo>
                    <a:pt x="29" y="57"/>
                  </a:lnTo>
                  <a:lnTo>
                    <a:pt x="34" y="70"/>
                  </a:lnTo>
                  <a:lnTo>
                    <a:pt x="39" y="85"/>
                  </a:lnTo>
                  <a:lnTo>
                    <a:pt x="44" y="101"/>
                  </a:lnTo>
                  <a:lnTo>
                    <a:pt x="49" y="119"/>
                  </a:lnTo>
                  <a:lnTo>
                    <a:pt x="54" y="137"/>
                  </a:lnTo>
                  <a:lnTo>
                    <a:pt x="57" y="155"/>
                  </a:lnTo>
                  <a:lnTo>
                    <a:pt x="60" y="173"/>
                  </a:lnTo>
                  <a:lnTo>
                    <a:pt x="62" y="194"/>
                  </a:lnTo>
                  <a:lnTo>
                    <a:pt x="65" y="212"/>
                  </a:lnTo>
                  <a:lnTo>
                    <a:pt x="67" y="233"/>
                  </a:lnTo>
                  <a:lnTo>
                    <a:pt x="67" y="251"/>
                  </a:lnTo>
                  <a:lnTo>
                    <a:pt x="70" y="269"/>
                  </a:lnTo>
                  <a:lnTo>
                    <a:pt x="70" y="284"/>
                  </a:lnTo>
                  <a:lnTo>
                    <a:pt x="70" y="300"/>
                  </a:lnTo>
                  <a:lnTo>
                    <a:pt x="70" y="316"/>
                  </a:lnTo>
                  <a:lnTo>
                    <a:pt x="73" y="331"/>
                  </a:lnTo>
                  <a:lnTo>
                    <a:pt x="73" y="341"/>
                  </a:lnTo>
                  <a:lnTo>
                    <a:pt x="73" y="352"/>
                  </a:lnTo>
                  <a:lnTo>
                    <a:pt x="73" y="362"/>
                  </a:lnTo>
                  <a:lnTo>
                    <a:pt x="75" y="370"/>
                  </a:lnTo>
                  <a:lnTo>
                    <a:pt x="75" y="378"/>
                  </a:lnTo>
                  <a:lnTo>
                    <a:pt x="75" y="383"/>
                  </a:lnTo>
                  <a:lnTo>
                    <a:pt x="75" y="385"/>
                  </a:lnTo>
                  <a:lnTo>
                    <a:pt x="75" y="388"/>
                  </a:lnTo>
                  <a:lnTo>
                    <a:pt x="75" y="385"/>
                  </a:lnTo>
                  <a:lnTo>
                    <a:pt x="75" y="383"/>
                  </a:lnTo>
                  <a:lnTo>
                    <a:pt x="78" y="378"/>
                  </a:lnTo>
                  <a:lnTo>
                    <a:pt x="80" y="370"/>
                  </a:lnTo>
                  <a:lnTo>
                    <a:pt x="83" y="362"/>
                  </a:lnTo>
                  <a:lnTo>
                    <a:pt x="86" y="352"/>
                  </a:lnTo>
                  <a:lnTo>
                    <a:pt x="86" y="339"/>
                  </a:lnTo>
                  <a:lnTo>
                    <a:pt x="88" y="326"/>
                  </a:lnTo>
                  <a:lnTo>
                    <a:pt x="91" y="310"/>
                  </a:lnTo>
                  <a:lnTo>
                    <a:pt x="93" y="295"/>
                  </a:lnTo>
                  <a:lnTo>
                    <a:pt x="93" y="274"/>
                  </a:lnTo>
                  <a:lnTo>
                    <a:pt x="93" y="256"/>
                  </a:lnTo>
                  <a:lnTo>
                    <a:pt x="93" y="235"/>
                  </a:lnTo>
                  <a:lnTo>
                    <a:pt x="93" y="212"/>
                  </a:lnTo>
                  <a:lnTo>
                    <a:pt x="88" y="189"/>
                  </a:lnTo>
                  <a:lnTo>
                    <a:pt x="86" y="163"/>
                  </a:lnTo>
                  <a:lnTo>
                    <a:pt x="80" y="139"/>
                  </a:lnTo>
                  <a:lnTo>
                    <a:pt x="75" y="116"/>
                  </a:lnTo>
                  <a:lnTo>
                    <a:pt x="70" y="95"/>
                  </a:lnTo>
                  <a:lnTo>
                    <a:pt x="65" y="80"/>
                  </a:lnTo>
                  <a:lnTo>
                    <a:pt x="60" y="62"/>
                  </a:lnTo>
                  <a:lnTo>
                    <a:pt x="54" y="49"/>
                  </a:lnTo>
                  <a:lnTo>
                    <a:pt x="49" y="38"/>
                  </a:lnTo>
                  <a:lnTo>
                    <a:pt x="47" y="28"/>
                  </a:lnTo>
                  <a:lnTo>
                    <a:pt x="42" y="20"/>
                  </a:lnTo>
                  <a:lnTo>
                    <a:pt x="39" y="15"/>
                  </a:lnTo>
                  <a:lnTo>
                    <a:pt x="34" y="7"/>
                  </a:lnTo>
                  <a:lnTo>
                    <a:pt x="31" y="5"/>
                  </a:lnTo>
                  <a:lnTo>
                    <a:pt x="29" y="0"/>
                  </a:lnTo>
                  <a:lnTo>
                    <a:pt x="26" y="0"/>
                  </a:lnTo>
                  <a:lnTo>
                    <a:pt x="0" y="0"/>
                  </a:lnTo>
                  <a:close/>
                </a:path>
              </a:pathLst>
            </a:custGeom>
            <a:solidFill>
              <a:srgbClr val="000000"/>
            </a:solidFill>
            <a:ln w="9525">
              <a:noFill/>
              <a:round/>
              <a:headEnd/>
              <a:tailEnd/>
            </a:ln>
          </p:spPr>
          <p:txBody>
            <a:bodyPr/>
            <a:lstStyle/>
            <a:p>
              <a:endParaRPr lang="en-US"/>
            </a:p>
          </p:txBody>
        </p:sp>
        <p:sp>
          <p:nvSpPr>
            <p:cNvPr id="31771" name="Freeform 93"/>
            <p:cNvSpPr>
              <a:spLocks/>
            </p:cNvSpPr>
            <p:nvPr/>
          </p:nvSpPr>
          <p:spPr bwMode="auto">
            <a:xfrm flipH="1">
              <a:off x="2836" y="3306"/>
              <a:ext cx="506" cy="404"/>
            </a:xfrm>
            <a:custGeom>
              <a:avLst/>
              <a:gdLst>
                <a:gd name="T0" fmla="*/ 0 w 243"/>
                <a:gd name="T1" fmla="*/ 2147483647 h 129"/>
                <a:gd name="T2" fmla="*/ 718924 w 243"/>
                <a:gd name="T3" fmla="*/ 2147483647 h 129"/>
                <a:gd name="T4" fmla="*/ 2105601 w 243"/>
                <a:gd name="T5" fmla="*/ 2147483647 h 129"/>
                <a:gd name="T6" fmla="*/ 4151922 w 243"/>
                <a:gd name="T7" fmla="*/ 2147483647 h 129"/>
                <a:gd name="T8" fmla="*/ 5537094 w 243"/>
                <a:gd name="T9" fmla="*/ 2147483647 h 129"/>
                <a:gd name="T10" fmla="*/ 8094226 w 243"/>
                <a:gd name="T11" fmla="*/ 2147483647 h 129"/>
                <a:gd name="T12" fmla="*/ 10143248 w 243"/>
                <a:gd name="T13" fmla="*/ 2147483647 h 129"/>
                <a:gd name="T14" fmla="*/ 13516373 w 243"/>
                <a:gd name="T15" fmla="*/ 2147483647 h 129"/>
                <a:gd name="T16" fmla="*/ 16135944 w 243"/>
                <a:gd name="T17" fmla="*/ 2147483647 h 129"/>
                <a:gd name="T18" fmla="*/ 19011161 w 243"/>
                <a:gd name="T19" fmla="*/ 2147483647 h 129"/>
                <a:gd name="T20" fmla="*/ 22129819 w 243"/>
                <a:gd name="T21" fmla="*/ 2147483647 h 129"/>
                <a:gd name="T22" fmla="*/ 25506450 w 243"/>
                <a:gd name="T23" fmla="*/ 2147483647 h 129"/>
                <a:gd name="T24" fmla="*/ 28870071 w 243"/>
                <a:gd name="T25" fmla="*/ 2147483647 h 129"/>
                <a:gd name="T26" fmla="*/ 31757643 w 243"/>
                <a:gd name="T27" fmla="*/ 2147483647 h 129"/>
                <a:gd name="T28" fmla="*/ 35096468 w 243"/>
                <a:gd name="T29" fmla="*/ 2147483647 h 129"/>
                <a:gd name="T30" fmla="*/ 38469734 w 243"/>
                <a:gd name="T31" fmla="*/ 2147483647 h 129"/>
                <a:gd name="T32" fmla="*/ 41083875 w 243"/>
                <a:gd name="T33" fmla="*/ 2147483647 h 129"/>
                <a:gd name="T34" fmla="*/ 43189967 w 243"/>
                <a:gd name="T35" fmla="*/ 2147483647 h 129"/>
                <a:gd name="T36" fmla="*/ 45732843 w 243"/>
                <a:gd name="T37" fmla="*/ 2147483647 h 129"/>
                <a:gd name="T38" fmla="*/ 48353814 w 243"/>
                <a:gd name="T39" fmla="*/ 2147483647 h 129"/>
                <a:gd name="T40" fmla="*/ 50453110 w 243"/>
                <a:gd name="T41" fmla="*/ 2147483647 h 129"/>
                <a:gd name="T42" fmla="*/ 52613775 w 243"/>
                <a:gd name="T43" fmla="*/ 2147483647 h 129"/>
                <a:gd name="T44" fmla="*/ 54605024 w 243"/>
                <a:gd name="T45" fmla="*/ 2147483647 h 129"/>
                <a:gd name="T46" fmla="*/ 56704953 w 243"/>
                <a:gd name="T47" fmla="*/ 2147483647 h 129"/>
                <a:gd name="T48" fmla="*/ 57981988 w 243"/>
                <a:gd name="T49" fmla="*/ 2147483647 h 129"/>
                <a:gd name="T50" fmla="*/ 59325891 w 243"/>
                <a:gd name="T51" fmla="*/ 2147483647 h 129"/>
                <a:gd name="T52" fmla="*/ 60593431 w 243"/>
                <a:gd name="T53" fmla="*/ 2147483647 h 129"/>
                <a:gd name="T54" fmla="*/ 61316873 w 243"/>
                <a:gd name="T55" fmla="*/ 2147483647 h 129"/>
                <a:gd name="T56" fmla="*/ 62701855 w 243"/>
                <a:gd name="T57" fmla="*/ 2147483647 h 129"/>
                <a:gd name="T58" fmla="*/ 63251217 w 243"/>
                <a:gd name="T59" fmla="*/ 2147483647 h 129"/>
                <a:gd name="T60" fmla="*/ 63251217 w 243"/>
                <a:gd name="T61" fmla="*/ 2147483647 h 129"/>
                <a:gd name="T62" fmla="*/ 63251217 w 243"/>
                <a:gd name="T63" fmla="*/ 2147483647 h 129"/>
                <a:gd name="T64" fmla="*/ 62701855 w 243"/>
                <a:gd name="T65" fmla="*/ 2147483647 h 129"/>
                <a:gd name="T66" fmla="*/ 61985043 w 243"/>
                <a:gd name="T67" fmla="*/ 2147483647 h 129"/>
                <a:gd name="T68" fmla="*/ 60593431 w 243"/>
                <a:gd name="T69" fmla="*/ 2147483647 h 129"/>
                <a:gd name="T70" fmla="*/ 59824211 w 243"/>
                <a:gd name="T71" fmla="*/ 2147483647 h 129"/>
                <a:gd name="T72" fmla="*/ 58606846 w 243"/>
                <a:gd name="T73" fmla="*/ 2147483647 h 129"/>
                <a:gd name="T74" fmla="*/ 57264076 w 243"/>
                <a:gd name="T75" fmla="*/ 2147483647 h 129"/>
                <a:gd name="T76" fmla="*/ 55090617 w 243"/>
                <a:gd name="T77" fmla="*/ 2147483647 h 129"/>
                <a:gd name="T78" fmla="*/ 53328489 w 243"/>
                <a:gd name="T79" fmla="*/ 2147483647 h 129"/>
                <a:gd name="T80" fmla="*/ 51228993 w 243"/>
                <a:gd name="T81" fmla="*/ 2147483647 h 129"/>
                <a:gd name="T82" fmla="*/ 48353814 w 243"/>
                <a:gd name="T83" fmla="*/ 2147483647 h 129"/>
                <a:gd name="T84" fmla="*/ 45732843 w 243"/>
                <a:gd name="T85" fmla="*/ 2147483647 h 129"/>
                <a:gd name="T86" fmla="*/ 43189967 w 243"/>
                <a:gd name="T87" fmla="*/ 2147483647 h 129"/>
                <a:gd name="T88" fmla="*/ 39854882 w 243"/>
                <a:gd name="T89" fmla="*/ 2147483647 h 129"/>
                <a:gd name="T90" fmla="*/ 35593789 w 243"/>
                <a:gd name="T91" fmla="*/ 2147483647 h 129"/>
                <a:gd name="T92" fmla="*/ 32217849 w 243"/>
                <a:gd name="T93" fmla="*/ 2147483647 h 129"/>
                <a:gd name="T94" fmla="*/ 28870071 w 243"/>
                <a:gd name="T95" fmla="*/ 1371820498 h 129"/>
                <a:gd name="T96" fmla="*/ 24947310 w 243"/>
                <a:gd name="T97" fmla="*/ 524427379 h 129"/>
                <a:gd name="T98" fmla="*/ 22129819 w 243"/>
                <a:gd name="T99" fmla="*/ 0 h 129"/>
                <a:gd name="T100" fmla="*/ 19011161 w 243"/>
                <a:gd name="T101" fmla="*/ 0 h 129"/>
                <a:gd name="T102" fmla="*/ 16135944 w 243"/>
                <a:gd name="T103" fmla="*/ 0 h 129"/>
                <a:gd name="T104" fmla="*/ 12705424 w 243"/>
                <a:gd name="T105" fmla="*/ 0 h 129"/>
                <a:gd name="T106" fmla="*/ 10627567 w 243"/>
                <a:gd name="T107" fmla="*/ 524427379 h 129"/>
                <a:gd name="T108" fmla="*/ 8094226 w 243"/>
                <a:gd name="T109" fmla="*/ 524427379 h 129"/>
                <a:gd name="T110" fmla="*/ 5994197 w 243"/>
                <a:gd name="T111" fmla="*/ 1371820498 h 129"/>
                <a:gd name="T112" fmla="*/ 4151922 w 243"/>
                <a:gd name="T113" fmla="*/ 1884624108 h 129"/>
                <a:gd name="T114" fmla="*/ 2659118 w 243"/>
                <a:gd name="T115" fmla="*/ 2147483647 h 129"/>
                <a:gd name="T116" fmla="*/ 718924 w 243"/>
                <a:gd name="T117" fmla="*/ 2147483647 h 129"/>
                <a:gd name="T118" fmla="*/ 0 w 243"/>
                <a:gd name="T119" fmla="*/ 2147483647 h 129"/>
                <a:gd name="T120" fmla="*/ 0 w 243"/>
                <a:gd name="T121" fmla="*/ 2147483647 h 1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3"/>
                <a:gd name="T184" fmla="*/ 0 h 129"/>
                <a:gd name="T185" fmla="*/ 243 w 243"/>
                <a:gd name="T186" fmla="*/ 129 h 1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3" h="129">
                  <a:moveTo>
                    <a:pt x="0" y="15"/>
                  </a:moveTo>
                  <a:lnTo>
                    <a:pt x="3" y="15"/>
                  </a:lnTo>
                  <a:lnTo>
                    <a:pt x="8" y="15"/>
                  </a:lnTo>
                  <a:lnTo>
                    <a:pt x="16" y="15"/>
                  </a:lnTo>
                  <a:lnTo>
                    <a:pt x="21" y="15"/>
                  </a:lnTo>
                  <a:lnTo>
                    <a:pt x="31" y="18"/>
                  </a:lnTo>
                  <a:lnTo>
                    <a:pt x="39" y="18"/>
                  </a:lnTo>
                  <a:lnTo>
                    <a:pt x="52" y="20"/>
                  </a:lnTo>
                  <a:lnTo>
                    <a:pt x="62" y="23"/>
                  </a:lnTo>
                  <a:lnTo>
                    <a:pt x="73" y="25"/>
                  </a:lnTo>
                  <a:lnTo>
                    <a:pt x="85" y="31"/>
                  </a:lnTo>
                  <a:lnTo>
                    <a:pt x="98" y="33"/>
                  </a:lnTo>
                  <a:lnTo>
                    <a:pt x="111" y="38"/>
                  </a:lnTo>
                  <a:lnTo>
                    <a:pt x="122" y="44"/>
                  </a:lnTo>
                  <a:lnTo>
                    <a:pt x="135" y="49"/>
                  </a:lnTo>
                  <a:lnTo>
                    <a:pt x="148" y="57"/>
                  </a:lnTo>
                  <a:lnTo>
                    <a:pt x="158" y="62"/>
                  </a:lnTo>
                  <a:lnTo>
                    <a:pt x="166" y="69"/>
                  </a:lnTo>
                  <a:lnTo>
                    <a:pt x="176" y="75"/>
                  </a:lnTo>
                  <a:lnTo>
                    <a:pt x="186" y="82"/>
                  </a:lnTo>
                  <a:lnTo>
                    <a:pt x="194" y="88"/>
                  </a:lnTo>
                  <a:lnTo>
                    <a:pt x="202" y="93"/>
                  </a:lnTo>
                  <a:lnTo>
                    <a:pt x="210" y="101"/>
                  </a:lnTo>
                  <a:lnTo>
                    <a:pt x="218" y="106"/>
                  </a:lnTo>
                  <a:lnTo>
                    <a:pt x="223" y="111"/>
                  </a:lnTo>
                  <a:lnTo>
                    <a:pt x="228" y="116"/>
                  </a:lnTo>
                  <a:lnTo>
                    <a:pt x="233" y="119"/>
                  </a:lnTo>
                  <a:lnTo>
                    <a:pt x="236" y="124"/>
                  </a:lnTo>
                  <a:lnTo>
                    <a:pt x="241" y="129"/>
                  </a:lnTo>
                  <a:lnTo>
                    <a:pt x="243" y="129"/>
                  </a:lnTo>
                  <a:lnTo>
                    <a:pt x="243" y="126"/>
                  </a:lnTo>
                  <a:lnTo>
                    <a:pt x="241" y="121"/>
                  </a:lnTo>
                  <a:lnTo>
                    <a:pt x="238" y="116"/>
                  </a:lnTo>
                  <a:lnTo>
                    <a:pt x="233" y="111"/>
                  </a:lnTo>
                  <a:lnTo>
                    <a:pt x="230" y="103"/>
                  </a:lnTo>
                  <a:lnTo>
                    <a:pt x="225" y="95"/>
                  </a:lnTo>
                  <a:lnTo>
                    <a:pt x="220" y="88"/>
                  </a:lnTo>
                  <a:lnTo>
                    <a:pt x="212" y="77"/>
                  </a:lnTo>
                  <a:lnTo>
                    <a:pt x="205" y="69"/>
                  </a:lnTo>
                  <a:lnTo>
                    <a:pt x="197" y="59"/>
                  </a:lnTo>
                  <a:lnTo>
                    <a:pt x="186" y="51"/>
                  </a:lnTo>
                  <a:lnTo>
                    <a:pt x="176" y="41"/>
                  </a:lnTo>
                  <a:lnTo>
                    <a:pt x="166" y="33"/>
                  </a:lnTo>
                  <a:lnTo>
                    <a:pt x="153" y="23"/>
                  </a:lnTo>
                  <a:lnTo>
                    <a:pt x="137" y="18"/>
                  </a:lnTo>
                  <a:lnTo>
                    <a:pt x="124" y="10"/>
                  </a:lnTo>
                  <a:lnTo>
                    <a:pt x="111" y="5"/>
                  </a:lnTo>
                  <a:lnTo>
                    <a:pt x="96" y="2"/>
                  </a:lnTo>
                  <a:lnTo>
                    <a:pt x="85" y="0"/>
                  </a:lnTo>
                  <a:lnTo>
                    <a:pt x="73" y="0"/>
                  </a:lnTo>
                  <a:lnTo>
                    <a:pt x="62" y="0"/>
                  </a:lnTo>
                  <a:lnTo>
                    <a:pt x="49" y="0"/>
                  </a:lnTo>
                  <a:lnTo>
                    <a:pt x="41" y="2"/>
                  </a:lnTo>
                  <a:lnTo>
                    <a:pt x="31" y="2"/>
                  </a:lnTo>
                  <a:lnTo>
                    <a:pt x="23" y="5"/>
                  </a:lnTo>
                  <a:lnTo>
                    <a:pt x="16" y="7"/>
                  </a:lnTo>
                  <a:lnTo>
                    <a:pt x="10" y="10"/>
                  </a:lnTo>
                  <a:lnTo>
                    <a:pt x="3" y="13"/>
                  </a:lnTo>
                  <a:lnTo>
                    <a:pt x="0" y="15"/>
                  </a:lnTo>
                  <a:close/>
                </a:path>
              </a:pathLst>
            </a:custGeom>
            <a:solidFill>
              <a:srgbClr val="000000"/>
            </a:solidFill>
            <a:ln w="9525">
              <a:noFill/>
              <a:round/>
              <a:headEnd/>
              <a:tailEnd/>
            </a:ln>
          </p:spPr>
          <p:txBody>
            <a:bodyPr/>
            <a:lstStyle/>
            <a:p>
              <a:endParaRPr lang="en-US"/>
            </a:p>
          </p:txBody>
        </p:sp>
        <p:sp>
          <p:nvSpPr>
            <p:cNvPr id="31772" name="Freeform 94"/>
            <p:cNvSpPr>
              <a:spLocks/>
            </p:cNvSpPr>
            <p:nvPr/>
          </p:nvSpPr>
          <p:spPr bwMode="auto">
            <a:xfrm flipH="1">
              <a:off x="2464" y="2526"/>
              <a:ext cx="447" cy="802"/>
            </a:xfrm>
            <a:custGeom>
              <a:avLst/>
              <a:gdLst>
                <a:gd name="T0" fmla="*/ 0 w 215"/>
                <a:gd name="T1" fmla="*/ 0 h 256"/>
                <a:gd name="T2" fmla="*/ 706266 w 215"/>
                <a:gd name="T3" fmla="*/ 773142669 h 256"/>
                <a:gd name="T4" fmla="*/ 3268252 w 215"/>
                <a:gd name="T5" fmla="*/ 2147483647 h 256"/>
                <a:gd name="T6" fmla="*/ 4515333 w 215"/>
                <a:gd name="T7" fmla="*/ 2147483647 h 256"/>
                <a:gd name="T8" fmla="*/ 6562671 w 215"/>
                <a:gd name="T9" fmla="*/ 2147483647 h 256"/>
                <a:gd name="T10" fmla="*/ 8681405 w 215"/>
                <a:gd name="T11" fmla="*/ 2147483647 h 256"/>
                <a:gd name="T12" fmla="*/ 10607058 w 215"/>
                <a:gd name="T13" fmla="*/ 2147483647 h 256"/>
                <a:gd name="T14" fmla="*/ 13196064 w 215"/>
                <a:gd name="T15" fmla="*/ 2147483647 h 256"/>
                <a:gd name="T16" fmla="*/ 15705717 w 215"/>
                <a:gd name="T17" fmla="*/ 2147483647 h 256"/>
                <a:gd name="T18" fmla="*/ 17819860 w 215"/>
                <a:gd name="T19" fmla="*/ 2147483647 h 256"/>
                <a:gd name="T20" fmla="*/ 21089970 w 215"/>
                <a:gd name="T21" fmla="*/ 2147483647 h 256"/>
                <a:gd name="T22" fmla="*/ 23514830 w 215"/>
                <a:gd name="T23" fmla="*/ 2147483647 h 256"/>
                <a:gd name="T24" fmla="*/ 26783043 w 215"/>
                <a:gd name="T25" fmla="*/ 2147483647 h 256"/>
                <a:gd name="T26" fmla="*/ 29606386 w 215"/>
                <a:gd name="T27" fmla="*/ 2147483647 h 256"/>
                <a:gd name="T28" fmla="*/ 32876995 w 215"/>
                <a:gd name="T29" fmla="*/ 2147483647 h 256"/>
                <a:gd name="T30" fmla="*/ 35464612 w 215"/>
                <a:gd name="T31" fmla="*/ 2147483647 h 256"/>
                <a:gd name="T32" fmla="*/ 37525619 w 215"/>
                <a:gd name="T33" fmla="*/ 2147483647 h 256"/>
                <a:gd name="T34" fmla="*/ 39979419 w 215"/>
                <a:gd name="T35" fmla="*/ 2147483647 h 256"/>
                <a:gd name="T36" fmla="*/ 42040924 w 215"/>
                <a:gd name="T37" fmla="*/ 2147483647 h 256"/>
                <a:gd name="T38" fmla="*/ 44152261 w 215"/>
                <a:gd name="T39" fmla="*/ 2147483647 h 256"/>
                <a:gd name="T40" fmla="*/ 45849313 w 215"/>
                <a:gd name="T41" fmla="*/ 2147483647 h 256"/>
                <a:gd name="T42" fmla="*/ 47426545 w 215"/>
                <a:gd name="T43" fmla="*/ 2147483647 h 256"/>
                <a:gd name="T44" fmla="*/ 49115415 w 215"/>
                <a:gd name="T45" fmla="*/ 2147483647 h 256"/>
                <a:gd name="T46" fmla="*/ 49929645 w 215"/>
                <a:gd name="T47" fmla="*/ 2147483647 h 256"/>
                <a:gd name="T48" fmla="*/ 51176587 w 215"/>
                <a:gd name="T49" fmla="*/ 2147483647 h 256"/>
                <a:gd name="T50" fmla="*/ 51941884 w 215"/>
                <a:gd name="T51" fmla="*/ 2147483647 h 256"/>
                <a:gd name="T52" fmla="*/ 52415546 w 215"/>
                <a:gd name="T53" fmla="*/ 2147483647 h 256"/>
                <a:gd name="T54" fmla="*/ 53987622 w 215"/>
                <a:gd name="T55" fmla="*/ 2147483647 h 256"/>
                <a:gd name="T56" fmla="*/ 53987622 w 215"/>
                <a:gd name="T57" fmla="*/ 2147483647 h 256"/>
                <a:gd name="T58" fmla="*/ 53987622 w 215"/>
                <a:gd name="T59" fmla="*/ 2147483647 h 256"/>
                <a:gd name="T60" fmla="*/ 53987622 w 215"/>
                <a:gd name="T61" fmla="*/ 2147483647 h 256"/>
                <a:gd name="T62" fmla="*/ 54444917 w 215"/>
                <a:gd name="T63" fmla="*/ 2147483647 h 256"/>
                <a:gd name="T64" fmla="*/ 54444917 w 215"/>
                <a:gd name="T65" fmla="*/ 2147483647 h 256"/>
                <a:gd name="T66" fmla="*/ 54444917 w 215"/>
                <a:gd name="T67" fmla="*/ 2147483647 h 256"/>
                <a:gd name="T68" fmla="*/ 54444917 w 215"/>
                <a:gd name="T69" fmla="*/ 2147483647 h 256"/>
                <a:gd name="T70" fmla="*/ 54444917 w 215"/>
                <a:gd name="T71" fmla="*/ 2147483647 h 256"/>
                <a:gd name="T72" fmla="*/ 53987622 w 215"/>
                <a:gd name="T73" fmla="*/ 2147483647 h 256"/>
                <a:gd name="T74" fmla="*/ 53284564 w 215"/>
                <a:gd name="T75" fmla="*/ 2147483647 h 256"/>
                <a:gd name="T76" fmla="*/ 52415546 w 215"/>
                <a:gd name="T77" fmla="*/ 2147483647 h 256"/>
                <a:gd name="T78" fmla="*/ 50696139 w 215"/>
                <a:gd name="T79" fmla="*/ 2147483647 h 256"/>
                <a:gd name="T80" fmla="*/ 49115415 w 215"/>
                <a:gd name="T81" fmla="*/ 2147483647 h 256"/>
                <a:gd name="T82" fmla="*/ 46664375 w 215"/>
                <a:gd name="T83" fmla="*/ 2147483647 h 256"/>
                <a:gd name="T84" fmla="*/ 44152261 w 215"/>
                <a:gd name="T85" fmla="*/ 2147483647 h 256"/>
                <a:gd name="T86" fmla="*/ 40794647 w 215"/>
                <a:gd name="T87" fmla="*/ 2147483647 h 256"/>
                <a:gd name="T88" fmla="*/ 36685342 w 215"/>
                <a:gd name="T89" fmla="*/ 2147483647 h 256"/>
                <a:gd name="T90" fmla="*/ 32170859 w 215"/>
                <a:gd name="T91" fmla="*/ 2147483647 h 256"/>
                <a:gd name="T92" fmla="*/ 28367327 w 215"/>
                <a:gd name="T93" fmla="*/ 2147483647 h 256"/>
                <a:gd name="T94" fmla="*/ 23514830 w 215"/>
                <a:gd name="T95" fmla="*/ 2147483647 h 256"/>
                <a:gd name="T96" fmla="*/ 20221035 w 215"/>
                <a:gd name="T97" fmla="*/ 2147483647 h 256"/>
                <a:gd name="T98" fmla="*/ 17168018 w 215"/>
                <a:gd name="T99" fmla="*/ 2147483647 h 256"/>
                <a:gd name="T100" fmla="*/ 14500239 w 215"/>
                <a:gd name="T101" fmla="*/ 2147483647 h 256"/>
                <a:gd name="T102" fmla="*/ 11961937 w 215"/>
                <a:gd name="T103" fmla="*/ 2147483647 h 256"/>
                <a:gd name="T104" fmla="*/ 9138777 w 215"/>
                <a:gd name="T105" fmla="*/ 2147483647 h 256"/>
                <a:gd name="T106" fmla="*/ 7338493 w 215"/>
                <a:gd name="T107" fmla="*/ 2147483647 h 256"/>
                <a:gd name="T108" fmla="*/ 5329746 w 215"/>
                <a:gd name="T109" fmla="*/ 2138787818 h 256"/>
                <a:gd name="T110" fmla="*/ 3268252 w 215"/>
                <a:gd name="T111" fmla="*/ 1377333692 h 256"/>
                <a:gd name="T112" fmla="*/ 2817612 w 215"/>
                <a:gd name="T113" fmla="*/ 773142669 h 256"/>
                <a:gd name="T114" fmla="*/ 706266 w 215"/>
                <a:gd name="T115" fmla="*/ 0 h 256"/>
                <a:gd name="T116" fmla="*/ 0 w 215"/>
                <a:gd name="T117" fmla="*/ 0 h 256"/>
                <a:gd name="T118" fmla="*/ 0 w 215"/>
                <a:gd name="T119" fmla="*/ 0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256"/>
                <a:gd name="T182" fmla="*/ 215 w 215"/>
                <a:gd name="T183" fmla="*/ 256 h 2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256">
                  <a:moveTo>
                    <a:pt x="0" y="0"/>
                  </a:moveTo>
                  <a:lnTo>
                    <a:pt x="3" y="3"/>
                  </a:lnTo>
                  <a:lnTo>
                    <a:pt x="13" y="10"/>
                  </a:lnTo>
                  <a:lnTo>
                    <a:pt x="18" y="15"/>
                  </a:lnTo>
                  <a:lnTo>
                    <a:pt x="26" y="21"/>
                  </a:lnTo>
                  <a:lnTo>
                    <a:pt x="34" y="28"/>
                  </a:lnTo>
                  <a:lnTo>
                    <a:pt x="42" y="39"/>
                  </a:lnTo>
                  <a:lnTo>
                    <a:pt x="52" y="47"/>
                  </a:lnTo>
                  <a:lnTo>
                    <a:pt x="62" y="57"/>
                  </a:lnTo>
                  <a:lnTo>
                    <a:pt x="70" y="67"/>
                  </a:lnTo>
                  <a:lnTo>
                    <a:pt x="83" y="80"/>
                  </a:lnTo>
                  <a:lnTo>
                    <a:pt x="93" y="93"/>
                  </a:lnTo>
                  <a:lnTo>
                    <a:pt x="106" y="106"/>
                  </a:lnTo>
                  <a:lnTo>
                    <a:pt x="117" y="122"/>
                  </a:lnTo>
                  <a:lnTo>
                    <a:pt x="130" y="137"/>
                  </a:lnTo>
                  <a:lnTo>
                    <a:pt x="140" y="153"/>
                  </a:lnTo>
                  <a:lnTo>
                    <a:pt x="148" y="166"/>
                  </a:lnTo>
                  <a:lnTo>
                    <a:pt x="158" y="179"/>
                  </a:lnTo>
                  <a:lnTo>
                    <a:pt x="166" y="192"/>
                  </a:lnTo>
                  <a:lnTo>
                    <a:pt x="174" y="202"/>
                  </a:lnTo>
                  <a:lnTo>
                    <a:pt x="181" y="212"/>
                  </a:lnTo>
                  <a:lnTo>
                    <a:pt x="187" y="220"/>
                  </a:lnTo>
                  <a:lnTo>
                    <a:pt x="194" y="228"/>
                  </a:lnTo>
                  <a:lnTo>
                    <a:pt x="197" y="236"/>
                  </a:lnTo>
                  <a:lnTo>
                    <a:pt x="202" y="241"/>
                  </a:lnTo>
                  <a:lnTo>
                    <a:pt x="205" y="246"/>
                  </a:lnTo>
                  <a:lnTo>
                    <a:pt x="207" y="251"/>
                  </a:lnTo>
                  <a:lnTo>
                    <a:pt x="213" y="256"/>
                  </a:lnTo>
                  <a:lnTo>
                    <a:pt x="213" y="254"/>
                  </a:lnTo>
                  <a:lnTo>
                    <a:pt x="215" y="251"/>
                  </a:lnTo>
                  <a:lnTo>
                    <a:pt x="215" y="246"/>
                  </a:lnTo>
                  <a:lnTo>
                    <a:pt x="215" y="238"/>
                  </a:lnTo>
                  <a:lnTo>
                    <a:pt x="215" y="230"/>
                  </a:lnTo>
                  <a:lnTo>
                    <a:pt x="215" y="223"/>
                  </a:lnTo>
                  <a:lnTo>
                    <a:pt x="213" y="215"/>
                  </a:lnTo>
                  <a:lnTo>
                    <a:pt x="210" y="202"/>
                  </a:lnTo>
                  <a:lnTo>
                    <a:pt x="207" y="192"/>
                  </a:lnTo>
                  <a:lnTo>
                    <a:pt x="200" y="179"/>
                  </a:lnTo>
                  <a:lnTo>
                    <a:pt x="194" y="166"/>
                  </a:lnTo>
                  <a:lnTo>
                    <a:pt x="184" y="150"/>
                  </a:lnTo>
                  <a:lnTo>
                    <a:pt x="174" y="135"/>
                  </a:lnTo>
                  <a:lnTo>
                    <a:pt x="161" y="119"/>
                  </a:lnTo>
                  <a:lnTo>
                    <a:pt x="145" y="101"/>
                  </a:lnTo>
                  <a:lnTo>
                    <a:pt x="127" y="85"/>
                  </a:lnTo>
                  <a:lnTo>
                    <a:pt x="112" y="70"/>
                  </a:lnTo>
                  <a:lnTo>
                    <a:pt x="93" y="57"/>
                  </a:lnTo>
                  <a:lnTo>
                    <a:pt x="80" y="47"/>
                  </a:lnTo>
                  <a:lnTo>
                    <a:pt x="68" y="36"/>
                  </a:lnTo>
                  <a:lnTo>
                    <a:pt x="57" y="28"/>
                  </a:lnTo>
                  <a:lnTo>
                    <a:pt x="47" y="21"/>
                  </a:lnTo>
                  <a:lnTo>
                    <a:pt x="36" y="15"/>
                  </a:lnTo>
                  <a:lnTo>
                    <a:pt x="29" y="10"/>
                  </a:lnTo>
                  <a:lnTo>
                    <a:pt x="21" y="8"/>
                  </a:lnTo>
                  <a:lnTo>
                    <a:pt x="13" y="5"/>
                  </a:lnTo>
                  <a:lnTo>
                    <a:pt x="11" y="3"/>
                  </a:lnTo>
                  <a:lnTo>
                    <a:pt x="3" y="0"/>
                  </a:lnTo>
                  <a:lnTo>
                    <a:pt x="0" y="0"/>
                  </a:lnTo>
                  <a:close/>
                </a:path>
              </a:pathLst>
            </a:custGeom>
            <a:solidFill>
              <a:srgbClr val="000000"/>
            </a:solidFill>
            <a:ln w="9525">
              <a:noFill/>
              <a:round/>
              <a:headEnd/>
              <a:tailEnd/>
            </a:ln>
          </p:spPr>
          <p:txBody>
            <a:bodyPr/>
            <a:lstStyle/>
            <a:p>
              <a:endParaRPr lang="en-US"/>
            </a:p>
          </p:txBody>
        </p:sp>
        <p:sp>
          <p:nvSpPr>
            <p:cNvPr id="31773" name="Freeform 95"/>
            <p:cNvSpPr>
              <a:spLocks/>
            </p:cNvSpPr>
            <p:nvPr/>
          </p:nvSpPr>
          <p:spPr bwMode="auto">
            <a:xfrm flipH="1">
              <a:off x="2480" y="3347"/>
              <a:ext cx="323" cy="354"/>
            </a:xfrm>
            <a:custGeom>
              <a:avLst/>
              <a:gdLst>
                <a:gd name="T0" fmla="*/ 0 w 155"/>
                <a:gd name="T1" fmla="*/ 2147483647 h 113"/>
                <a:gd name="T2" fmla="*/ 2126100 w 155"/>
                <a:gd name="T3" fmla="*/ 2147483647 h 113"/>
                <a:gd name="T4" fmla="*/ 4189674 w 155"/>
                <a:gd name="T5" fmla="*/ 2147483647 h 113"/>
                <a:gd name="T6" fmla="*/ 6050607 w 155"/>
                <a:gd name="T7" fmla="*/ 2147483647 h 113"/>
                <a:gd name="T8" fmla="*/ 8971507 w 155"/>
                <a:gd name="T9" fmla="*/ 2147483647 h 113"/>
                <a:gd name="T10" fmla="*/ 11655665 w 155"/>
                <a:gd name="T11" fmla="*/ 2147483647 h 113"/>
                <a:gd name="T12" fmla="*/ 14268563 w 155"/>
                <a:gd name="T13" fmla="*/ 2147483647 h 113"/>
                <a:gd name="T14" fmla="*/ 17700901 w 155"/>
                <a:gd name="T15" fmla="*/ 2147483647 h 113"/>
                <a:gd name="T16" fmla="*/ 21115698 w 155"/>
                <a:gd name="T17" fmla="*/ 2147483647 h 113"/>
                <a:gd name="T18" fmla="*/ 24523792 w 155"/>
                <a:gd name="T19" fmla="*/ 2147483647 h 113"/>
                <a:gd name="T20" fmla="*/ 27990335 w 155"/>
                <a:gd name="T21" fmla="*/ 2147483647 h 113"/>
                <a:gd name="T22" fmla="*/ 31355302 w 155"/>
                <a:gd name="T23" fmla="*/ 2147483647 h 113"/>
                <a:gd name="T24" fmla="*/ 34769098 w 155"/>
                <a:gd name="T25" fmla="*/ 2147483647 h 113"/>
                <a:gd name="T26" fmla="*/ 37450464 w 155"/>
                <a:gd name="T27" fmla="*/ 2147483647 h 113"/>
                <a:gd name="T28" fmla="*/ 40832102 w 155"/>
                <a:gd name="T29" fmla="*/ 0 h 113"/>
                <a:gd name="T30" fmla="*/ 38958919 w 155"/>
                <a:gd name="T31" fmla="*/ 0 h 113"/>
                <a:gd name="T32" fmla="*/ 37450464 w 155"/>
                <a:gd name="T33" fmla="*/ 526226760 h 113"/>
                <a:gd name="T34" fmla="*/ 35549741 w 155"/>
                <a:gd name="T35" fmla="*/ 1377037323 h 113"/>
                <a:gd name="T36" fmla="*/ 33483584 w 155"/>
                <a:gd name="T37" fmla="*/ 2147483647 h 113"/>
                <a:gd name="T38" fmla="*/ 30841136 w 155"/>
                <a:gd name="T39" fmla="*/ 2147483647 h 113"/>
                <a:gd name="T40" fmla="*/ 28712838 w 155"/>
                <a:gd name="T41" fmla="*/ 2147483647 h 113"/>
                <a:gd name="T42" fmla="*/ 25797671 w 155"/>
                <a:gd name="T43" fmla="*/ 2147483647 h 113"/>
                <a:gd name="T44" fmla="*/ 23127799 w 155"/>
                <a:gd name="T45" fmla="*/ 2147483647 h 113"/>
                <a:gd name="T46" fmla="*/ 20639892 w 155"/>
                <a:gd name="T47" fmla="*/ 2147483647 h 113"/>
                <a:gd name="T48" fmla="*/ 17700901 w 155"/>
                <a:gd name="T49" fmla="*/ 2147483647 h 113"/>
                <a:gd name="T50" fmla="*/ 15046664 w 155"/>
                <a:gd name="T51" fmla="*/ 2147483647 h 113"/>
                <a:gd name="T52" fmla="*/ 12379693 w 155"/>
                <a:gd name="T53" fmla="*/ 2147483647 h 113"/>
                <a:gd name="T54" fmla="*/ 9461617 w 155"/>
                <a:gd name="T55" fmla="*/ 2147483647 h 113"/>
                <a:gd name="T56" fmla="*/ 7336113 w 155"/>
                <a:gd name="T57" fmla="*/ 2147483647 h 113"/>
                <a:gd name="T58" fmla="*/ 4807107 w 155"/>
                <a:gd name="T59" fmla="*/ 2147483647 h 113"/>
                <a:gd name="T60" fmla="*/ 2684080 w 155"/>
                <a:gd name="T61" fmla="*/ 2147483647 h 113"/>
                <a:gd name="T62" fmla="*/ 0 w 155"/>
                <a:gd name="T63" fmla="*/ 2147483647 h 113"/>
                <a:gd name="T64" fmla="*/ 0 w 155"/>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13"/>
                <a:gd name="T101" fmla="*/ 155 w 155"/>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13">
                  <a:moveTo>
                    <a:pt x="0" y="113"/>
                  </a:moveTo>
                  <a:lnTo>
                    <a:pt x="8" y="108"/>
                  </a:lnTo>
                  <a:lnTo>
                    <a:pt x="16" y="106"/>
                  </a:lnTo>
                  <a:lnTo>
                    <a:pt x="23" y="98"/>
                  </a:lnTo>
                  <a:lnTo>
                    <a:pt x="34" y="95"/>
                  </a:lnTo>
                  <a:lnTo>
                    <a:pt x="44" y="88"/>
                  </a:lnTo>
                  <a:lnTo>
                    <a:pt x="54" y="80"/>
                  </a:lnTo>
                  <a:lnTo>
                    <a:pt x="67" y="72"/>
                  </a:lnTo>
                  <a:lnTo>
                    <a:pt x="80" y="62"/>
                  </a:lnTo>
                  <a:lnTo>
                    <a:pt x="93" y="51"/>
                  </a:lnTo>
                  <a:lnTo>
                    <a:pt x="106" y="44"/>
                  </a:lnTo>
                  <a:lnTo>
                    <a:pt x="119" y="31"/>
                  </a:lnTo>
                  <a:lnTo>
                    <a:pt x="132" y="20"/>
                  </a:lnTo>
                  <a:lnTo>
                    <a:pt x="142" y="10"/>
                  </a:lnTo>
                  <a:lnTo>
                    <a:pt x="155" y="0"/>
                  </a:lnTo>
                  <a:lnTo>
                    <a:pt x="148" y="0"/>
                  </a:lnTo>
                  <a:lnTo>
                    <a:pt x="142" y="2"/>
                  </a:lnTo>
                  <a:lnTo>
                    <a:pt x="135" y="5"/>
                  </a:lnTo>
                  <a:lnTo>
                    <a:pt x="127" y="10"/>
                  </a:lnTo>
                  <a:lnTo>
                    <a:pt x="117" y="12"/>
                  </a:lnTo>
                  <a:lnTo>
                    <a:pt x="109" y="18"/>
                  </a:lnTo>
                  <a:lnTo>
                    <a:pt x="98" y="20"/>
                  </a:lnTo>
                  <a:lnTo>
                    <a:pt x="88" y="25"/>
                  </a:lnTo>
                  <a:lnTo>
                    <a:pt x="78" y="28"/>
                  </a:lnTo>
                  <a:lnTo>
                    <a:pt x="67" y="31"/>
                  </a:lnTo>
                  <a:lnTo>
                    <a:pt x="57" y="36"/>
                  </a:lnTo>
                  <a:lnTo>
                    <a:pt x="47" y="38"/>
                  </a:lnTo>
                  <a:lnTo>
                    <a:pt x="36" y="44"/>
                  </a:lnTo>
                  <a:lnTo>
                    <a:pt x="28" y="46"/>
                  </a:lnTo>
                  <a:lnTo>
                    <a:pt x="18" y="49"/>
                  </a:lnTo>
                  <a:lnTo>
                    <a:pt x="10" y="54"/>
                  </a:lnTo>
                  <a:lnTo>
                    <a:pt x="0" y="113"/>
                  </a:lnTo>
                  <a:close/>
                </a:path>
              </a:pathLst>
            </a:custGeom>
            <a:solidFill>
              <a:srgbClr val="000000"/>
            </a:solidFill>
            <a:ln w="9525">
              <a:noFill/>
              <a:round/>
              <a:headEnd/>
              <a:tailEnd/>
            </a:ln>
          </p:spPr>
          <p:txBody>
            <a:bodyPr/>
            <a:lstStyle/>
            <a:p>
              <a:endParaRPr lang="en-US"/>
            </a:p>
          </p:txBody>
        </p:sp>
        <p:sp>
          <p:nvSpPr>
            <p:cNvPr id="31774" name="Freeform 96"/>
            <p:cNvSpPr>
              <a:spLocks/>
            </p:cNvSpPr>
            <p:nvPr/>
          </p:nvSpPr>
          <p:spPr bwMode="auto">
            <a:xfrm flipH="1">
              <a:off x="2932" y="2517"/>
              <a:ext cx="367" cy="780"/>
            </a:xfrm>
            <a:custGeom>
              <a:avLst/>
              <a:gdLst>
                <a:gd name="T0" fmla="*/ 0 w 176"/>
                <a:gd name="T1" fmla="*/ 2147483647 h 249"/>
                <a:gd name="T2" fmla="*/ 2702715 w 176"/>
                <a:gd name="T3" fmla="*/ 2147483647 h 249"/>
                <a:gd name="T4" fmla="*/ 3438412 w 176"/>
                <a:gd name="T5" fmla="*/ 2147483647 h 249"/>
                <a:gd name="T6" fmla="*/ 4845005 w 176"/>
                <a:gd name="T7" fmla="*/ 2147483647 h 249"/>
                <a:gd name="T8" fmla="*/ 6932292 w 176"/>
                <a:gd name="T9" fmla="*/ 2147483647 h 249"/>
                <a:gd name="T10" fmla="*/ 8819311 w 176"/>
                <a:gd name="T11" fmla="*/ 2147483647 h 249"/>
                <a:gd name="T12" fmla="*/ 10345280 w 176"/>
                <a:gd name="T13" fmla="*/ 2147483647 h 249"/>
                <a:gd name="T14" fmla="*/ 12260094 w 176"/>
                <a:gd name="T15" fmla="*/ 2147483647 h 249"/>
                <a:gd name="T16" fmla="*/ 15194525 w 176"/>
                <a:gd name="T17" fmla="*/ 2147483647 h 249"/>
                <a:gd name="T18" fmla="*/ 16983591 w 176"/>
                <a:gd name="T19" fmla="*/ 2147483647 h 249"/>
                <a:gd name="T20" fmla="*/ 19929469 w 176"/>
                <a:gd name="T21" fmla="*/ 2147483647 h 249"/>
                <a:gd name="T22" fmla="*/ 22126831 w 176"/>
                <a:gd name="T23" fmla="*/ 2147483647 h 249"/>
                <a:gd name="T24" fmla="*/ 24830219 w 176"/>
                <a:gd name="T25" fmla="*/ 2147483647 h 249"/>
                <a:gd name="T26" fmla="*/ 27451782 w 176"/>
                <a:gd name="T27" fmla="*/ 2147483647 h 249"/>
                <a:gd name="T28" fmla="*/ 29542664 w 176"/>
                <a:gd name="T29" fmla="*/ 2147483647 h 249"/>
                <a:gd name="T30" fmla="*/ 31684025 w 176"/>
                <a:gd name="T31" fmla="*/ 2147483647 h 249"/>
                <a:gd name="T32" fmla="*/ 33879351 w 176"/>
                <a:gd name="T33" fmla="*/ 2147483647 h 249"/>
                <a:gd name="T34" fmla="*/ 35671270 w 176"/>
                <a:gd name="T35" fmla="*/ 2147483647 h 249"/>
                <a:gd name="T36" fmla="*/ 37319800 w 176"/>
                <a:gd name="T37" fmla="*/ 2147483647 h 249"/>
                <a:gd name="T38" fmla="*/ 39233337 w 176"/>
                <a:gd name="T39" fmla="*/ 2147483647 h 249"/>
                <a:gd name="T40" fmla="*/ 40754018 w 176"/>
                <a:gd name="T41" fmla="*/ 2147483647 h 249"/>
                <a:gd name="T42" fmla="*/ 42023237 w 176"/>
                <a:gd name="T43" fmla="*/ 2147483647 h 249"/>
                <a:gd name="T44" fmla="*/ 43436587 w 176"/>
                <a:gd name="T45" fmla="*/ 2147483647 h 249"/>
                <a:gd name="T46" fmla="*/ 43929268 w 176"/>
                <a:gd name="T47" fmla="*/ 2147483647 h 249"/>
                <a:gd name="T48" fmla="*/ 44732764 w 176"/>
                <a:gd name="T49" fmla="*/ 2136332492 h 249"/>
                <a:gd name="T50" fmla="*/ 46139441 w 176"/>
                <a:gd name="T51" fmla="*/ 1647322307 h 249"/>
                <a:gd name="T52" fmla="*/ 46868369 w 176"/>
                <a:gd name="T53" fmla="*/ 0 h 249"/>
                <a:gd name="T54" fmla="*/ 46868369 w 176"/>
                <a:gd name="T55" fmla="*/ 2136332492 h 249"/>
                <a:gd name="T56" fmla="*/ 46868369 w 176"/>
                <a:gd name="T57" fmla="*/ 2147483647 h 249"/>
                <a:gd name="T58" fmla="*/ 46868369 w 176"/>
                <a:gd name="T59" fmla="*/ 2147483647 h 249"/>
                <a:gd name="T60" fmla="*/ 46139441 w 176"/>
                <a:gd name="T61" fmla="*/ 2147483647 h 249"/>
                <a:gd name="T62" fmla="*/ 46139441 w 176"/>
                <a:gd name="T63" fmla="*/ 2147483647 h 249"/>
                <a:gd name="T64" fmla="*/ 45579633 w 176"/>
                <a:gd name="T65" fmla="*/ 2147483647 h 249"/>
                <a:gd name="T66" fmla="*/ 43929268 w 176"/>
                <a:gd name="T67" fmla="*/ 2147483647 h 249"/>
                <a:gd name="T68" fmla="*/ 43436587 w 176"/>
                <a:gd name="T69" fmla="*/ 2147483647 h 249"/>
                <a:gd name="T70" fmla="*/ 41294442 w 176"/>
                <a:gd name="T71" fmla="*/ 2147483647 h 249"/>
                <a:gd name="T72" fmla="*/ 40023355 w 176"/>
                <a:gd name="T73" fmla="*/ 2147483647 h 249"/>
                <a:gd name="T74" fmla="*/ 38616010 w 176"/>
                <a:gd name="T75" fmla="*/ 2147483647 h 249"/>
                <a:gd name="T76" fmla="*/ 36530617 w 176"/>
                <a:gd name="T77" fmla="*/ 2147483647 h 249"/>
                <a:gd name="T78" fmla="*/ 33879351 w 176"/>
                <a:gd name="T79" fmla="*/ 2147483647 h 249"/>
                <a:gd name="T80" fmla="*/ 30945905 w 176"/>
                <a:gd name="T81" fmla="*/ 2147483647 h 249"/>
                <a:gd name="T82" fmla="*/ 27451782 w 176"/>
                <a:gd name="T83" fmla="*/ 2147483647 h 249"/>
                <a:gd name="T84" fmla="*/ 24830219 w 176"/>
                <a:gd name="T85" fmla="*/ 2147483647 h 249"/>
                <a:gd name="T86" fmla="*/ 22126831 w 176"/>
                <a:gd name="T87" fmla="*/ 2147483647 h 249"/>
                <a:gd name="T88" fmla="*/ 19193768 w 176"/>
                <a:gd name="T89" fmla="*/ 2147483647 h 249"/>
                <a:gd name="T90" fmla="*/ 15699958 w 176"/>
                <a:gd name="T91" fmla="*/ 2147483647 h 249"/>
                <a:gd name="T92" fmla="*/ 13780808 w 176"/>
                <a:gd name="T93" fmla="*/ 2147483647 h 249"/>
                <a:gd name="T94" fmla="*/ 10841089 w 176"/>
                <a:gd name="T95" fmla="*/ 2147483647 h 249"/>
                <a:gd name="T96" fmla="*/ 8819311 w 176"/>
                <a:gd name="T97" fmla="*/ 2147483647 h 249"/>
                <a:gd name="T98" fmla="*/ 6932292 w 176"/>
                <a:gd name="T99" fmla="*/ 2147483647 h 249"/>
                <a:gd name="T100" fmla="*/ 4845005 w 176"/>
                <a:gd name="T101" fmla="*/ 2147483647 h 249"/>
                <a:gd name="T102" fmla="*/ 3438412 w 176"/>
                <a:gd name="T103" fmla="*/ 2147483647 h 249"/>
                <a:gd name="T104" fmla="*/ 2702715 w 176"/>
                <a:gd name="T105" fmla="*/ 2147483647 h 249"/>
                <a:gd name="T106" fmla="*/ 0 w 176"/>
                <a:gd name="T107" fmla="*/ 2147483647 h 249"/>
                <a:gd name="T108" fmla="*/ 0 w 176"/>
                <a:gd name="T109" fmla="*/ 2147483647 h 2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6"/>
                <a:gd name="T166" fmla="*/ 0 h 249"/>
                <a:gd name="T167" fmla="*/ 176 w 176"/>
                <a:gd name="T168" fmla="*/ 249 h 2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6" h="249">
                  <a:moveTo>
                    <a:pt x="0" y="249"/>
                  </a:moveTo>
                  <a:lnTo>
                    <a:pt x="10" y="241"/>
                  </a:lnTo>
                  <a:lnTo>
                    <a:pt x="13" y="236"/>
                  </a:lnTo>
                  <a:lnTo>
                    <a:pt x="18" y="231"/>
                  </a:lnTo>
                  <a:lnTo>
                    <a:pt x="26" y="226"/>
                  </a:lnTo>
                  <a:lnTo>
                    <a:pt x="33" y="218"/>
                  </a:lnTo>
                  <a:lnTo>
                    <a:pt x="39" y="210"/>
                  </a:lnTo>
                  <a:lnTo>
                    <a:pt x="46" y="200"/>
                  </a:lnTo>
                  <a:lnTo>
                    <a:pt x="57" y="189"/>
                  </a:lnTo>
                  <a:lnTo>
                    <a:pt x="64" y="179"/>
                  </a:lnTo>
                  <a:lnTo>
                    <a:pt x="75" y="166"/>
                  </a:lnTo>
                  <a:lnTo>
                    <a:pt x="83" y="153"/>
                  </a:lnTo>
                  <a:lnTo>
                    <a:pt x="93" y="138"/>
                  </a:lnTo>
                  <a:lnTo>
                    <a:pt x="103" y="122"/>
                  </a:lnTo>
                  <a:lnTo>
                    <a:pt x="111" y="107"/>
                  </a:lnTo>
                  <a:lnTo>
                    <a:pt x="119" y="91"/>
                  </a:lnTo>
                  <a:lnTo>
                    <a:pt x="127" y="78"/>
                  </a:lnTo>
                  <a:lnTo>
                    <a:pt x="134" y="68"/>
                  </a:lnTo>
                  <a:lnTo>
                    <a:pt x="140" y="55"/>
                  </a:lnTo>
                  <a:lnTo>
                    <a:pt x="147" y="44"/>
                  </a:lnTo>
                  <a:lnTo>
                    <a:pt x="153" y="37"/>
                  </a:lnTo>
                  <a:lnTo>
                    <a:pt x="158" y="29"/>
                  </a:lnTo>
                  <a:lnTo>
                    <a:pt x="163" y="21"/>
                  </a:lnTo>
                  <a:lnTo>
                    <a:pt x="165" y="16"/>
                  </a:lnTo>
                  <a:lnTo>
                    <a:pt x="168" y="8"/>
                  </a:lnTo>
                  <a:lnTo>
                    <a:pt x="173" y="6"/>
                  </a:lnTo>
                  <a:lnTo>
                    <a:pt x="176" y="0"/>
                  </a:lnTo>
                  <a:lnTo>
                    <a:pt x="176" y="8"/>
                  </a:lnTo>
                  <a:lnTo>
                    <a:pt x="176" y="16"/>
                  </a:lnTo>
                  <a:lnTo>
                    <a:pt x="176" y="21"/>
                  </a:lnTo>
                  <a:lnTo>
                    <a:pt x="173" y="31"/>
                  </a:lnTo>
                  <a:lnTo>
                    <a:pt x="173" y="42"/>
                  </a:lnTo>
                  <a:lnTo>
                    <a:pt x="171" y="55"/>
                  </a:lnTo>
                  <a:lnTo>
                    <a:pt x="165" y="68"/>
                  </a:lnTo>
                  <a:lnTo>
                    <a:pt x="163" y="81"/>
                  </a:lnTo>
                  <a:lnTo>
                    <a:pt x="155" y="94"/>
                  </a:lnTo>
                  <a:lnTo>
                    <a:pt x="150" y="109"/>
                  </a:lnTo>
                  <a:lnTo>
                    <a:pt x="145" y="125"/>
                  </a:lnTo>
                  <a:lnTo>
                    <a:pt x="137" y="140"/>
                  </a:lnTo>
                  <a:lnTo>
                    <a:pt x="127" y="156"/>
                  </a:lnTo>
                  <a:lnTo>
                    <a:pt x="116" y="174"/>
                  </a:lnTo>
                  <a:lnTo>
                    <a:pt x="103" y="187"/>
                  </a:lnTo>
                  <a:lnTo>
                    <a:pt x="93" y="197"/>
                  </a:lnTo>
                  <a:lnTo>
                    <a:pt x="83" y="208"/>
                  </a:lnTo>
                  <a:lnTo>
                    <a:pt x="72" y="218"/>
                  </a:lnTo>
                  <a:lnTo>
                    <a:pt x="59" y="226"/>
                  </a:lnTo>
                  <a:lnTo>
                    <a:pt x="52" y="231"/>
                  </a:lnTo>
                  <a:lnTo>
                    <a:pt x="41" y="236"/>
                  </a:lnTo>
                  <a:lnTo>
                    <a:pt x="33" y="241"/>
                  </a:lnTo>
                  <a:lnTo>
                    <a:pt x="26" y="244"/>
                  </a:lnTo>
                  <a:lnTo>
                    <a:pt x="18" y="246"/>
                  </a:lnTo>
                  <a:lnTo>
                    <a:pt x="13" y="246"/>
                  </a:lnTo>
                  <a:lnTo>
                    <a:pt x="10" y="249"/>
                  </a:lnTo>
                  <a:lnTo>
                    <a:pt x="0" y="249"/>
                  </a:lnTo>
                  <a:close/>
                </a:path>
              </a:pathLst>
            </a:custGeom>
            <a:solidFill>
              <a:srgbClr val="000000"/>
            </a:solidFill>
            <a:ln w="9525">
              <a:noFill/>
              <a:round/>
              <a:headEnd/>
              <a:tailEnd/>
            </a:ln>
          </p:spPr>
          <p:txBody>
            <a:bodyPr/>
            <a:lstStyle/>
            <a:p>
              <a:endParaRPr lang="en-US"/>
            </a:p>
          </p:txBody>
        </p:sp>
        <p:sp>
          <p:nvSpPr>
            <p:cNvPr id="31775" name="Freeform 97"/>
            <p:cNvSpPr>
              <a:spLocks/>
            </p:cNvSpPr>
            <p:nvPr/>
          </p:nvSpPr>
          <p:spPr bwMode="auto">
            <a:xfrm flipH="1">
              <a:off x="2922" y="2598"/>
              <a:ext cx="2039" cy="530"/>
            </a:xfrm>
            <a:custGeom>
              <a:avLst/>
              <a:gdLst>
                <a:gd name="T0" fmla="*/ 720465 w 979"/>
                <a:gd name="T1" fmla="*/ 2147483647 h 169"/>
                <a:gd name="T2" fmla="*/ 8115337 w 979"/>
                <a:gd name="T3" fmla="*/ 2147483647 h 169"/>
                <a:gd name="T4" fmla="*/ 20952092 w 979"/>
                <a:gd name="T5" fmla="*/ 2147483647 h 169"/>
                <a:gd name="T6" fmla="*/ 39127013 w 979"/>
                <a:gd name="T7" fmla="*/ 2147483647 h 169"/>
                <a:gd name="T8" fmla="*/ 59526172 w 979"/>
                <a:gd name="T9" fmla="*/ 2147483647 h 169"/>
                <a:gd name="T10" fmla="*/ 82451624 w 979"/>
                <a:gd name="T11" fmla="*/ 2147483647 h 169"/>
                <a:gd name="T12" fmla="*/ 104676594 w 979"/>
                <a:gd name="T13" fmla="*/ 2147483647 h 169"/>
                <a:gd name="T14" fmla="*/ 126347389 w 979"/>
                <a:gd name="T15" fmla="*/ 2147483647 h 169"/>
                <a:gd name="T16" fmla="*/ 145414962 w 979"/>
                <a:gd name="T17" fmla="*/ 2147483647 h 169"/>
                <a:gd name="T18" fmla="*/ 164981093 w 979"/>
                <a:gd name="T19" fmla="*/ 2147483647 h 169"/>
                <a:gd name="T20" fmla="*/ 184541092 w 979"/>
                <a:gd name="T21" fmla="*/ 2147483647 h 169"/>
                <a:gd name="T22" fmla="*/ 204233854 w 979"/>
                <a:gd name="T23" fmla="*/ 2147483647 h 169"/>
                <a:gd name="T24" fmla="*/ 221854808 w 979"/>
                <a:gd name="T25" fmla="*/ 2147483647 h 169"/>
                <a:gd name="T26" fmla="*/ 236533672 w 979"/>
                <a:gd name="T27" fmla="*/ 2147483647 h 169"/>
                <a:gd name="T28" fmla="*/ 247426286 w 979"/>
                <a:gd name="T29" fmla="*/ 2147483647 h 169"/>
                <a:gd name="T30" fmla="*/ 254366699 w 979"/>
                <a:gd name="T31" fmla="*/ 2147483647 h 169"/>
                <a:gd name="T32" fmla="*/ 255612075 w 979"/>
                <a:gd name="T33" fmla="*/ 2147483647 h 169"/>
                <a:gd name="T34" fmla="*/ 251482458 w 979"/>
                <a:gd name="T35" fmla="*/ 2147483647 h 169"/>
                <a:gd name="T36" fmla="*/ 243360650 w 979"/>
                <a:gd name="T37" fmla="*/ 2147483647 h 169"/>
                <a:gd name="T38" fmla="*/ 230530857 w 979"/>
                <a:gd name="T39" fmla="*/ 2147483647 h 169"/>
                <a:gd name="T40" fmla="*/ 214347358 w 979"/>
                <a:gd name="T41" fmla="*/ 2147483647 h 169"/>
                <a:gd name="T42" fmla="*/ 193932936 w 979"/>
                <a:gd name="T43" fmla="*/ 2147483647 h 169"/>
                <a:gd name="T44" fmla="*/ 170505378 w 979"/>
                <a:gd name="T45" fmla="*/ 2147483647 h 169"/>
                <a:gd name="T46" fmla="*/ 144155190 w 979"/>
                <a:gd name="T47" fmla="*/ 2147483647 h 169"/>
                <a:gd name="T48" fmla="*/ 114848348 w 979"/>
                <a:gd name="T49" fmla="*/ 2147483647 h 169"/>
                <a:gd name="T50" fmla="*/ 88487163 w 979"/>
                <a:gd name="T51" fmla="*/ 783829700 h 169"/>
                <a:gd name="T52" fmla="*/ 65050224 w 979"/>
                <a:gd name="T53" fmla="*/ 0 h 169"/>
                <a:gd name="T54" fmla="*/ 44598080 w 979"/>
                <a:gd name="T55" fmla="*/ 1396511587 h 169"/>
                <a:gd name="T56" fmla="*/ 27681849 w 979"/>
                <a:gd name="T57" fmla="*/ 2147483647 h 169"/>
                <a:gd name="T58" fmla="*/ 14017590 w 979"/>
                <a:gd name="T59" fmla="*/ 2147483647 h 169"/>
                <a:gd name="T60" fmla="*/ 5550521 w 979"/>
                <a:gd name="T61" fmla="*/ 2147483647 h 169"/>
                <a:gd name="T62" fmla="*/ 720465 w 979"/>
                <a:gd name="T63" fmla="*/ 2147483647 h 169"/>
                <a:gd name="T64" fmla="*/ 0 w 979"/>
                <a:gd name="T65" fmla="*/ 2147483647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9"/>
                <a:gd name="T100" fmla="*/ 0 h 169"/>
                <a:gd name="T101" fmla="*/ 979 w 979"/>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9" h="169">
                  <a:moveTo>
                    <a:pt x="0" y="29"/>
                  </a:moveTo>
                  <a:lnTo>
                    <a:pt x="3" y="29"/>
                  </a:lnTo>
                  <a:lnTo>
                    <a:pt x="16" y="29"/>
                  </a:lnTo>
                  <a:lnTo>
                    <a:pt x="31" y="29"/>
                  </a:lnTo>
                  <a:lnTo>
                    <a:pt x="54" y="29"/>
                  </a:lnTo>
                  <a:lnTo>
                    <a:pt x="80" y="26"/>
                  </a:lnTo>
                  <a:lnTo>
                    <a:pt x="114" y="26"/>
                  </a:lnTo>
                  <a:lnTo>
                    <a:pt x="150" y="26"/>
                  </a:lnTo>
                  <a:lnTo>
                    <a:pt x="189" y="29"/>
                  </a:lnTo>
                  <a:lnTo>
                    <a:pt x="228" y="29"/>
                  </a:lnTo>
                  <a:lnTo>
                    <a:pt x="272" y="29"/>
                  </a:lnTo>
                  <a:lnTo>
                    <a:pt x="316" y="29"/>
                  </a:lnTo>
                  <a:lnTo>
                    <a:pt x="360" y="31"/>
                  </a:lnTo>
                  <a:lnTo>
                    <a:pt x="401" y="34"/>
                  </a:lnTo>
                  <a:lnTo>
                    <a:pt x="443" y="37"/>
                  </a:lnTo>
                  <a:lnTo>
                    <a:pt x="484" y="42"/>
                  </a:lnTo>
                  <a:lnTo>
                    <a:pt x="523" y="47"/>
                  </a:lnTo>
                  <a:lnTo>
                    <a:pt x="557" y="52"/>
                  </a:lnTo>
                  <a:lnTo>
                    <a:pt x="596" y="57"/>
                  </a:lnTo>
                  <a:lnTo>
                    <a:pt x="632" y="65"/>
                  </a:lnTo>
                  <a:lnTo>
                    <a:pt x="671" y="75"/>
                  </a:lnTo>
                  <a:lnTo>
                    <a:pt x="707" y="83"/>
                  </a:lnTo>
                  <a:lnTo>
                    <a:pt x="746" y="93"/>
                  </a:lnTo>
                  <a:lnTo>
                    <a:pt x="782" y="104"/>
                  </a:lnTo>
                  <a:lnTo>
                    <a:pt x="818" y="114"/>
                  </a:lnTo>
                  <a:lnTo>
                    <a:pt x="850" y="125"/>
                  </a:lnTo>
                  <a:lnTo>
                    <a:pt x="881" y="135"/>
                  </a:lnTo>
                  <a:lnTo>
                    <a:pt x="906" y="143"/>
                  </a:lnTo>
                  <a:lnTo>
                    <a:pt x="930" y="150"/>
                  </a:lnTo>
                  <a:lnTo>
                    <a:pt x="948" y="156"/>
                  </a:lnTo>
                  <a:lnTo>
                    <a:pt x="963" y="163"/>
                  </a:lnTo>
                  <a:lnTo>
                    <a:pt x="974" y="166"/>
                  </a:lnTo>
                  <a:lnTo>
                    <a:pt x="979" y="169"/>
                  </a:lnTo>
                  <a:lnTo>
                    <a:pt x="974" y="166"/>
                  </a:lnTo>
                  <a:lnTo>
                    <a:pt x="963" y="158"/>
                  </a:lnTo>
                  <a:lnTo>
                    <a:pt x="951" y="150"/>
                  </a:lnTo>
                  <a:lnTo>
                    <a:pt x="932" y="143"/>
                  </a:lnTo>
                  <a:lnTo>
                    <a:pt x="909" y="132"/>
                  </a:lnTo>
                  <a:lnTo>
                    <a:pt x="883" y="119"/>
                  </a:lnTo>
                  <a:lnTo>
                    <a:pt x="855" y="109"/>
                  </a:lnTo>
                  <a:lnTo>
                    <a:pt x="821" y="96"/>
                  </a:lnTo>
                  <a:lnTo>
                    <a:pt x="785" y="83"/>
                  </a:lnTo>
                  <a:lnTo>
                    <a:pt x="743" y="70"/>
                  </a:lnTo>
                  <a:lnTo>
                    <a:pt x="699" y="57"/>
                  </a:lnTo>
                  <a:lnTo>
                    <a:pt x="653" y="44"/>
                  </a:lnTo>
                  <a:lnTo>
                    <a:pt x="603" y="34"/>
                  </a:lnTo>
                  <a:lnTo>
                    <a:pt x="552" y="24"/>
                  </a:lnTo>
                  <a:lnTo>
                    <a:pt x="497" y="18"/>
                  </a:lnTo>
                  <a:lnTo>
                    <a:pt x="440" y="11"/>
                  </a:lnTo>
                  <a:lnTo>
                    <a:pt x="389" y="5"/>
                  </a:lnTo>
                  <a:lnTo>
                    <a:pt x="339" y="3"/>
                  </a:lnTo>
                  <a:lnTo>
                    <a:pt x="293" y="3"/>
                  </a:lnTo>
                  <a:lnTo>
                    <a:pt x="249" y="0"/>
                  </a:lnTo>
                  <a:lnTo>
                    <a:pt x="207" y="3"/>
                  </a:lnTo>
                  <a:lnTo>
                    <a:pt x="171" y="5"/>
                  </a:lnTo>
                  <a:lnTo>
                    <a:pt x="137" y="8"/>
                  </a:lnTo>
                  <a:lnTo>
                    <a:pt x="106" y="11"/>
                  </a:lnTo>
                  <a:lnTo>
                    <a:pt x="78" y="13"/>
                  </a:lnTo>
                  <a:lnTo>
                    <a:pt x="54" y="16"/>
                  </a:lnTo>
                  <a:lnTo>
                    <a:pt x="36" y="21"/>
                  </a:lnTo>
                  <a:lnTo>
                    <a:pt x="21" y="24"/>
                  </a:lnTo>
                  <a:lnTo>
                    <a:pt x="8" y="26"/>
                  </a:lnTo>
                  <a:lnTo>
                    <a:pt x="3" y="29"/>
                  </a:lnTo>
                  <a:lnTo>
                    <a:pt x="0" y="29"/>
                  </a:lnTo>
                  <a:close/>
                </a:path>
              </a:pathLst>
            </a:custGeom>
            <a:solidFill>
              <a:srgbClr val="000000"/>
            </a:solidFill>
            <a:ln w="9525">
              <a:noFill/>
              <a:round/>
              <a:headEnd/>
              <a:tailEnd/>
            </a:ln>
          </p:spPr>
          <p:txBody>
            <a:bodyPr/>
            <a:lstStyle/>
            <a:p>
              <a:endParaRPr lang="en-US"/>
            </a:p>
          </p:txBody>
        </p:sp>
        <p:sp>
          <p:nvSpPr>
            <p:cNvPr id="31776" name="Freeform 98"/>
            <p:cNvSpPr>
              <a:spLocks/>
            </p:cNvSpPr>
            <p:nvPr/>
          </p:nvSpPr>
          <p:spPr bwMode="auto">
            <a:xfrm flipH="1">
              <a:off x="2980" y="1741"/>
              <a:ext cx="1414" cy="1149"/>
            </a:xfrm>
            <a:custGeom>
              <a:avLst/>
              <a:gdLst>
                <a:gd name="T0" fmla="*/ 0 w 679"/>
                <a:gd name="T1" fmla="*/ 0 h 367"/>
                <a:gd name="T2" fmla="*/ 1277952 w 679"/>
                <a:gd name="T3" fmla="*/ 0 h 367"/>
                <a:gd name="T4" fmla="*/ 5542093 w 679"/>
                <a:gd name="T5" fmla="*/ 2121345785 h 367"/>
                <a:gd name="T6" fmla="*/ 12260359 w 679"/>
                <a:gd name="T7" fmla="*/ 2147483647 h 367"/>
                <a:gd name="T8" fmla="*/ 21638457 w 679"/>
                <a:gd name="T9" fmla="*/ 2147483647 h 367"/>
                <a:gd name="T10" fmla="*/ 32250159 w 679"/>
                <a:gd name="T11" fmla="*/ 2147483647 h 367"/>
                <a:gd name="T12" fmla="*/ 44509006 w 679"/>
                <a:gd name="T13" fmla="*/ 2147483647 h 367"/>
                <a:gd name="T14" fmla="*/ 58047316 w 679"/>
                <a:gd name="T15" fmla="*/ 2147483647 h 367"/>
                <a:gd name="T16" fmla="*/ 72200288 w 679"/>
                <a:gd name="T17" fmla="*/ 2147483647 h 367"/>
                <a:gd name="T18" fmla="*/ 87060619 w 679"/>
                <a:gd name="T19" fmla="*/ 2147483647 h 367"/>
                <a:gd name="T20" fmla="*/ 101830521 w 679"/>
                <a:gd name="T21" fmla="*/ 2147483647 h 367"/>
                <a:gd name="T22" fmla="*/ 116723571 w 679"/>
                <a:gd name="T23" fmla="*/ 2147483647 h 367"/>
                <a:gd name="T24" fmla="*/ 130713728 w 679"/>
                <a:gd name="T25" fmla="*/ 2147483647 h 367"/>
                <a:gd name="T26" fmla="*/ 144356595 w 679"/>
                <a:gd name="T27" fmla="*/ 2147483647 h 367"/>
                <a:gd name="T28" fmla="*/ 157162374 w 679"/>
                <a:gd name="T29" fmla="*/ 2147483647 h 367"/>
                <a:gd name="T30" fmla="*/ 167260205 w 679"/>
                <a:gd name="T31" fmla="*/ 2147483647 h 367"/>
                <a:gd name="T32" fmla="*/ 176925281 w 679"/>
                <a:gd name="T33" fmla="*/ 2147483647 h 367"/>
                <a:gd name="T34" fmla="*/ 176925281 w 679"/>
                <a:gd name="T35" fmla="*/ 2147483647 h 367"/>
                <a:gd name="T36" fmla="*/ 175426966 w 679"/>
                <a:gd name="T37" fmla="*/ 2147483647 h 367"/>
                <a:gd name="T38" fmla="*/ 174044870 w 679"/>
                <a:gd name="T39" fmla="*/ 2147483647 h 367"/>
                <a:gd name="T40" fmla="*/ 171383702 w 679"/>
                <a:gd name="T41" fmla="*/ 2147483647 h 367"/>
                <a:gd name="T42" fmla="*/ 168502892 w 679"/>
                <a:gd name="T43" fmla="*/ 2147483647 h 367"/>
                <a:gd name="T44" fmla="*/ 165151475 w 679"/>
                <a:gd name="T45" fmla="*/ 2147483647 h 367"/>
                <a:gd name="T46" fmla="*/ 160512458 w 679"/>
                <a:gd name="T47" fmla="*/ 2147483647 h 367"/>
                <a:gd name="T48" fmla="*/ 155770016 w 679"/>
                <a:gd name="T49" fmla="*/ 2147483647 h 367"/>
                <a:gd name="T50" fmla="*/ 149777157 w 679"/>
                <a:gd name="T51" fmla="*/ 2147483647 h 367"/>
                <a:gd name="T52" fmla="*/ 143890254 w 679"/>
                <a:gd name="T53" fmla="*/ 2147483647 h 367"/>
                <a:gd name="T54" fmla="*/ 136978142 w 679"/>
                <a:gd name="T55" fmla="*/ 2147483647 h 367"/>
                <a:gd name="T56" fmla="*/ 128982043 w 679"/>
                <a:gd name="T57" fmla="*/ 2147483647 h 367"/>
                <a:gd name="T58" fmla="*/ 120090448 w 679"/>
                <a:gd name="T59" fmla="*/ 2147483647 h 367"/>
                <a:gd name="T60" fmla="*/ 111208582 w 679"/>
                <a:gd name="T61" fmla="*/ 2147483647 h 367"/>
                <a:gd name="T62" fmla="*/ 101113284 w 679"/>
                <a:gd name="T63" fmla="*/ 2147483647 h 367"/>
                <a:gd name="T64" fmla="*/ 91194312 w 679"/>
                <a:gd name="T65" fmla="*/ 2147483647 h 367"/>
                <a:gd name="T66" fmla="*/ 80189390 w 679"/>
                <a:gd name="T67" fmla="*/ 2147483647 h 367"/>
                <a:gd name="T68" fmla="*/ 70037781 w 679"/>
                <a:gd name="T69" fmla="*/ 2147483647 h 367"/>
                <a:gd name="T70" fmla="*/ 60659704 w 679"/>
                <a:gd name="T71" fmla="*/ 2147483647 h 367"/>
                <a:gd name="T72" fmla="*/ 51779737 w 679"/>
                <a:gd name="T73" fmla="*/ 2147483647 h 367"/>
                <a:gd name="T74" fmla="*/ 43791335 w 679"/>
                <a:gd name="T75" fmla="*/ 2147483647 h 367"/>
                <a:gd name="T76" fmla="*/ 36513907 w 679"/>
                <a:gd name="T77" fmla="*/ 2147483647 h 367"/>
                <a:gd name="T78" fmla="*/ 29688333 w 679"/>
                <a:gd name="T79" fmla="*/ 2147483647 h 367"/>
                <a:gd name="T80" fmla="*/ 23801664 w 679"/>
                <a:gd name="T81" fmla="*/ 2147483647 h 367"/>
                <a:gd name="T82" fmla="*/ 17533919 w 679"/>
                <a:gd name="T83" fmla="*/ 2147483647 h 367"/>
                <a:gd name="T84" fmla="*/ 12719136 w 679"/>
                <a:gd name="T85" fmla="*/ 2121345785 h 367"/>
                <a:gd name="T86" fmla="*/ 8879288 w 679"/>
                <a:gd name="T87" fmla="*/ 1365661648 h 367"/>
                <a:gd name="T88" fmla="*/ 5542093 w 679"/>
                <a:gd name="T89" fmla="*/ 513535780 h 367"/>
                <a:gd name="T90" fmla="*/ 3379268 w 679"/>
                <a:gd name="T91" fmla="*/ 0 h 367"/>
                <a:gd name="T92" fmla="*/ 1277952 w 679"/>
                <a:gd name="T93" fmla="*/ 0 h 367"/>
                <a:gd name="T94" fmla="*/ 0 w 679"/>
                <a:gd name="T95" fmla="*/ 0 h 367"/>
                <a:gd name="T96" fmla="*/ 0 w 679"/>
                <a:gd name="T97" fmla="*/ 0 h 367"/>
                <a:gd name="T98" fmla="*/ 0 w 679"/>
                <a:gd name="T99" fmla="*/ 0 h 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9"/>
                <a:gd name="T151" fmla="*/ 0 h 367"/>
                <a:gd name="T152" fmla="*/ 679 w 679"/>
                <a:gd name="T153" fmla="*/ 367 h 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9" h="367">
                  <a:moveTo>
                    <a:pt x="0" y="0"/>
                  </a:moveTo>
                  <a:lnTo>
                    <a:pt x="5" y="0"/>
                  </a:lnTo>
                  <a:lnTo>
                    <a:pt x="21" y="8"/>
                  </a:lnTo>
                  <a:lnTo>
                    <a:pt x="47" y="20"/>
                  </a:lnTo>
                  <a:lnTo>
                    <a:pt x="83" y="36"/>
                  </a:lnTo>
                  <a:lnTo>
                    <a:pt x="124" y="57"/>
                  </a:lnTo>
                  <a:lnTo>
                    <a:pt x="171" y="80"/>
                  </a:lnTo>
                  <a:lnTo>
                    <a:pt x="223" y="106"/>
                  </a:lnTo>
                  <a:lnTo>
                    <a:pt x="277" y="134"/>
                  </a:lnTo>
                  <a:lnTo>
                    <a:pt x="334" y="163"/>
                  </a:lnTo>
                  <a:lnTo>
                    <a:pt x="391" y="194"/>
                  </a:lnTo>
                  <a:lnTo>
                    <a:pt x="448" y="222"/>
                  </a:lnTo>
                  <a:lnTo>
                    <a:pt x="502" y="254"/>
                  </a:lnTo>
                  <a:lnTo>
                    <a:pt x="554" y="285"/>
                  </a:lnTo>
                  <a:lnTo>
                    <a:pt x="603" y="313"/>
                  </a:lnTo>
                  <a:lnTo>
                    <a:pt x="642" y="342"/>
                  </a:lnTo>
                  <a:lnTo>
                    <a:pt x="679" y="367"/>
                  </a:lnTo>
                  <a:lnTo>
                    <a:pt x="679" y="365"/>
                  </a:lnTo>
                  <a:lnTo>
                    <a:pt x="673" y="362"/>
                  </a:lnTo>
                  <a:lnTo>
                    <a:pt x="668" y="357"/>
                  </a:lnTo>
                  <a:lnTo>
                    <a:pt x="658" y="349"/>
                  </a:lnTo>
                  <a:lnTo>
                    <a:pt x="647" y="339"/>
                  </a:lnTo>
                  <a:lnTo>
                    <a:pt x="634" y="326"/>
                  </a:lnTo>
                  <a:lnTo>
                    <a:pt x="616" y="313"/>
                  </a:lnTo>
                  <a:lnTo>
                    <a:pt x="598" y="298"/>
                  </a:lnTo>
                  <a:lnTo>
                    <a:pt x="575" y="282"/>
                  </a:lnTo>
                  <a:lnTo>
                    <a:pt x="552" y="264"/>
                  </a:lnTo>
                  <a:lnTo>
                    <a:pt x="526" y="243"/>
                  </a:lnTo>
                  <a:lnTo>
                    <a:pt x="495" y="225"/>
                  </a:lnTo>
                  <a:lnTo>
                    <a:pt x="461" y="202"/>
                  </a:lnTo>
                  <a:lnTo>
                    <a:pt x="427" y="181"/>
                  </a:lnTo>
                  <a:lnTo>
                    <a:pt x="388" y="160"/>
                  </a:lnTo>
                  <a:lnTo>
                    <a:pt x="350" y="137"/>
                  </a:lnTo>
                  <a:lnTo>
                    <a:pt x="308" y="114"/>
                  </a:lnTo>
                  <a:lnTo>
                    <a:pt x="269" y="96"/>
                  </a:lnTo>
                  <a:lnTo>
                    <a:pt x="233" y="77"/>
                  </a:lnTo>
                  <a:lnTo>
                    <a:pt x="199" y="64"/>
                  </a:lnTo>
                  <a:lnTo>
                    <a:pt x="168" y="49"/>
                  </a:lnTo>
                  <a:lnTo>
                    <a:pt x="140" y="39"/>
                  </a:lnTo>
                  <a:lnTo>
                    <a:pt x="114" y="28"/>
                  </a:lnTo>
                  <a:lnTo>
                    <a:pt x="91" y="20"/>
                  </a:lnTo>
                  <a:lnTo>
                    <a:pt x="67" y="15"/>
                  </a:lnTo>
                  <a:lnTo>
                    <a:pt x="49" y="8"/>
                  </a:lnTo>
                  <a:lnTo>
                    <a:pt x="34" y="5"/>
                  </a:lnTo>
                  <a:lnTo>
                    <a:pt x="21" y="2"/>
                  </a:lnTo>
                  <a:lnTo>
                    <a:pt x="13" y="0"/>
                  </a:lnTo>
                  <a:lnTo>
                    <a:pt x="5" y="0"/>
                  </a:lnTo>
                  <a:lnTo>
                    <a:pt x="0" y="0"/>
                  </a:lnTo>
                  <a:close/>
                </a:path>
              </a:pathLst>
            </a:custGeom>
            <a:solidFill>
              <a:srgbClr val="000000"/>
            </a:solidFill>
            <a:ln w="9525">
              <a:noFill/>
              <a:round/>
              <a:headEnd/>
              <a:tailEnd/>
            </a:ln>
          </p:spPr>
          <p:txBody>
            <a:bodyPr/>
            <a:lstStyle/>
            <a:p>
              <a:endParaRPr lang="en-US"/>
            </a:p>
          </p:txBody>
        </p:sp>
        <p:grpSp>
          <p:nvGrpSpPr>
            <p:cNvPr id="31777" name="Group 99"/>
            <p:cNvGrpSpPr>
              <a:grpSpLocks noChangeAspect="1"/>
            </p:cNvGrpSpPr>
            <p:nvPr/>
          </p:nvGrpSpPr>
          <p:grpSpPr bwMode="auto">
            <a:xfrm>
              <a:off x="4344" y="1112"/>
              <a:ext cx="1010" cy="1488"/>
              <a:chOff x="4273" y="2998"/>
              <a:chExt cx="705" cy="1038"/>
            </a:xfrm>
          </p:grpSpPr>
          <p:sp>
            <p:nvSpPr>
              <p:cNvPr id="31796" name="Freeform 100"/>
              <p:cNvSpPr>
                <a:spLocks noChangeAspect="1"/>
              </p:cNvSpPr>
              <p:nvPr/>
            </p:nvSpPr>
            <p:spPr bwMode="auto">
              <a:xfrm>
                <a:off x="4566" y="3016"/>
                <a:ext cx="78" cy="56"/>
              </a:xfrm>
              <a:custGeom>
                <a:avLst/>
                <a:gdLst>
                  <a:gd name="T0" fmla="*/ 0 w 158"/>
                  <a:gd name="T1" fmla="*/ 1 h 110"/>
                  <a:gd name="T2" fmla="*/ 0 w 158"/>
                  <a:gd name="T3" fmla="*/ 1 h 110"/>
                  <a:gd name="T4" fmla="*/ 0 w 158"/>
                  <a:gd name="T5" fmla="*/ 1 h 110"/>
                  <a:gd name="T6" fmla="*/ 0 w 158"/>
                  <a:gd name="T7" fmla="*/ 1 h 110"/>
                  <a:gd name="T8" fmla="*/ 0 w 158"/>
                  <a:gd name="T9" fmla="*/ 1 h 110"/>
                  <a:gd name="T10" fmla="*/ 0 w 158"/>
                  <a:gd name="T11" fmla="*/ 1 h 110"/>
                  <a:gd name="T12" fmla="*/ 0 w 158"/>
                  <a:gd name="T13" fmla="*/ 1 h 110"/>
                  <a:gd name="T14" fmla="*/ 0 w 158"/>
                  <a:gd name="T15" fmla="*/ 1 h 110"/>
                  <a:gd name="T16" fmla="*/ 0 w 158"/>
                  <a:gd name="T17" fmla="*/ 1 h 110"/>
                  <a:gd name="T18" fmla="*/ 0 w 158"/>
                  <a:gd name="T19" fmla="*/ 1 h 110"/>
                  <a:gd name="T20" fmla="*/ 0 w 158"/>
                  <a:gd name="T21" fmla="*/ 1 h 110"/>
                  <a:gd name="T22" fmla="*/ 0 w 158"/>
                  <a:gd name="T23" fmla="*/ 1 h 110"/>
                  <a:gd name="T24" fmla="*/ 0 w 158"/>
                  <a:gd name="T25" fmla="*/ 1 h 110"/>
                  <a:gd name="T26" fmla="*/ 0 w 158"/>
                  <a:gd name="T27" fmla="*/ 1 h 110"/>
                  <a:gd name="T28" fmla="*/ 0 w 158"/>
                  <a:gd name="T29" fmla="*/ 1 h 110"/>
                  <a:gd name="T30" fmla="*/ 0 w 158"/>
                  <a:gd name="T31" fmla="*/ 1 h 110"/>
                  <a:gd name="T32" fmla="*/ 0 w 158"/>
                  <a:gd name="T33" fmla="*/ 1 h 110"/>
                  <a:gd name="T34" fmla="*/ 0 w 158"/>
                  <a:gd name="T35" fmla="*/ 1 h 110"/>
                  <a:gd name="T36" fmla="*/ 0 w 158"/>
                  <a:gd name="T37" fmla="*/ 1 h 110"/>
                  <a:gd name="T38" fmla="*/ 0 w 158"/>
                  <a:gd name="T39" fmla="*/ 1 h 110"/>
                  <a:gd name="T40" fmla="*/ 0 w 158"/>
                  <a:gd name="T41" fmla="*/ 1 h 110"/>
                  <a:gd name="T42" fmla="*/ 0 w 158"/>
                  <a:gd name="T43" fmla="*/ 1 h 110"/>
                  <a:gd name="T44" fmla="*/ 0 w 158"/>
                  <a:gd name="T45" fmla="*/ 1 h 110"/>
                  <a:gd name="T46" fmla="*/ 0 w 158"/>
                  <a:gd name="T47" fmla="*/ 1 h 110"/>
                  <a:gd name="T48" fmla="*/ 0 w 158"/>
                  <a:gd name="T49" fmla="*/ 1 h 110"/>
                  <a:gd name="T50" fmla="*/ 0 w 158"/>
                  <a:gd name="T51" fmla="*/ 1 h 110"/>
                  <a:gd name="T52" fmla="*/ 0 w 158"/>
                  <a:gd name="T53" fmla="*/ 1 h 110"/>
                  <a:gd name="T54" fmla="*/ 0 w 158"/>
                  <a:gd name="T55" fmla="*/ 1 h 110"/>
                  <a:gd name="T56" fmla="*/ 0 w 158"/>
                  <a:gd name="T57" fmla="*/ 1 h 110"/>
                  <a:gd name="T58" fmla="*/ 0 w 158"/>
                  <a:gd name="T59" fmla="*/ 1 h 110"/>
                  <a:gd name="T60" fmla="*/ 0 w 158"/>
                  <a:gd name="T61" fmla="*/ 1 h 110"/>
                  <a:gd name="T62" fmla="*/ 0 w 158"/>
                  <a:gd name="T63" fmla="*/ 1 h 110"/>
                  <a:gd name="T64" fmla="*/ 0 w 158"/>
                  <a:gd name="T65" fmla="*/ 1 h 110"/>
                  <a:gd name="T66" fmla="*/ 0 w 158"/>
                  <a:gd name="T67" fmla="*/ 1 h 110"/>
                  <a:gd name="T68" fmla="*/ 0 w 158"/>
                  <a:gd name="T69" fmla="*/ 1 h 110"/>
                  <a:gd name="T70" fmla="*/ 0 w 158"/>
                  <a:gd name="T71" fmla="*/ 0 h 110"/>
                  <a:gd name="T72" fmla="*/ 0 w 158"/>
                  <a:gd name="T73" fmla="*/ 0 h 110"/>
                  <a:gd name="T74" fmla="*/ 0 w 158"/>
                  <a:gd name="T75" fmla="*/ 1 h 110"/>
                  <a:gd name="T76" fmla="*/ 0 w 158"/>
                  <a:gd name="T77" fmla="*/ 1 h 110"/>
                  <a:gd name="T78" fmla="*/ 0 w 158"/>
                  <a:gd name="T79" fmla="*/ 1 h 110"/>
                  <a:gd name="T80" fmla="*/ 0 w 158"/>
                  <a:gd name="T81" fmla="*/ 1 h 110"/>
                  <a:gd name="T82" fmla="*/ 0 w 158"/>
                  <a:gd name="T83" fmla="*/ 1 h 110"/>
                  <a:gd name="T84" fmla="*/ 0 w 158"/>
                  <a:gd name="T85" fmla="*/ 1 h 110"/>
                  <a:gd name="T86" fmla="*/ 0 w 158"/>
                  <a:gd name="T87" fmla="*/ 1 h 110"/>
                  <a:gd name="T88" fmla="*/ 0 w 158"/>
                  <a:gd name="T89" fmla="*/ 1 h 110"/>
                  <a:gd name="T90" fmla="*/ 0 w 158"/>
                  <a:gd name="T91" fmla="*/ 1 h 110"/>
                  <a:gd name="T92" fmla="*/ 0 w 158"/>
                  <a:gd name="T93" fmla="*/ 1 h 110"/>
                  <a:gd name="T94" fmla="*/ 0 w 158"/>
                  <a:gd name="T95" fmla="*/ 1 h 110"/>
                  <a:gd name="T96" fmla="*/ 0 w 158"/>
                  <a:gd name="T97" fmla="*/ 1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1797" name="Freeform 101"/>
              <p:cNvSpPr>
                <a:spLocks noChangeAspect="1"/>
              </p:cNvSpPr>
              <p:nvPr/>
            </p:nvSpPr>
            <p:spPr bwMode="auto">
              <a:xfrm>
                <a:off x="4275" y="3082"/>
                <a:ext cx="703" cy="954"/>
              </a:xfrm>
              <a:custGeom>
                <a:avLst/>
                <a:gdLst>
                  <a:gd name="T0" fmla="*/ 1 w 1405"/>
                  <a:gd name="T1" fmla="*/ 1 h 1908"/>
                  <a:gd name="T2" fmla="*/ 1 w 1405"/>
                  <a:gd name="T3" fmla="*/ 1 h 1908"/>
                  <a:gd name="T4" fmla="*/ 1 w 1405"/>
                  <a:gd name="T5" fmla="*/ 1 h 1908"/>
                  <a:gd name="T6" fmla="*/ 1 w 1405"/>
                  <a:gd name="T7" fmla="*/ 1 h 1908"/>
                  <a:gd name="T8" fmla="*/ 1 w 1405"/>
                  <a:gd name="T9" fmla="*/ 1 h 1908"/>
                  <a:gd name="T10" fmla="*/ 1 w 1405"/>
                  <a:gd name="T11" fmla="*/ 1 h 1908"/>
                  <a:gd name="T12" fmla="*/ 1 w 1405"/>
                  <a:gd name="T13" fmla="*/ 1 h 1908"/>
                  <a:gd name="T14" fmla="*/ 1 w 1405"/>
                  <a:gd name="T15" fmla="*/ 1 h 1908"/>
                  <a:gd name="T16" fmla="*/ 1 w 1405"/>
                  <a:gd name="T17" fmla="*/ 1 h 1908"/>
                  <a:gd name="T18" fmla="*/ 1 w 1405"/>
                  <a:gd name="T19" fmla="*/ 1 h 1908"/>
                  <a:gd name="T20" fmla="*/ 1 w 1405"/>
                  <a:gd name="T21" fmla="*/ 1 h 1908"/>
                  <a:gd name="T22" fmla="*/ 1 w 1405"/>
                  <a:gd name="T23" fmla="*/ 1 h 1908"/>
                  <a:gd name="T24" fmla="*/ 1 w 1405"/>
                  <a:gd name="T25" fmla="*/ 1 h 1908"/>
                  <a:gd name="T26" fmla="*/ 1 w 1405"/>
                  <a:gd name="T27" fmla="*/ 1 h 1908"/>
                  <a:gd name="T28" fmla="*/ 1 w 1405"/>
                  <a:gd name="T29" fmla="*/ 1 h 1908"/>
                  <a:gd name="T30" fmla="*/ 1 w 1405"/>
                  <a:gd name="T31" fmla="*/ 1 h 1908"/>
                  <a:gd name="T32" fmla="*/ 1 w 1405"/>
                  <a:gd name="T33" fmla="*/ 1 h 1908"/>
                  <a:gd name="T34" fmla="*/ 1 w 1405"/>
                  <a:gd name="T35" fmla="*/ 1 h 1908"/>
                  <a:gd name="T36" fmla="*/ 1 w 1405"/>
                  <a:gd name="T37" fmla="*/ 1 h 1908"/>
                  <a:gd name="T38" fmla="*/ 1 w 1405"/>
                  <a:gd name="T39" fmla="*/ 1 h 1908"/>
                  <a:gd name="T40" fmla="*/ 1 w 1405"/>
                  <a:gd name="T41" fmla="*/ 1 h 1908"/>
                  <a:gd name="T42" fmla="*/ 1 w 1405"/>
                  <a:gd name="T43" fmla="*/ 1 h 1908"/>
                  <a:gd name="T44" fmla="*/ 1 w 1405"/>
                  <a:gd name="T45" fmla="*/ 1 h 1908"/>
                  <a:gd name="T46" fmla="*/ 1 w 1405"/>
                  <a:gd name="T47" fmla="*/ 1 h 1908"/>
                  <a:gd name="T48" fmla="*/ 1 w 1405"/>
                  <a:gd name="T49" fmla="*/ 1 h 1908"/>
                  <a:gd name="T50" fmla="*/ 1 w 1405"/>
                  <a:gd name="T51" fmla="*/ 1 h 1908"/>
                  <a:gd name="T52" fmla="*/ 1 w 1405"/>
                  <a:gd name="T53" fmla="*/ 1 h 1908"/>
                  <a:gd name="T54" fmla="*/ 1 w 1405"/>
                  <a:gd name="T55" fmla="*/ 1 h 1908"/>
                  <a:gd name="T56" fmla="*/ 1 w 1405"/>
                  <a:gd name="T57" fmla="*/ 1 h 1908"/>
                  <a:gd name="T58" fmla="*/ 1 w 1405"/>
                  <a:gd name="T59" fmla="*/ 1 h 1908"/>
                  <a:gd name="T60" fmla="*/ 1 w 1405"/>
                  <a:gd name="T61" fmla="*/ 1 h 1908"/>
                  <a:gd name="T62" fmla="*/ 1 w 1405"/>
                  <a:gd name="T63" fmla="*/ 1 h 1908"/>
                  <a:gd name="T64" fmla="*/ 1 w 1405"/>
                  <a:gd name="T65" fmla="*/ 1 h 1908"/>
                  <a:gd name="T66" fmla="*/ 1 w 1405"/>
                  <a:gd name="T67" fmla="*/ 1 h 1908"/>
                  <a:gd name="T68" fmla="*/ 1 w 1405"/>
                  <a:gd name="T69" fmla="*/ 1 h 1908"/>
                  <a:gd name="T70" fmla="*/ 1 w 1405"/>
                  <a:gd name="T71" fmla="*/ 1 h 1908"/>
                  <a:gd name="T72" fmla="*/ 1 w 1405"/>
                  <a:gd name="T73" fmla="*/ 1 h 1908"/>
                  <a:gd name="T74" fmla="*/ 1 w 1405"/>
                  <a:gd name="T75" fmla="*/ 1 h 1908"/>
                  <a:gd name="T76" fmla="*/ 1 w 1405"/>
                  <a:gd name="T77" fmla="*/ 1 h 1908"/>
                  <a:gd name="T78" fmla="*/ 1 w 1405"/>
                  <a:gd name="T79" fmla="*/ 1 h 1908"/>
                  <a:gd name="T80" fmla="*/ 1 w 1405"/>
                  <a:gd name="T81" fmla="*/ 1 h 1908"/>
                  <a:gd name="T82" fmla="*/ 1 w 1405"/>
                  <a:gd name="T83" fmla="*/ 1 h 1908"/>
                  <a:gd name="T84" fmla="*/ 1 w 1405"/>
                  <a:gd name="T85" fmla="*/ 1 h 1908"/>
                  <a:gd name="T86" fmla="*/ 1 w 1405"/>
                  <a:gd name="T87" fmla="*/ 1 h 1908"/>
                  <a:gd name="T88" fmla="*/ 1 w 1405"/>
                  <a:gd name="T89" fmla="*/ 1 h 1908"/>
                  <a:gd name="T90" fmla="*/ 1 w 1405"/>
                  <a:gd name="T91" fmla="*/ 1 h 1908"/>
                  <a:gd name="T92" fmla="*/ 1 w 1405"/>
                  <a:gd name="T93" fmla="*/ 1 h 1908"/>
                  <a:gd name="T94" fmla="*/ 1 w 1405"/>
                  <a:gd name="T95" fmla="*/ 1 h 1908"/>
                  <a:gd name="T96" fmla="*/ 1 w 1405"/>
                  <a:gd name="T97" fmla="*/ 1 h 1908"/>
                  <a:gd name="T98" fmla="*/ 1 w 1405"/>
                  <a:gd name="T99" fmla="*/ 1 h 1908"/>
                  <a:gd name="T100" fmla="*/ 1 w 1405"/>
                  <a:gd name="T101" fmla="*/ 1 h 1908"/>
                  <a:gd name="T102" fmla="*/ 1 w 1405"/>
                  <a:gd name="T103" fmla="*/ 1 h 1908"/>
                  <a:gd name="T104" fmla="*/ 1 w 1405"/>
                  <a:gd name="T105" fmla="*/ 1 h 1908"/>
                  <a:gd name="T106" fmla="*/ 1 w 1405"/>
                  <a:gd name="T107" fmla="*/ 1 h 1908"/>
                  <a:gd name="T108" fmla="*/ 1 w 1405"/>
                  <a:gd name="T109" fmla="*/ 1 h 1908"/>
                  <a:gd name="T110" fmla="*/ 1 w 1405"/>
                  <a:gd name="T111" fmla="*/ 1 h 19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5"/>
                  <a:gd name="T169" fmla="*/ 0 h 1908"/>
                  <a:gd name="T170" fmla="*/ 1405 w 1405"/>
                  <a:gd name="T171" fmla="*/ 1908 h 19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5" h="1908">
                    <a:moveTo>
                      <a:pt x="31" y="1489"/>
                    </a:moveTo>
                    <a:lnTo>
                      <a:pt x="0" y="1362"/>
                    </a:lnTo>
                    <a:lnTo>
                      <a:pt x="84" y="1315"/>
                    </a:lnTo>
                    <a:lnTo>
                      <a:pt x="94" y="1142"/>
                    </a:lnTo>
                    <a:lnTo>
                      <a:pt x="53" y="1132"/>
                    </a:lnTo>
                    <a:lnTo>
                      <a:pt x="47" y="1055"/>
                    </a:lnTo>
                    <a:lnTo>
                      <a:pt x="178" y="1018"/>
                    </a:lnTo>
                    <a:lnTo>
                      <a:pt x="178" y="902"/>
                    </a:lnTo>
                    <a:lnTo>
                      <a:pt x="176" y="890"/>
                    </a:lnTo>
                    <a:lnTo>
                      <a:pt x="169" y="860"/>
                    </a:lnTo>
                    <a:lnTo>
                      <a:pt x="163" y="815"/>
                    </a:lnTo>
                    <a:lnTo>
                      <a:pt x="161" y="759"/>
                    </a:lnTo>
                    <a:lnTo>
                      <a:pt x="167" y="697"/>
                    </a:lnTo>
                    <a:lnTo>
                      <a:pt x="183" y="632"/>
                    </a:lnTo>
                    <a:lnTo>
                      <a:pt x="214" y="570"/>
                    </a:lnTo>
                    <a:lnTo>
                      <a:pt x="262" y="514"/>
                    </a:lnTo>
                    <a:lnTo>
                      <a:pt x="290" y="490"/>
                    </a:lnTo>
                    <a:lnTo>
                      <a:pt x="316" y="469"/>
                    </a:lnTo>
                    <a:lnTo>
                      <a:pt x="338" y="452"/>
                    </a:lnTo>
                    <a:lnTo>
                      <a:pt x="359" y="437"/>
                    </a:lnTo>
                    <a:lnTo>
                      <a:pt x="377" y="424"/>
                    </a:lnTo>
                    <a:lnTo>
                      <a:pt x="392" y="415"/>
                    </a:lnTo>
                    <a:lnTo>
                      <a:pt x="406" y="407"/>
                    </a:lnTo>
                    <a:lnTo>
                      <a:pt x="418" y="400"/>
                    </a:lnTo>
                    <a:lnTo>
                      <a:pt x="428" y="395"/>
                    </a:lnTo>
                    <a:lnTo>
                      <a:pt x="436" y="392"/>
                    </a:lnTo>
                    <a:lnTo>
                      <a:pt x="443" y="391"/>
                    </a:lnTo>
                    <a:lnTo>
                      <a:pt x="448" y="388"/>
                    </a:lnTo>
                    <a:lnTo>
                      <a:pt x="451" y="388"/>
                    </a:lnTo>
                    <a:lnTo>
                      <a:pt x="453" y="388"/>
                    </a:lnTo>
                    <a:lnTo>
                      <a:pt x="456" y="388"/>
                    </a:lnTo>
                    <a:lnTo>
                      <a:pt x="451" y="314"/>
                    </a:lnTo>
                    <a:lnTo>
                      <a:pt x="472" y="298"/>
                    </a:lnTo>
                    <a:lnTo>
                      <a:pt x="472" y="115"/>
                    </a:lnTo>
                    <a:lnTo>
                      <a:pt x="473" y="110"/>
                    </a:lnTo>
                    <a:lnTo>
                      <a:pt x="476" y="97"/>
                    </a:lnTo>
                    <a:lnTo>
                      <a:pt x="482" y="77"/>
                    </a:lnTo>
                    <a:lnTo>
                      <a:pt x="493" y="55"/>
                    </a:lnTo>
                    <a:lnTo>
                      <a:pt x="505" y="34"/>
                    </a:lnTo>
                    <a:lnTo>
                      <a:pt x="523" y="16"/>
                    </a:lnTo>
                    <a:lnTo>
                      <a:pt x="544" y="4"/>
                    </a:lnTo>
                    <a:lnTo>
                      <a:pt x="572" y="0"/>
                    </a:lnTo>
                    <a:lnTo>
                      <a:pt x="597" y="6"/>
                    </a:lnTo>
                    <a:lnTo>
                      <a:pt x="617" y="16"/>
                    </a:lnTo>
                    <a:lnTo>
                      <a:pt x="630" y="32"/>
                    </a:lnTo>
                    <a:lnTo>
                      <a:pt x="638" y="48"/>
                    </a:lnTo>
                    <a:lnTo>
                      <a:pt x="642" y="66"/>
                    </a:lnTo>
                    <a:lnTo>
                      <a:pt x="645" y="81"/>
                    </a:lnTo>
                    <a:lnTo>
                      <a:pt x="645" y="91"/>
                    </a:lnTo>
                    <a:lnTo>
                      <a:pt x="645" y="95"/>
                    </a:lnTo>
                    <a:lnTo>
                      <a:pt x="640" y="320"/>
                    </a:lnTo>
                    <a:lnTo>
                      <a:pt x="656" y="325"/>
                    </a:lnTo>
                    <a:lnTo>
                      <a:pt x="650" y="378"/>
                    </a:lnTo>
                    <a:lnTo>
                      <a:pt x="652" y="379"/>
                    </a:lnTo>
                    <a:lnTo>
                      <a:pt x="656" y="381"/>
                    </a:lnTo>
                    <a:lnTo>
                      <a:pt x="664" y="385"/>
                    </a:lnTo>
                    <a:lnTo>
                      <a:pt x="673" y="389"/>
                    </a:lnTo>
                    <a:lnTo>
                      <a:pt x="686" y="396"/>
                    </a:lnTo>
                    <a:lnTo>
                      <a:pt x="700" y="404"/>
                    </a:lnTo>
                    <a:lnTo>
                      <a:pt x="715" y="414"/>
                    </a:lnTo>
                    <a:lnTo>
                      <a:pt x="732" y="424"/>
                    </a:lnTo>
                    <a:lnTo>
                      <a:pt x="749" y="437"/>
                    </a:lnTo>
                    <a:lnTo>
                      <a:pt x="768" y="450"/>
                    </a:lnTo>
                    <a:lnTo>
                      <a:pt x="787" y="465"/>
                    </a:lnTo>
                    <a:lnTo>
                      <a:pt x="807" y="481"/>
                    </a:lnTo>
                    <a:lnTo>
                      <a:pt x="827" y="499"/>
                    </a:lnTo>
                    <a:lnTo>
                      <a:pt x="845" y="518"/>
                    </a:lnTo>
                    <a:lnTo>
                      <a:pt x="863" y="539"/>
                    </a:lnTo>
                    <a:lnTo>
                      <a:pt x="881" y="561"/>
                    </a:lnTo>
                    <a:lnTo>
                      <a:pt x="908" y="607"/>
                    </a:lnTo>
                    <a:lnTo>
                      <a:pt x="924" y="652"/>
                    </a:lnTo>
                    <a:lnTo>
                      <a:pt x="933" y="696"/>
                    </a:lnTo>
                    <a:lnTo>
                      <a:pt x="935" y="735"/>
                    </a:lnTo>
                    <a:lnTo>
                      <a:pt x="933" y="769"/>
                    </a:lnTo>
                    <a:lnTo>
                      <a:pt x="928" y="796"/>
                    </a:lnTo>
                    <a:lnTo>
                      <a:pt x="924" y="813"/>
                    </a:lnTo>
                    <a:lnTo>
                      <a:pt x="922" y="819"/>
                    </a:lnTo>
                    <a:lnTo>
                      <a:pt x="953" y="834"/>
                    </a:lnTo>
                    <a:lnTo>
                      <a:pt x="953" y="897"/>
                    </a:lnTo>
                    <a:lnTo>
                      <a:pt x="938" y="902"/>
                    </a:lnTo>
                    <a:lnTo>
                      <a:pt x="933" y="992"/>
                    </a:lnTo>
                    <a:lnTo>
                      <a:pt x="1090" y="1028"/>
                    </a:lnTo>
                    <a:lnTo>
                      <a:pt x="1095" y="1116"/>
                    </a:lnTo>
                    <a:lnTo>
                      <a:pt x="1070" y="1116"/>
                    </a:lnTo>
                    <a:lnTo>
                      <a:pt x="1064" y="1294"/>
                    </a:lnTo>
                    <a:lnTo>
                      <a:pt x="1195" y="1315"/>
                    </a:lnTo>
                    <a:lnTo>
                      <a:pt x="1174" y="1479"/>
                    </a:lnTo>
                    <a:lnTo>
                      <a:pt x="1290" y="1499"/>
                    </a:lnTo>
                    <a:lnTo>
                      <a:pt x="1294" y="1620"/>
                    </a:lnTo>
                    <a:lnTo>
                      <a:pt x="1405" y="1615"/>
                    </a:lnTo>
                    <a:lnTo>
                      <a:pt x="1368" y="1678"/>
                    </a:lnTo>
                    <a:lnTo>
                      <a:pt x="1347" y="1725"/>
                    </a:lnTo>
                    <a:lnTo>
                      <a:pt x="1345" y="1725"/>
                    </a:lnTo>
                    <a:lnTo>
                      <a:pt x="1341" y="1726"/>
                    </a:lnTo>
                    <a:lnTo>
                      <a:pt x="1336" y="1727"/>
                    </a:lnTo>
                    <a:lnTo>
                      <a:pt x="1329" y="1731"/>
                    </a:lnTo>
                    <a:lnTo>
                      <a:pt x="1324" y="1734"/>
                    </a:lnTo>
                    <a:lnTo>
                      <a:pt x="1321" y="1740"/>
                    </a:lnTo>
                    <a:lnTo>
                      <a:pt x="1322" y="1747"/>
                    </a:lnTo>
                    <a:lnTo>
                      <a:pt x="1326" y="1756"/>
                    </a:lnTo>
                    <a:lnTo>
                      <a:pt x="1338" y="1774"/>
                    </a:lnTo>
                    <a:lnTo>
                      <a:pt x="1345" y="1787"/>
                    </a:lnTo>
                    <a:lnTo>
                      <a:pt x="1347" y="1795"/>
                    </a:lnTo>
                    <a:lnTo>
                      <a:pt x="1347" y="1799"/>
                    </a:lnTo>
                    <a:lnTo>
                      <a:pt x="1345" y="1797"/>
                    </a:lnTo>
                    <a:lnTo>
                      <a:pt x="1337" y="1792"/>
                    </a:lnTo>
                    <a:lnTo>
                      <a:pt x="1324" y="1786"/>
                    </a:lnTo>
                    <a:lnTo>
                      <a:pt x="1309" y="1779"/>
                    </a:lnTo>
                    <a:lnTo>
                      <a:pt x="1292" y="1772"/>
                    </a:lnTo>
                    <a:lnTo>
                      <a:pt x="1273" y="1768"/>
                    </a:lnTo>
                    <a:lnTo>
                      <a:pt x="1255" y="1765"/>
                    </a:lnTo>
                    <a:lnTo>
                      <a:pt x="1237" y="1767"/>
                    </a:lnTo>
                    <a:lnTo>
                      <a:pt x="1222" y="1771"/>
                    </a:lnTo>
                    <a:lnTo>
                      <a:pt x="1211" y="1778"/>
                    </a:lnTo>
                    <a:lnTo>
                      <a:pt x="1204" y="1786"/>
                    </a:lnTo>
                    <a:lnTo>
                      <a:pt x="1201" y="1794"/>
                    </a:lnTo>
                    <a:lnTo>
                      <a:pt x="1199" y="1801"/>
                    </a:lnTo>
                    <a:lnTo>
                      <a:pt x="1199" y="1808"/>
                    </a:lnTo>
                    <a:lnTo>
                      <a:pt x="1200" y="1813"/>
                    </a:lnTo>
                    <a:lnTo>
                      <a:pt x="1200" y="1814"/>
                    </a:lnTo>
                    <a:lnTo>
                      <a:pt x="1105" y="1820"/>
                    </a:lnTo>
                    <a:lnTo>
                      <a:pt x="1085" y="1898"/>
                    </a:lnTo>
                    <a:lnTo>
                      <a:pt x="1083" y="1897"/>
                    </a:lnTo>
                    <a:lnTo>
                      <a:pt x="1081" y="1896"/>
                    </a:lnTo>
                    <a:lnTo>
                      <a:pt x="1077" y="1893"/>
                    </a:lnTo>
                    <a:lnTo>
                      <a:pt x="1070" y="1891"/>
                    </a:lnTo>
                    <a:lnTo>
                      <a:pt x="1060" y="1889"/>
                    </a:lnTo>
                    <a:lnTo>
                      <a:pt x="1048" y="1886"/>
                    </a:lnTo>
                    <a:lnTo>
                      <a:pt x="1030" y="1886"/>
                    </a:lnTo>
                    <a:lnTo>
                      <a:pt x="1011" y="1888"/>
                    </a:lnTo>
                    <a:lnTo>
                      <a:pt x="991" y="1890"/>
                    </a:lnTo>
                    <a:lnTo>
                      <a:pt x="974" y="1892"/>
                    </a:lnTo>
                    <a:lnTo>
                      <a:pt x="961" y="1896"/>
                    </a:lnTo>
                    <a:lnTo>
                      <a:pt x="950" y="1898"/>
                    </a:lnTo>
                    <a:lnTo>
                      <a:pt x="942" y="1900"/>
                    </a:lnTo>
                    <a:lnTo>
                      <a:pt x="937" y="1902"/>
                    </a:lnTo>
                    <a:lnTo>
                      <a:pt x="934" y="1904"/>
                    </a:lnTo>
                    <a:lnTo>
                      <a:pt x="933" y="1904"/>
                    </a:lnTo>
                    <a:lnTo>
                      <a:pt x="933" y="1902"/>
                    </a:lnTo>
                    <a:lnTo>
                      <a:pt x="934" y="1898"/>
                    </a:lnTo>
                    <a:lnTo>
                      <a:pt x="934" y="1892"/>
                    </a:lnTo>
                    <a:lnTo>
                      <a:pt x="933" y="1885"/>
                    </a:lnTo>
                    <a:lnTo>
                      <a:pt x="929" y="1878"/>
                    </a:lnTo>
                    <a:lnTo>
                      <a:pt x="923" y="1873"/>
                    </a:lnTo>
                    <a:lnTo>
                      <a:pt x="914" y="1868"/>
                    </a:lnTo>
                    <a:lnTo>
                      <a:pt x="901" y="1867"/>
                    </a:lnTo>
                    <a:lnTo>
                      <a:pt x="884" y="1869"/>
                    </a:lnTo>
                    <a:lnTo>
                      <a:pt x="866" y="1874"/>
                    </a:lnTo>
                    <a:lnTo>
                      <a:pt x="846" y="1879"/>
                    </a:lnTo>
                    <a:lnTo>
                      <a:pt x="828" y="1888"/>
                    </a:lnTo>
                    <a:lnTo>
                      <a:pt x="812" y="1896"/>
                    </a:lnTo>
                    <a:lnTo>
                      <a:pt x="798" y="1901"/>
                    </a:lnTo>
                    <a:lnTo>
                      <a:pt x="790" y="1906"/>
                    </a:lnTo>
                    <a:lnTo>
                      <a:pt x="786" y="1908"/>
                    </a:lnTo>
                    <a:lnTo>
                      <a:pt x="733" y="1908"/>
                    </a:lnTo>
                    <a:lnTo>
                      <a:pt x="733" y="1906"/>
                    </a:lnTo>
                    <a:lnTo>
                      <a:pt x="734" y="1899"/>
                    </a:lnTo>
                    <a:lnTo>
                      <a:pt x="733" y="1891"/>
                    </a:lnTo>
                    <a:lnTo>
                      <a:pt x="731" y="1881"/>
                    </a:lnTo>
                    <a:lnTo>
                      <a:pt x="726" y="1871"/>
                    </a:lnTo>
                    <a:lnTo>
                      <a:pt x="718" y="1864"/>
                    </a:lnTo>
                    <a:lnTo>
                      <a:pt x="706" y="1860"/>
                    </a:lnTo>
                    <a:lnTo>
                      <a:pt x="687" y="1861"/>
                    </a:lnTo>
                    <a:lnTo>
                      <a:pt x="665" y="1864"/>
                    </a:lnTo>
                    <a:lnTo>
                      <a:pt x="641" y="1866"/>
                    </a:lnTo>
                    <a:lnTo>
                      <a:pt x="618" y="1866"/>
                    </a:lnTo>
                    <a:lnTo>
                      <a:pt x="597" y="1864"/>
                    </a:lnTo>
                    <a:lnTo>
                      <a:pt x="578" y="1863"/>
                    </a:lnTo>
                    <a:lnTo>
                      <a:pt x="564" y="1862"/>
                    </a:lnTo>
                    <a:lnTo>
                      <a:pt x="554" y="1861"/>
                    </a:lnTo>
                    <a:lnTo>
                      <a:pt x="550" y="1861"/>
                    </a:lnTo>
                    <a:lnTo>
                      <a:pt x="550" y="1835"/>
                    </a:lnTo>
                    <a:lnTo>
                      <a:pt x="554" y="1830"/>
                    </a:lnTo>
                    <a:lnTo>
                      <a:pt x="563" y="1818"/>
                    </a:lnTo>
                    <a:lnTo>
                      <a:pt x="573" y="1801"/>
                    </a:lnTo>
                    <a:lnTo>
                      <a:pt x="585" y="1779"/>
                    </a:lnTo>
                    <a:lnTo>
                      <a:pt x="594" y="1755"/>
                    </a:lnTo>
                    <a:lnTo>
                      <a:pt x="597" y="1731"/>
                    </a:lnTo>
                    <a:lnTo>
                      <a:pt x="592" y="1708"/>
                    </a:lnTo>
                    <a:lnTo>
                      <a:pt x="577" y="1688"/>
                    </a:lnTo>
                    <a:lnTo>
                      <a:pt x="556" y="1676"/>
                    </a:lnTo>
                    <a:lnTo>
                      <a:pt x="538" y="1670"/>
                    </a:lnTo>
                    <a:lnTo>
                      <a:pt x="520" y="1671"/>
                    </a:lnTo>
                    <a:lnTo>
                      <a:pt x="505" y="1677"/>
                    </a:lnTo>
                    <a:lnTo>
                      <a:pt x="491" y="1686"/>
                    </a:lnTo>
                    <a:lnTo>
                      <a:pt x="480" y="1695"/>
                    </a:lnTo>
                    <a:lnTo>
                      <a:pt x="470" y="1703"/>
                    </a:lnTo>
                    <a:lnTo>
                      <a:pt x="461" y="1709"/>
                    </a:lnTo>
                    <a:lnTo>
                      <a:pt x="457" y="1709"/>
                    </a:lnTo>
                    <a:lnTo>
                      <a:pt x="456" y="1703"/>
                    </a:lnTo>
                    <a:lnTo>
                      <a:pt x="458" y="1693"/>
                    </a:lnTo>
                    <a:lnTo>
                      <a:pt x="460" y="1680"/>
                    </a:lnTo>
                    <a:lnTo>
                      <a:pt x="460" y="1669"/>
                    </a:lnTo>
                    <a:lnTo>
                      <a:pt x="457" y="1660"/>
                    </a:lnTo>
                    <a:lnTo>
                      <a:pt x="448" y="1655"/>
                    </a:lnTo>
                    <a:lnTo>
                      <a:pt x="430" y="1656"/>
                    </a:lnTo>
                    <a:lnTo>
                      <a:pt x="409" y="1664"/>
                    </a:lnTo>
                    <a:lnTo>
                      <a:pt x="387" y="1674"/>
                    </a:lnTo>
                    <a:lnTo>
                      <a:pt x="365" y="1686"/>
                    </a:lnTo>
                    <a:lnTo>
                      <a:pt x="345" y="1698"/>
                    </a:lnTo>
                    <a:lnTo>
                      <a:pt x="329" y="1707"/>
                    </a:lnTo>
                    <a:lnTo>
                      <a:pt x="315" y="1714"/>
                    </a:lnTo>
                    <a:lnTo>
                      <a:pt x="307" y="1717"/>
                    </a:lnTo>
                    <a:lnTo>
                      <a:pt x="304" y="1715"/>
                    </a:lnTo>
                    <a:lnTo>
                      <a:pt x="303" y="1707"/>
                    </a:lnTo>
                    <a:lnTo>
                      <a:pt x="300" y="1693"/>
                    </a:lnTo>
                    <a:lnTo>
                      <a:pt x="297" y="1677"/>
                    </a:lnTo>
                    <a:lnTo>
                      <a:pt x="292" y="1658"/>
                    </a:lnTo>
                    <a:lnTo>
                      <a:pt x="284" y="1639"/>
                    </a:lnTo>
                    <a:lnTo>
                      <a:pt x="276" y="1619"/>
                    </a:lnTo>
                    <a:lnTo>
                      <a:pt x="265" y="1601"/>
                    </a:lnTo>
                    <a:lnTo>
                      <a:pt x="252" y="1584"/>
                    </a:lnTo>
                    <a:lnTo>
                      <a:pt x="237" y="1573"/>
                    </a:lnTo>
                    <a:lnTo>
                      <a:pt x="218" y="1571"/>
                    </a:lnTo>
                    <a:lnTo>
                      <a:pt x="199" y="1577"/>
                    </a:lnTo>
                    <a:lnTo>
                      <a:pt x="180" y="1586"/>
                    </a:lnTo>
                    <a:lnTo>
                      <a:pt x="163" y="1597"/>
                    </a:lnTo>
                    <a:lnTo>
                      <a:pt x="149" y="1609"/>
                    </a:lnTo>
                    <a:lnTo>
                      <a:pt x="140" y="1617"/>
                    </a:lnTo>
                    <a:lnTo>
                      <a:pt x="137" y="1620"/>
                    </a:lnTo>
                    <a:lnTo>
                      <a:pt x="100" y="1578"/>
                    </a:lnTo>
                    <a:lnTo>
                      <a:pt x="78" y="1562"/>
                    </a:lnTo>
                    <a:lnTo>
                      <a:pt x="78" y="1504"/>
                    </a:lnTo>
                    <a:lnTo>
                      <a:pt x="31" y="1489"/>
                    </a:lnTo>
                    <a:close/>
                  </a:path>
                </a:pathLst>
              </a:custGeom>
              <a:solidFill>
                <a:srgbClr val="FFFFFF"/>
              </a:solidFill>
              <a:ln w="9525">
                <a:noFill/>
                <a:round/>
                <a:headEnd/>
                <a:tailEnd/>
              </a:ln>
            </p:spPr>
            <p:txBody>
              <a:bodyPr/>
              <a:lstStyle/>
              <a:p>
                <a:endParaRPr lang="en-US"/>
              </a:p>
            </p:txBody>
          </p:sp>
          <p:sp>
            <p:nvSpPr>
              <p:cNvPr id="31798" name="Freeform 102"/>
              <p:cNvSpPr>
                <a:spLocks noChangeAspect="1"/>
              </p:cNvSpPr>
              <p:nvPr/>
            </p:nvSpPr>
            <p:spPr bwMode="auto">
              <a:xfrm>
                <a:off x="4281" y="3087"/>
                <a:ext cx="272" cy="816"/>
              </a:xfrm>
              <a:custGeom>
                <a:avLst/>
                <a:gdLst>
                  <a:gd name="T0" fmla="*/ 0 w 546"/>
                  <a:gd name="T1" fmla="*/ 1 h 1631"/>
                  <a:gd name="T2" fmla="*/ 0 w 546"/>
                  <a:gd name="T3" fmla="*/ 1 h 1631"/>
                  <a:gd name="T4" fmla="*/ 0 w 546"/>
                  <a:gd name="T5" fmla="*/ 1 h 1631"/>
                  <a:gd name="T6" fmla="*/ 0 w 546"/>
                  <a:gd name="T7" fmla="*/ 1 h 1631"/>
                  <a:gd name="T8" fmla="*/ 0 w 546"/>
                  <a:gd name="T9" fmla="*/ 1 h 1631"/>
                  <a:gd name="T10" fmla="*/ 0 w 546"/>
                  <a:gd name="T11" fmla="*/ 1 h 1631"/>
                  <a:gd name="T12" fmla="*/ 0 w 546"/>
                  <a:gd name="T13" fmla="*/ 1 h 1631"/>
                  <a:gd name="T14" fmla="*/ 0 w 546"/>
                  <a:gd name="T15" fmla="*/ 1 h 1631"/>
                  <a:gd name="T16" fmla="*/ 0 w 546"/>
                  <a:gd name="T17" fmla="*/ 1 h 1631"/>
                  <a:gd name="T18" fmla="*/ 0 w 546"/>
                  <a:gd name="T19" fmla="*/ 1 h 1631"/>
                  <a:gd name="T20" fmla="*/ 0 w 546"/>
                  <a:gd name="T21" fmla="*/ 1 h 1631"/>
                  <a:gd name="T22" fmla="*/ 0 w 546"/>
                  <a:gd name="T23" fmla="*/ 1 h 1631"/>
                  <a:gd name="T24" fmla="*/ 0 w 546"/>
                  <a:gd name="T25" fmla="*/ 1 h 1631"/>
                  <a:gd name="T26" fmla="*/ 0 w 546"/>
                  <a:gd name="T27" fmla="*/ 1 h 1631"/>
                  <a:gd name="T28" fmla="*/ 0 w 546"/>
                  <a:gd name="T29" fmla="*/ 1 h 1631"/>
                  <a:gd name="T30" fmla="*/ 0 w 546"/>
                  <a:gd name="T31" fmla="*/ 1 h 1631"/>
                  <a:gd name="T32" fmla="*/ 0 w 546"/>
                  <a:gd name="T33" fmla="*/ 1 h 1631"/>
                  <a:gd name="T34" fmla="*/ 0 w 546"/>
                  <a:gd name="T35" fmla="*/ 1 h 1631"/>
                  <a:gd name="T36" fmla="*/ 0 w 546"/>
                  <a:gd name="T37" fmla="*/ 1 h 1631"/>
                  <a:gd name="T38" fmla="*/ 0 w 546"/>
                  <a:gd name="T39" fmla="*/ 1 h 1631"/>
                  <a:gd name="T40" fmla="*/ 0 w 546"/>
                  <a:gd name="T41" fmla="*/ 1 h 1631"/>
                  <a:gd name="T42" fmla="*/ 0 w 546"/>
                  <a:gd name="T43" fmla="*/ 1 h 1631"/>
                  <a:gd name="T44" fmla="*/ 0 w 546"/>
                  <a:gd name="T45" fmla="*/ 1 h 1631"/>
                  <a:gd name="T46" fmla="*/ 0 w 546"/>
                  <a:gd name="T47" fmla="*/ 1 h 1631"/>
                  <a:gd name="T48" fmla="*/ 0 w 546"/>
                  <a:gd name="T49" fmla="*/ 1 h 1631"/>
                  <a:gd name="T50" fmla="*/ 0 w 546"/>
                  <a:gd name="T51" fmla="*/ 1 h 1631"/>
                  <a:gd name="T52" fmla="*/ 0 w 546"/>
                  <a:gd name="T53" fmla="*/ 1 h 1631"/>
                  <a:gd name="T54" fmla="*/ 0 w 546"/>
                  <a:gd name="T55" fmla="*/ 1 h 1631"/>
                  <a:gd name="T56" fmla="*/ 0 w 546"/>
                  <a:gd name="T57" fmla="*/ 1 h 1631"/>
                  <a:gd name="T58" fmla="*/ 0 w 546"/>
                  <a:gd name="T59" fmla="*/ 1 h 1631"/>
                  <a:gd name="T60" fmla="*/ 0 w 546"/>
                  <a:gd name="T61" fmla="*/ 1 h 1631"/>
                  <a:gd name="T62" fmla="*/ 0 w 546"/>
                  <a:gd name="T63" fmla="*/ 1 h 1631"/>
                  <a:gd name="T64" fmla="*/ 0 w 546"/>
                  <a:gd name="T65" fmla="*/ 1 h 1631"/>
                  <a:gd name="T66" fmla="*/ 0 w 546"/>
                  <a:gd name="T67" fmla="*/ 1 h 1631"/>
                  <a:gd name="T68" fmla="*/ 0 w 546"/>
                  <a:gd name="T69" fmla="*/ 1 h 1631"/>
                  <a:gd name="T70" fmla="*/ 0 w 546"/>
                  <a:gd name="T71" fmla="*/ 1 h 1631"/>
                  <a:gd name="T72" fmla="*/ 0 w 546"/>
                  <a:gd name="T73" fmla="*/ 1 h 1631"/>
                  <a:gd name="T74" fmla="*/ 0 w 546"/>
                  <a:gd name="T75" fmla="*/ 1 h 1631"/>
                  <a:gd name="T76" fmla="*/ 0 w 546"/>
                  <a:gd name="T77" fmla="*/ 1 h 1631"/>
                  <a:gd name="T78" fmla="*/ 0 w 546"/>
                  <a:gd name="T79" fmla="*/ 1 h 1631"/>
                  <a:gd name="T80" fmla="*/ 0 w 546"/>
                  <a:gd name="T81" fmla="*/ 1 h 1631"/>
                  <a:gd name="T82" fmla="*/ 0 w 546"/>
                  <a:gd name="T83" fmla="*/ 1 h 1631"/>
                  <a:gd name="T84" fmla="*/ 0 w 546"/>
                  <a:gd name="T85" fmla="*/ 1 h 1631"/>
                  <a:gd name="T86" fmla="*/ 0 w 546"/>
                  <a:gd name="T87" fmla="*/ 1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1799" name="Freeform 103"/>
              <p:cNvSpPr>
                <a:spLocks noChangeAspect="1"/>
              </p:cNvSpPr>
              <p:nvPr/>
            </p:nvSpPr>
            <p:spPr bwMode="auto">
              <a:xfrm>
                <a:off x="4304" y="3813"/>
                <a:ext cx="619" cy="115"/>
              </a:xfrm>
              <a:custGeom>
                <a:avLst/>
                <a:gdLst>
                  <a:gd name="T0" fmla="*/ 1 w 1237"/>
                  <a:gd name="T1" fmla="*/ 0 h 230"/>
                  <a:gd name="T2" fmla="*/ 1 w 1237"/>
                  <a:gd name="T3" fmla="*/ 1 h 230"/>
                  <a:gd name="T4" fmla="*/ 1 w 1237"/>
                  <a:gd name="T5" fmla="*/ 1 h 230"/>
                  <a:gd name="T6" fmla="*/ 1 w 1237"/>
                  <a:gd name="T7" fmla="*/ 1 h 230"/>
                  <a:gd name="T8" fmla="*/ 1 w 1237"/>
                  <a:gd name="T9" fmla="*/ 1 h 230"/>
                  <a:gd name="T10" fmla="*/ 1 w 1237"/>
                  <a:gd name="T11" fmla="*/ 1 h 230"/>
                  <a:gd name="T12" fmla="*/ 1 w 1237"/>
                  <a:gd name="T13" fmla="*/ 1 h 230"/>
                  <a:gd name="T14" fmla="*/ 1 w 1237"/>
                  <a:gd name="T15" fmla="*/ 1 h 230"/>
                  <a:gd name="T16" fmla="*/ 1 w 1237"/>
                  <a:gd name="T17" fmla="*/ 1 h 230"/>
                  <a:gd name="T18" fmla="*/ 1 w 1237"/>
                  <a:gd name="T19" fmla="*/ 1 h 230"/>
                  <a:gd name="T20" fmla="*/ 1 w 1237"/>
                  <a:gd name="T21" fmla="*/ 1 h 230"/>
                  <a:gd name="T22" fmla="*/ 1 w 1237"/>
                  <a:gd name="T23" fmla="*/ 1 h 230"/>
                  <a:gd name="T24" fmla="*/ 1 w 1237"/>
                  <a:gd name="T25" fmla="*/ 1 h 230"/>
                  <a:gd name="T26" fmla="*/ 1 w 1237"/>
                  <a:gd name="T27" fmla="*/ 1 h 230"/>
                  <a:gd name="T28" fmla="*/ 1 w 1237"/>
                  <a:gd name="T29" fmla="*/ 1 h 230"/>
                  <a:gd name="T30" fmla="*/ 1 w 1237"/>
                  <a:gd name="T31" fmla="*/ 1 h 230"/>
                  <a:gd name="T32" fmla="*/ 1 w 1237"/>
                  <a:gd name="T33" fmla="*/ 1 h 230"/>
                  <a:gd name="T34" fmla="*/ 1 w 1237"/>
                  <a:gd name="T35" fmla="*/ 1 h 230"/>
                  <a:gd name="T36" fmla="*/ 1 w 1237"/>
                  <a:gd name="T37" fmla="*/ 1 h 230"/>
                  <a:gd name="T38" fmla="*/ 1 w 1237"/>
                  <a:gd name="T39" fmla="*/ 1 h 230"/>
                  <a:gd name="T40" fmla="*/ 1 w 1237"/>
                  <a:gd name="T41" fmla="*/ 1 h 230"/>
                  <a:gd name="T42" fmla="*/ 1 w 1237"/>
                  <a:gd name="T43" fmla="*/ 1 h 230"/>
                  <a:gd name="T44" fmla="*/ 1 w 1237"/>
                  <a:gd name="T45" fmla="*/ 1 h 230"/>
                  <a:gd name="T46" fmla="*/ 1 w 1237"/>
                  <a:gd name="T47" fmla="*/ 1 h 230"/>
                  <a:gd name="T48" fmla="*/ 1 w 1237"/>
                  <a:gd name="T49" fmla="*/ 1 h 230"/>
                  <a:gd name="T50" fmla="*/ 1 w 1237"/>
                  <a:gd name="T51" fmla="*/ 1 h 230"/>
                  <a:gd name="T52" fmla="*/ 1 w 1237"/>
                  <a:gd name="T53" fmla="*/ 1 h 230"/>
                  <a:gd name="T54" fmla="*/ 1 w 1237"/>
                  <a:gd name="T55" fmla="*/ 1 h 230"/>
                  <a:gd name="T56" fmla="*/ 1 w 1237"/>
                  <a:gd name="T57" fmla="*/ 1 h 230"/>
                  <a:gd name="T58" fmla="*/ 1 w 1237"/>
                  <a:gd name="T59" fmla="*/ 1 h 230"/>
                  <a:gd name="T60" fmla="*/ 1 w 1237"/>
                  <a:gd name="T61" fmla="*/ 1 h 230"/>
                  <a:gd name="T62" fmla="*/ 1 w 1237"/>
                  <a:gd name="T63" fmla="*/ 1 h 230"/>
                  <a:gd name="T64" fmla="*/ 1 w 1237"/>
                  <a:gd name="T65" fmla="*/ 1 h 230"/>
                  <a:gd name="T66" fmla="*/ 1 w 1237"/>
                  <a:gd name="T67" fmla="*/ 1 h 230"/>
                  <a:gd name="T68" fmla="*/ 1 w 1237"/>
                  <a:gd name="T69" fmla="*/ 1 h 230"/>
                  <a:gd name="T70" fmla="*/ 1 w 1237"/>
                  <a:gd name="T71" fmla="*/ 1 h 230"/>
                  <a:gd name="T72" fmla="*/ 1 w 1237"/>
                  <a:gd name="T73" fmla="*/ 1 h 230"/>
                  <a:gd name="T74" fmla="*/ 1 w 1237"/>
                  <a:gd name="T75" fmla="*/ 1 h 230"/>
                  <a:gd name="T76" fmla="*/ 1 w 1237"/>
                  <a:gd name="T77" fmla="*/ 1 h 230"/>
                  <a:gd name="T78" fmla="*/ 1 w 1237"/>
                  <a:gd name="T79" fmla="*/ 1 h 230"/>
                  <a:gd name="T80" fmla="*/ 1 w 1237"/>
                  <a:gd name="T81" fmla="*/ 1 h 230"/>
                  <a:gd name="T82" fmla="*/ 1 w 1237"/>
                  <a:gd name="T83" fmla="*/ 1 h 230"/>
                  <a:gd name="T84" fmla="*/ 1 w 1237"/>
                  <a:gd name="T85" fmla="*/ 1 h 230"/>
                  <a:gd name="T86" fmla="*/ 0 w 1237"/>
                  <a:gd name="T87" fmla="*/ 1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1800" name="Freeform 104"/>
              <p:cNvSpPr>
                <a:spLocks noChangeAspect="1"/>
              </p:cNvSpPr>
              <p:nvPr/>
            </p:nvSpPr>
            <p:spPr bwMode="auto">
              <a:xfrm>
                <a:off x="4273" y="3719"/>
                <a:ext cx="595" cy="108"/>
              </a:xfrm>
              <a:custGeom>
                <a:avLst/>
                <a:gdLst>
                  <a:gd name="T0" fmla="*/ 0 w 1190"/>
                  <a:gd name="T1" fmla="*/ 1 h 215"/>
                  <a:gd name="T2" fmla="*/ 1 w 1190"/>
                  <a:gd name="T3" fmla="*/ 1 h 215"/>
                  <a:gd name="T4" fmla="*/ 1 w 1190"/>
                  <a:gd name="T5" fmla="*/ 1 h 215"/>
                  <a:gd name="T6" fmla="*/ 1 w 1190"/>
                  <a:gd name="T7" fmla="*/ 1 h 215"/>
                  <a:gd name="T8" fmla="*/ 1 w 1190"/>
                  <a:gd name="T9" fmla="*/ 1 h 215"/>
                  <a:gd name="T10" fmla="*/ 1 w 1190"/>
                  <a:gd name="T11" fmla="*/ 1 h 215"/>
                  <a:gd name="T12" fmla="*/ 1 w 1190"/>
                  <a:gd name="T13" fmla="*/ 1 h 215"/>
                  <a:gd name="T14" fmla="*/ 1 w 1190"/>
                  <a:gd name="T15" fmla="*/ 1 h 215"/>
                  <a:gd name="T16" fmla="*/ 1 w 1190"/>
                  <a:gd name="T17" fmla="*/ 0 h 215"/>
                  <a:gd name="T18" fmla="*/ 1 w 1190"/>
                  <a:gd name="T19" fmla="*/ 1 h 215"/>
                  <a:gd name="T20" fmla="*/ 1 w 1190"/>
                  <a:gd name="T21" fmla="*/ 1 h 215"/>
                  <a:gd name="T22" fmla="*/ 1 w 1190"/>
                  <a:gd name="T23" fmla="*/ 1 h 215"/>
                  <a:gd name="T24" fmla="*/ 1 w 1190"/>
                  <a:gd name="T25" fmla="*/ 1 h 215"/>
                  <a:gd name="T26" fmla="*/ 1 w 1190"/>
                  <a:gd name="T27" fmla="*/ 1 h 215"/>
                  <a:gd name="T28" fmla="*/ 1 w 1190"/>
                  <a:gd name="T29" fmla="*/ 1 h 215"/>
                  <a:gd name="T30" fmla="*/ 1 w 1190"/>
                  <a:gd name="T31" fmla="*/ 1 h 215"/>
                  <a:gd name="T32" fmla="*/ 1 w 1190"/>
                  <a:gd name="T33" fmla="*/ 1 h 215"/>
                  <a:gd name="T34" fmla="*/ 1 w 1190"/>
                  <a:gd name="T35" fmla="*/ 1 h 215"/>
                  <a:gd name="T36" fmla="*/ 1 w 1190"/>
                  <a:gd name="T37" fmla="*/ 1 h 215"/>
                  <a:gd name="T38" fmla="*/ 1 w 1190"/>
                  <a:gd name="T39" fmla="*/ 1 h 215"/>
                  <a:gd name="T40" fmla="*/ 1 w 1190"/>
                  <a:gd name="T41" fmla="*/ 1 h 215"/>
                  <a:gd name="T42" fmla="*/ 1 w 1190"/>
                  <a:gd name="T43" fmla="*/ 1 h 215"/>
                  <a:gd name="T44" fmla="*/ 1 w 1190"/>
                  <a:gd name="T45" fmla="*/ 1 h 215"/>
                  <a:gd name="T46" fmla="*/ 1 w 1190"/>
                  <a:gd name="T47" fmla="*/ 1 h 215"/>
                  <a:gd name="T48" fmla="*/ 1 w 1190"/>
                  <a:gd name="T49" fmla="*/ 1 h 215"/>
                  <a:gd name="T50" fmla="*/ 1 w 1190"/>
                  <a:gd name="T51" fmla="*/ 1 h 215"/>
                  <a:gd name="T52" fmla="*/ 1 w 1190"/>
                  <a:gd name="T53" fmla="*/ 1 h 215"/>
                  <a:gd name="T54" fmla="*/ 1 w 1190"/>
                  <a:gd name="T55" fmla="*/ 1 h 215"/>
                  <a:gd name="T56" fmla="*/ 1 w 1190"/>
                  <a:gd name="T57" fmla="*/ 1 h 215"/>
                  <a:gd name="T58" fmla="*/ 1 w 1190"/>
                  <a:gd name="T59" fmla="*/ 1 h 215"/>
                  <a:gd name="T60" fmla="*/ 1 w 1190"/>
                  <a:gd name="T61" fmla="*/ 1 h 215"/>
                  <a:gd name="T62" fmla="*/ 1 w 1190"/>
                  <a:gd name="T63" fmla="*/ 1 h 215"/>
                  <a:gd name="T64" fmla="*/ 1 w 1190"/>
                  <a:gd name="T65" fmla="*/ 1 h 215"/>
                  <a:gd name="T66" fmla="*/ 1 w 1190"/>
                  <a:gd name="T67" fmla="*/ 1 h 215"/>
                  <a:gd name="T68" fmla="*/ 1 w 1190"/>
                  <a:gd name="T69" fmla="*/ 1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1801" name="Freeform 105"/>
              <p:cNvSpPr>
                <a:spLocks noChangeAspect="1"/>
              </p:cNvSpPr>
              <p:nvPr/>
            </p:nvSpPr>
            <p:spPr bwMode="auto">
              <a:xfrm>
                <a:off x="4314" y="3758"/>
                <a:ext cx="325" cy="32"/>
              </a:xfrm>
              <a:custGeom>
                <a:avLst/>
                <a:gdLst>
                  <a:gd name="T0" fmla="*/ 0 w 650"/>
                  <a:gd name="T1" fmla="*/ 1 h 63"/>
                  <a:gd name="T2" fmla="*/ 1 w 650"/>
                  <a:gd name="T3" fmla="*/ 1 h 63"/>
                  <a:gd name="T4" fmla="*/ 1 w 650"/>
                  <a:gd name="T5" fmla="*/ 1 h 63"/>
                  <a:gd name="T6" fmla="*/ 1 w 650"/>
                  <a:gd name="T7" fmla="*/ 1 h 63"/>
                  <a:gd name="T8" fmla="*/ 1 w 650"/>
                  <a:gd name="T9" fmla="*/ 1 h 63"/>
                  <a:gd name="T10" fmla="*/ 1 w 650"/>
                  <a:gd name="T11" fmla="*/ 1 h 63"/>
                  <a:gd name="T12" fmla="*/ 1 w 650"/>
                  <a:gd name="T13" fmla="*/ 1 h 63"/>
                  <a:gd name="T14" fmla="*/ 1 w 650"/>
                  <a:gd name="T15" fmla="*/ 1 h 63"/>
                  <a:gd name="T16" fmla="*/ 1 w 650"/>
                  <a:gd name="T17" fmla="*/ 1 h 63"/>
                  <a:gd name="T18" fmla="*/ 1 w 650"/>
                  <a:gd name="T19" fmla="*/ 1 h 63"/>
                  <a:gd name="T20" fmla="*/ 1 w 650"/>
                  <a:gd name="T21" fmla="*/ 1 h 63"/>
                  <a:gd name="T22" fmla="*/ 1 w 650"/>
                  <a:gd name="T23" fmla="*/ 1 h 63"/>
                  <a:gd name="T24" fmla="*/ 1 w 650"/>
                  <a:gd name="T25" fmla="*/ 1 h 63"/>
                  <a:gd name="T26" fmla="*/ 1 w 650"/>
                  <a:gd name="T27" fmla="*/ 1 h 63"/>
                  <a:gd name="T28" fmla="*/ 1 w 650"/>
                  <a:gd name="T29" fmla="*/ 1 h 63"/>
                  <a:gd name="T30" fmla="*/ 1 w 650"/>
                  <a:gd name="T31" fmla="*/ 1 h 63"/>
                  <a:gd name="T32" fmla="*/ 1 w 650"/>
                  <a:gd name="T33" fmla="*/ 1 h 63"/>
                  <a:gd name="T34" fmla="*/ 1 w 650"/>
                  <a:gd name="T35" fmla="*/ 1 h 63"/>
                  <a:gd name="T36" fmla="*/ 1 w 650"/>
                  <a:gd name="T37" fmla="*/ 1 h 63"/>
                  <a:gd name="T38" fmla="*/ 1 w 650"/>
                  <a:gd name="T39" fmla="*/ 1 h 63"/>
                  <a:gd name="T40" fmla="*/ 1 w 650"/>
                  <a:gd name="T41" fmla="*/ 1 h 63"/>
                  <a:gd name="T42" fmla="*/ 1 w 650"/>
                  <a:gd name="T43" fmla="*/ 1 h 63"/>
                  <a:gd name="T44" fmla="*/ 1 w 650"/>
                  <a:gd name="T45" fmla="*/ 1 h 63"/>
                  <a:gd name="T46" fmla="*/ 1 w 650"/>
                  <a:gd name="T47" fmla="*/ 1 h 63"/>
                  <a:gd name="T48" fmla="*/ 1 w 650"/>
                  <a:gd name="T49" fmla="*/ 1 h 63"/>
                  <a:gd name="T50" fmla="*/ 1 w 650"/>
                  <a:gd name="T51" fmla="*/ 1 h 63"/>
                  <a:gd name="T52" fmla="*/ 1 w 650"/>
                  <a:gd name="T53" fmla="*/ 0 h 63"/>
                  <a:gd name="T54" fmla="*/ 1 w 650"/>
                  <a:gd name="T55" fmla="*/ 0 h 63"/>
                  <a:gd name="T56" fmla="*/ 1 w 650"/>
                  <a:gd name="T57" fmla="*/ 0 h 63"/>
                  <a:gd name="T58" fmla="*/ 1 w 650"/>
                  <a:gd name="T59" fmla="*/ 0 h 63"/>
                  <a:gd name="T60" fmla="*/ 1 w 650"/>
                  <a:gd name="T61" fmla="*/ 0 h 63"/>
                  <a:gd name="T62" fmla="*/ 1 w 650"/>
                  <a:gd name="T63" fmla="*/ 0 h 63"/>
                  <a:gd name="T64" fmla="*/ 1 w 650"/>
                  <a:gd name="T65" fmla="*/ 0 h 63"/>
                  <a:gd name="T66" fmla="*/ 1 w 650"/>
                  <a:gd name="T67" fmla="*/ 1 h 63"/>
                  <a:gd name="T68" fmla="*/ 0 w 650"/>
                  <a:gd name="T69" fmla="*/ 1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1802" name="Freeform 106"/>
              <p:cNvSpPr>
                <a:spLocks noChangeAspect="1"/>
              </p:cNvSpPr>
              <p:nvPr/>
            </p:nvSpPr>
            <p:spPr bwMode="auto">
              <a:xfrm>
                <a:off x="4314" y="3784"/>
                <a:ext cx="200" cy="32"/>
              </a:xfrm>
              <a:custGeom>
                <a:avLst/>
                <a:gdLst>
                  <a:gd name="T0" fmla="*/ 0 w 400"/>
                  <a:gd name="T1" fmla="*/ 1 h 63"/>
                  <a:gd name="T2" fmla="*/ 1 w 400"/>
                  <a:gd name="T3" fmla="*/ 1 h 63"/>
                  <a:gd name="T4" fmla="*/ 1 w 400"/>
                  <a:gd name="T5" fmla="*/ 1 h 63"/>
                  <a:gd name="T6" fmla="*/ 1 w 400"/>
                  <a:gd name="T7" fmla="*/ 1 h 63"/>
                  <a:gd name="T8" fmla="*/ 1 w 400"/>
                  <a:gd name="T9" fmla="*/ 1 h 63"/>
                  <a:gd name="T10" fmla="*/ 1 w 400"/>
                  <a:gd name="T11" fmla="*/ 1 h 63"/>
                  <a:gd name="T12" fmla="*/ 1 w 400"/>
                  <a:gd name="T13" fmla="*/ 1 h 63"/>
                  <a:gd name="T14" fmla="*/ 1 w 400"/>
                  <a:gd name="T15" fmla="*/ 1 h 63"/>
                  <a:gd name="T16" fmla="*/ 1 w 400"/>
                  <a:gd name="T17" fmla="*/ 1 h 63"/>
                  <a:gd name="T18" fmla="*/ 1 w 400"/>
                  <a:gd name="T19" fmla="*/ 1 h 63"/>
                  <a:gd name="T20" fmla="*/ 1 w 400"/>
                  <a:gd name="T21" fmla="*/ 1 h 63"/>
                  <a:gd name="T22" fmla="*/ 1 w 400"/>
                  <a:gd name="T23" fmla="*/ 1 h 63"/>
                  <a:gd name="T24" fmla="*/ 1 w 400"/>
                  <a:gd name="T25" fmla="*/ 1 h 63"/>
                  <a:gd name="T26" fmla="*/ 1 w 400"/>
                  <a:gd name="T27" fmla="*/ 1 h 63"/>
                  <a:gd name="T28" fmla="*/ 1 w 400"/>
                  <a:gd name="T29" fmla="*/ 1 h 63"/>
                  <a:gd name="T30" fmla="*/ 1 w 400"/>
                  <a:gd name="T31" fmla="*/ 1 h 63"/>
                  <a:gd name="T32" fmla="*/ 1 w 400"/>
                  <a:gd name="T33" fmla="*/ 1 h 63"/>
                  <a:gd name="T34" fmla="*/ 1 w 400"/>
                  <a:gd name="T35" fmla="*/ 1 h 63"/>
                  <a:gd name="T36" fmla="*/ 1 w 400"/>
                  <a:gd name="T37" fmla="*/ 1 h 63"/>
                  <a:gd name="T38" fmla="*/ 1 w 400"/>
                  <a:gd name="T39" fmla="*/ 1 h 63"/>
                  <a:gd name="T40" fmla="*/ 1 w 400"/>
                  <a:gd name="T41" fmla="*/ 1 h 63"/>
                  <a:gd name="T42" fmla="*/ 1 w 400"/>
                  <a:gd name="T43" fmla="*/ 0 h 63"/>
                  <a:gd name="T44" fmla="*/ 1 w 400"/>
                  <a:gd name="T45" fmla="*/ 0 h 63"/>
                  <a:gd name="T46" fmla="*/ 1 w 400"/>
                  <a:gd name="T47" fmla="*/ 0 h 63"/>
                  <a:gd name="T48" fmla="*/ 1 w 400"/>
                  <a:gd name="T49" fmla="*/ 0 h 63"/>
                  <a:gd name="T50" fmla="*/ 1 w 400"/>
                  <a:gd name="T51" fmla="*/ 0 h 63"/>
                  <a:gd name="T52" fmla="*/ 1 w 400"/>
                  <a:gd name="T53" fmla="*/ 0 h 63"/>
                  <a:gd name="T54" fmla="*/ 1 w 400"/>
                  <a:gd name="T55" fmla="*/ 0 h 63"/>
                  <a:gd name="T56" fmla="*/ 1 w 400"/>
                  <a:gd name="T57" fmla="*/ 0 h 63"/>
                  <a:gd name="T58" fmla="*/ 1 w 400"/>
                  <a:gd name="T59" fmla="*/ 1 h 63"/>
                  <a:gd name="T60" fmla="*/ 1 w 400"/>
                  <a:gd name="T61" fmla="*/ 1 h 63"/>
                  <a:gd name="T62" fmla="*/ 1 w 400"/>
                  <a:gd name="T63" fmla="*/ 1 h 63"/>
                  <a:gd name="T64" fmla="*/ 1 w 400"/>
                  <a:gd name="T65" fmla="*/ 1 h 63"/>
                  <a:gd name="T66" fmla="*/ 1 w 400"/>
                  <a:gd name="T67" fmla="*/ 1 h 63"/>
                  <a:gd name="T68" fmla="*/ 0 w 400"/>
                  <a:gd name="T69" fmla="*/ 1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1803" name="Freeform 107"/>
              <p:cNvSpPr>
                <a:spLocks noChangeAspect="1"/>
              </p:cNvSpPr>
              <p:nvPr/>
            </p:nvSpPr>
            <p:spPr bwMode="auto">
              <a:xfrm>
                <a:off x="4459" y="3847"/>
                <a:ext cx="92" cy="19"/>
              </a:xfrm>
              <a:custGeom>
                <a:avLst/>
                <a:gdLst>
                  <a:gd name="T0" fmla="*/ 0 w 183"/>
                  <a:gd name="T1" fmla="*/ 0 h 36"/>
                  <a:gd name="T2" fmla="*/ 1 w 183"/>
                  <a:gd name="T3" fmla="*/ 1 h 36"/>
                  <a:gd name="T4" fmla="*/ 1 w 183"/>
                  <a:gd name="T5" fmla="*/ 1 h 36"/>
                  <a:gd name="T6" fmla="*/ 1 w 183"/>
                  <a:gd name="T7" fmla="*/ 1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1804" name="Freeform 108"/>
              <p:cNvSpPr>
                <a:spLocks noChangeAspect="1"/>
              </p:cNvSpPr>
              <p:nvPr/>
            </p:nvSpPr>
            <p:spPr bwMode="auto">
              <a:xfrm>
                <a:off x="4567" y="3845"/>
                <a:ext cx="91" cy="18"/>
              </a:xfrm>
              <a:custGeom>
                <a:avLst/>
                <a:gdLst>
                  <a:gd name="T0" fmla="*/ 0 w 182"/>
                  <a:gd name="T1" fmla="*/ 0 h 36"/>
                  <a:gd name="T2" fmla="*/ 1 w 182"/>
                  <a:gd name="T3" fmla="*/ 1 h 36"/>
                  <a:gd name="T4" fmla="*/ 1 w 182"/>
                  <a:gd name="T5" fmla="*/ 1 h 36"/>
                  <a:gd name="T6" fmla="*/ 1 w 182"/>
                  <a:gd name="T7" fmla="*/ 1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1805" name="Freeform 109"/>
              <p:cNvSpPr>
                <a:spLocks noChangeAspect="1"/>
              </p:cNvSpPr>
              <p:nvPr/>
            </p:nvSpPr>
            <p:spPr bwMode="auto">
              <a:xfrm>
                <a:off x="4679" y="3852"/>
                <a:ext cx="92" cy="19"/>
              </a:xfrm>
              <a:custGeom>
                <a:avLst/>
                <a:gdLst>
                  <a:gd name="T0" fmla="*/ 0 w 183"/>
                  <a:gd name="T1" fmla="*/ 0 h 37"/>
                  <a:gd name="T2" fmla="*/ 1 w 183"/>
                  <a:gd name="T3" fmla="*/ 1 h 37"/>
                  <a:gd name="T4" fmla="*/ 1 w 183"/>
                  <a:gd name="T5" fmla="*/ 1 h 37"/>
                  <a:gd name="T6" fmla="*/ 1 w 183"/>
                  <a:gd name="T7" fmla="*/ 1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1806" name="Freeform 110"/>
              <p:cNvSpPr>
                <a:spLocks noChangeAspect="1"/>
              </p:cNvSpPr>
              <p:nvPr/>
            </p:nvSpPr>
            <p:spPr bwMode="auto">
              <a:xfrm>
                <a:off x="4787" y="3850"/>
                <a:ext cx="91" cy="19"/>
              </a:xfrm>
              <a:custGeom>
                <a:avLst/>
                <a:gdLst>
                  <a:gd name="T0" fmla="*/ 0 w 184"/>
                  <a:gd name="T1" fmla="*/ 0 h 37"/>
                  <a:gd name="T2" fmla="*/ 0 w 184"/>
                  <a:gd name="T3" fmla="*/ 1 h 37"/>
                  <a:gd name="T4" fmla="*/ 0 w 184"/>
                  <a:gd name="T5" fmla="*/ 1 h 37"/>
                  <a:gd name="T6" fmla="*/ 0 w 184"/>
                  <a:gd name="T7" fmla="*/ 1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1807" name="Freeform 111"/>
              <p:cNvSpPr>
                <a:spLocks noChangeAspect="1"/>
              </p:cNvSpPr>
              <p:nvPr/>
            </p:nvSpPr>
            <p:spPr bwMode="auto">
              <a:xfrm>
                <a:off x="4295" y="3574"/>
                <a:ext cx="530" cy="75"/>
              </a:xfrm>
              <a:custGeom>
                <a:avLst/>
                <a:gdLst>
                  <a:gd name="T0" fmla="*/ 1 w 1058"/>
                  <a:gd name="T1" fmla="*/ 1 h 149"/>
                  <a:gd name="T2" fmla="*/ 1 w 1058"/>
                  <a:gd name="T3" fmla="*/ 1 h 149"/>
                  <a:gd name="T4" fmla="*/ 1 w 1058"/>
                  <a:gd name="T5" fmla="*/ 1 h 149"/>
                  <a:gd name="T6" fmla="*/ 1 w 1058"/>
                  <a:gd name="T7" fmla="*/ 1 h 149"/>
                  <a:gd name="T8" fmla="*/ 1 w 1058"/>
                  <a:gd name="T9" fmla="*/ 1 h 149"/>
                  <a:gd name="T10" fmla="*/ 1 w 1058"/>
                  <a:gd name="T11" fmla="*/ 1 h 149"/>
                  <a:gd name="T12" fmla="*/ 1 w 1058"/>
                  <a:gd name="T13" fmla="*/ 1 h 149"/>
                  <a:gd name="T14" fmla="*/ 1 w 1058"/>
                  <a:gd name="T15" fmla="*/ 1 h 149"/>
                  <a:gd name="T16" fmla="*/ 1 w 1058"/>
                  <a:gd name="T17" fmla="*/ 1 h 149"/>
                  <a:gd name="T18" fmla="*/ 1 w 1058"/>
                  <a:gd name="T19" fmla="*/ 1 h 149"/>
                  <a:gd name="T20" fmla="*/ 1 w 1058"/>
                  <a:gd name="T21" fmla="*/ 1 h 149"/>
                  <a:gd name="T22" fmla="*/ 1 w 1058"/>
                  <a:gd name="T23" fmla="*/ 1 h 149"/>
                  <a:gd name="T24" fmla="*/ 1 w 1058"/>
                  <a:gd name="T25" fmla="*/ 1 h 149"/>
                  <a:gd name="T26" fmla="*/ 1 w 1058"/>
                  <a:gd name="T27" fmla="*/ 1 h 149"/>
                  <a:gd name="T28" fmla="*/ 1 w 1058"/>
                  <a:gd name="T29" fmla="*/ 1 h 149"/>
                  <a:gd name="T30" fmla="*/ 1 w 1058"/>
                  <a:gd name="T31" fmla="*/ 1 h 149"/>
                  <a:gd name="T32" fmla="*/ 1 w 1058"/>
                  <a:gd name="T33" fmla="*/ 1 h 149"/>
                  <a:gd name="T34" fmla="*/ 1 w 1058"/>
                  <a:gd name="T35" fmla="*/ 1 h 149"/>
                  <a:gd name="T36" fmla="*/ 1 w 1058"/>
                  <a:gd name="T37" fmla="*/ 1 h 149"/>
                  <a:gd name="T38" fmla="*/ 1 w 1058"/>
                  <a:gd name="T39" fmla="*/ 1 h 149"/>
                  <a:gd name="T40" fmla="*/ 1 w 1058"/>
                  <a:gd name="T41" fmla="*/ 1 h 149"/>
                  <a:gd name="T42" fmla="*/ 1 w 1058"/>
                  <a:gd name="T43" fmla="*/ 1 h 149"/>
                  <a:gd name="T44" fmla="*/ 1 w 1058"/>
                  <a:gd name="T45" fmla="*/ 1 h 149"/>
                  <a:gd name="T46" fmla="*/ 1 w 1058"/>
                  <a:gd name="T47" fmla="*/ 1 h 149"/>
                  <a:gd name="T48" fmla="*/ 1 w 1058"/>
                  <a:gd name="T49" fmla="*/ 1 h 149"/>
                  <a:gd name="T50" fmla="*/ 1 w 1058"/>
                  <a:gd name="T51" fmla="*/ 1 h 149"/>
                  <a:gd name="T52" fmla="*/ 1 w 1058"/>
                  <a:gd name="T53" fmla="*/ 1 h 149"/>
                  <a:gd name="T54" fmla="*/ 1 w 1058"/>
                  <a:gd name="T55" fmla="*/ 1 h 149"/>
                  <a:gd name="T56" fmla="*/ 1 w 1058"/>
                  <a:gd name="T57" fmla="*/ 1 h 149"/>
                  <a:gd name="T58" fmla="*/ 1 w 1058"/>
                  <a:gd name="T59" fmla="*/ 1 h 149"/>
                  <a:gd name="T60" fmla="*/ 1 w 1058"/>
                  <a:gd name="T61" fmla="*/ 1 h 149"/>
                  <a:gd name="T62" fmla="*/ 1 w 1058"/>
                  <a:gd name="T63" fmla="*/ 1 h 149"/>
                  <a:gd name="T64" fmla="*/ 1 w 1058"/>
                  <a:gd name="T65" fmla="*/ 1 h 149"/>
                  <a:gd name="T66" fmla="*/ 1 w 1058"/>
                  <a:gd name="T67" fmla="*/ 1 h 149"/>
                  <a:gd name="T68" fmla="*/ 1 w 1058"/>
                  <a:gd name="T69" fmla="*/ 1 h 149"/>
                  <a:gd name="T70" fmla="*/ 1 w 1058"/>
                  <a:gd name="T71" fmla="*/ 1 h 149"/>
                  <a:gd name="T72" fmla="*/ 1 w 1058"/>
                  <a:gd name="T73" fmla="*/ 1 h 149"/>
                  <a:gd name="T74" fmla="*/ 1 w 1058"/>
                  <a:gd name="T75" fmla="*/ 0 h 149"/>
                  <a:gd name="T76" fmla="*/ 1 w 1058"/>
                  <a:gd name="T77" fmla="*/ 1 h 149"/>
                  <a:gd name="T78" fmla="*/ 1 w 1058"/>
                  <a:gd name="T79" fmla="*/ 1 h 149"/>
                  <a:gd name="T80" fmla="*/ 1 w 1058"/>
                  <a:gd name="T81" fmla="*/ 1 h 149"/>
                  <a:gd name="T82" fmla="*/ 1 w 1058"/>
                  <a:gd name="T83" fmla="*/ 1 h 149"/>
                  <a:gd name="T84" fmla="*/ 1 w 1058"/>
                  <a:gd name="T85" fmla="*/ 1 h 149"/>
                  <a:gd name="T86" fmla="*/ 0 w 1058"/>
                  <a:gd name="T87" fmla="*/ 1 h 149"/>
                  <a:gd name="T88" fmla="*/ 1 w 1058"/>
                  <a:gd name="T89" fmla="*/ 1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1808" name="Freeform 112"/>
              <p:cNvSpPr>
                <a:spLocks noChangeAspect="1"/>
              </p:cNvSpPr>
              <p:nvPr/>
            </p:nvSpPr>
            <p:spPr bwMode="auto">
              <a:xfrm>
                <a:off x="4543" y="2999"/>
                <a:ext cx="19" cy="85"/>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1809" name="Freeform 113"/>
              <p:cNvSpPr>
                <a:spLocks noChangeAspect="1"/>
              </p:cNvSpPr>
              <p:nvPr/>
            </p:nvSpPr>
            <p:spPr bwMode="auto">
              <a:xfrm>
                <a:off x="4352" y="2998"/>
                <a:ext cx="291" cy="590"/>
              </a:xfrm>
              <a:custGeom>
                <a:avLst/>
                <a:gdLst>
                  <a:gd name="T0" fmla="*/ 1 w 582"/>
                  <a:gd name="T1" fmla="*/ 1 h 1180"/>
                  <a:gd name="T2" fmla="*/ 1 w 582"/>
                  <a:gd name="T3" fmla="*/ 1 h 1180"/>
                  <a:gd name="T4" fmla="*/ 1 w 582"/>
                  <a:gd name="T5" fmla="*/ 1 h 1180"/>
                  <a:gd name="T6" fmla="*/ 1 w 582"/>
                  <a:gd name="T7" fmla="*/ 1 h 1180"/>
                  <a:gd name="T8" fmla="*/ 1 w 582"/>
                  <a:gd name="T9" fmla="*/ 1 h 1180"/>
                  <a:gd name="T10" fmla="*/ 1 w 582"/>
                  <a:gd name="T11" fmla="*/ 1 h 1180"/>
                  <a:gd name="T12" fmla="*/ 1 w 582"/>
                  <a:gd name="T13" fmla="*/ 1 h 1180"/>
                  <a:gd name="T14" fmla="*/ 1 w 582"/>
                  <a:gd name="T15" fmla="*/ 1 h 1180"/>
                  <a:gd name="T16" fmla="*/ 1 w 582"/>
                  <a:gd name="T17" fmla="*/ 1 h 1180"/>
                  <a:gd name="T18" fmla="*/ 1 w 582"/>
                  <a:gd name="T19" fmla="*/ 1 h 1180"/>
                  <a:gd name="T20" fmla="*/ 1 w 582"/>
                  <a:gd name="T21" fmla="*/ 1 h 1180"/>
                  <a:gd name="T22" fmla="*/ 1 w 582"/>
                  <a:gd name="T23" fmla="*/ 1 h 1180"/>
                  <a:gd name="T24" fmla="*/ 1 w 582"/>
                  <a:gd name="T25" fmla="*/ 1 h 1180"/>
                  <a:gd name="T26" fmla="*/ 1 w 582"/>
                  <a:gd name="T27" fmla="*/ 1 h 1180"/>
                  <a:gd name="T28" fmla="*/ 1 w 582"/>
                  <a:gd name="T29" fmla="*/ 1 h 1180"/>
                  <a:gd name="T30" fmla="*/ 1 w 582"/>
                  <a:gd name="T31" fmla="*/ 1 h 1180"/>
                  <a:gd name="T32" fmla="*/ 1 w 582"/>
                  <a:gd name="T33" fmla="*/ 1 h 1180"/>
                  <a:gd name="T34" fmla="*/ 1 w 582"/>
                  <a:gd name="T35" fmla="*/ 1 h 1180"/>
                  <a:gd name="T36" fmla="*/ 1 w 582"/>
                  <a:gd name="T37" fmla="*/ 1 h 1180"/>
                  <a:gd name="T38" fmla="*/ 1 w 582"/>
                  <a:gd name="T39" fmla="*/ 1 h 1180"/>
                  <a:gd name="T40" fmla="*/ 1 w 582"/>
                  <a:gd name="T41" fmla="*/ 1 h 1180"/>
                  <a:gd name="T42" fmla="*/ 1 w 582"/>
                  <a:gd name="T43" fmla="*/ 1 h 1180"/>
                  <a:gd name="T44" fmla="*/ 1 w 582"/>
                  <a:gd name="T45" fmla="*/ 1 h 1180"/>
                  <a:gd name="T46" fmla="*/ 1 w 582"/>
                  <a:gd name="T47" fmla="*/ 1 h 1180"/>
                  <a:gd name="T48" fmla="*/ 1 w 582"/>
                  <a:gd name="T49" fmla="*/ 1 h 1180"/>
                  <a:gd name="T50" fmla="*/ 1 w 582"/>
                  <a:gd name="T51" fmla="*/ 1 h 1180"/>
                  <a:gd name="T52" fmla="*/ 1 w 582"/>
                  <a:gd name="T53" fmla="*/ 1 h 1180"/>
                  <a:gd name="T54" fmla="*/ 1 w 582"/>
                  <a:gd name="T55" fmla="*/ 1 h 1180"/>
                  <a:gd name="T56" fmla="*/ 1 w 582"/>
                  <a:gd name="T57" fmla="*/ 1 h 1180"/>
                  <a:gd name="T58" fmla="*/ 1 w 582"/>
                  <a:gd name="T59" fmla="*/ 1 h 1180"/>
                  <a:gd name="T60" fmla="*/ 1 w 582"/>
                  <a:gd name="T61" fmla="*/ 1 h 1180"/>
                  <a:gd name="T62" fmla="*/ 1 w 582"/>
                  <a:gd name="T63" fmla="*/ 1 h 1180"/>
                  <a:gd name="T64" fmla="*/ 1 w 582"/>
                  <a:gd name="T65" fmla="*/ 1 h 1180"/>
                  <a:gd name="T66" fmla="*/ 1 w 582"/>
                  <a:gd name="T67" fmla="*/ 1 h 1180"/>
                  <a:gd name="T68" fmla="*/ 1 w 582"/>
                  <a:gd name="T69" fmla="*/ 1 h 1180"/>
                  <a:gd name="T70" fmla="*/ 1 w 582"/>
                  <a:gd name="T71" fmla="*/ 1 h 1180"/>
                  <a:gd name="T72" fmla="*/ 1 w 582"/>
                  <a:gd name="T73" fmla="*/ 1 h 1180"/>
                  <a:gd name="T74" fmla="*/ 1 w 582"/>
                  <a:gd name="T75" fmla="*/ 1 h 1180"/>
                  <a:gd name="T76" fmla="*/ 1 w 582"/>
                  <a:gd name="T77" fmla="*/ 1 h 1180"/>
                  <a:gd name="T78" fmla="*/ 1 w 582"/>
                  <a:gd name="T79" fmla="*/ 1 h 1180"/>
                  <a:gd name="T80" fmla="*/ 1 w 582"/>
                  <a:gd name="T81" fmla="*/ 1 h 1180"/>
                  <a:gd name="T82" fmla="*/ 1 w 582"/>
                  <a:gd name="T83" fmla="*/ 1 h 1180"/>
                  <a:gd name="T84" fmla="*/ 1 w 582"/>
                  <a:gd name="T85" fmla="*/ 1 h 1180"/>
                  <a:gd name="T86" fmla="*/ 1 w 582"/>
                  <a:gd name="T87" fmla="*/ 1 h 1180"/>
                  <a:gd name="T88" fmla="*/ 1 w 582"/>
                  <a:gd name="T89" fmla="*/ 1 h 1180"/>
                  <a:gd name="T90" fmla="*/ 1 w 582"/>
                  <a:gd name="T91" fmla="*/ 1 h 1180"/>
                  <a:gd name="T92" fmla="*/ 1 w 582"/>
                  <a:gd name="T93" fmla="*/ 1 h 1180"/>
                  <a:gd name="T94" fmla="*/ 1 w 582"/>
                  <a:gd name="T95" fmla="*/ 1 h 1180"/>
                  <a:gd name="T96" fmla="*/ 1 w 582"/>
                  <a:gd name="T97" fmla="*/ 1 h 1180"/>
                  <a:gd name="T98" fmla="*/ 1 w 582"/>
                  <a:gd name="T99" fmla="*/ 1 h 1180"/>
                  <a:gd name="T100" fmla="*/ 1 w 582"/>
                  <a:gd name="T101" fmla="*/ 1 h 1180"/>
                  <a:gd name="T102" fmla="*/ 1 w 582"/>
                  <a:gd name="T103" fmla="*/ 1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1810" name="Rectangle 114"/>
              <p:cNvSpPr>
                <a:spLocks noChangeAspect="1" noChangeArrowheads="1"/>
              </p:cNvSpPr>
              <p:nvPr/>
            </p:nvSpPr>
            <p:spPr bwMode="auto">
              <a:xfrm>
                <a:off x="4532" y="3155"/>
                <a:ext cx="10" cy="93"/>
              </a:xfrm>
              <a:prstGeom prst="rect">
                <a:avLst/>
              </a:prstGeom>
              <a:solidFill>
                <a:srgbClr val="000000"/>
              </a:solidFill>
              <a:ln w="9525">
                <a:noFill/>
                <a:miter lim="800000"/>
                <a:headEnd/>
                <a:tailEnd/>
              </a:ln>
            </p:spPr>
            <p:txBody>
              <a:bodyPr/>
              <a:lstStyle/>
              <a:p>
                <a:endParaRPr lang="en-US"/>
              </a:p>
            </p:txBody>
          </p:sp>
          <p:sp>
            <p:nvSpPr>
              <p:cNvPr id="31811" name="Rectangle 115"/>
              <p:cNvSpPr>
                <a:spLocks noChangeAspect="1" noChangeArrowheads="1"/>
              </p:cNvSpPr>
              <p:nvPr/>
            </p:nvSpPr>
            <p:spPr bwMode="auto">
              <a:xfrm>
                <a:off x="4549" y="3153"/>
                <a:ext cx="10" cy="93"/>
              </a:xfrm>
              <a:prstGeom prst="rect">
                <a:avLst/>
              </a:prstGeom>
              <a:solidFill>
                <a:srgbClr val="000000"/>
              </a:solidFill>
              <a:ln w="9525">
                <a:noFill/>
                <a:miter lim="800000"/>
                <a:headEnd/>
                <a:tailEnd/>
              </a:ln>
            </p:spPr>
            <p:txBody>
              <a:bodyPr/>
              <a:lstStyle/>
              <a:p>
                <a:endParaRPr lang="en-US"/>
              </a:p>
            </p:txBody>
          </p:sp>
          <p:sp>
            <p:nvSpPr>
              <p:cNvPr id="31812" name="Rectangle 116"/>
              <p:cNvSpPr>
                <a:spLocks noChangeAspect="1" noChangeArrowheads="1"/>
              </p:cNvSpPr>
              <p:nvPr/>
            </p:nvSpPr>
            <p:spPr bwMode="auto">
              <a:xfrm>
                <a:off x="4573" y="3153"/>
                <a:ext cx="10" cy="93"/>
              </a:xfrm>
              <a:prstGeom prst="rect">
                <a:avLst/>
              </a:prstGeom>
              <a:solidFill>
                <a:srgbClr val="000000"/>
              </a:solidFill>
              <a:ln w="9525">
                <a:noFill/>
                <a:miter lim="800000"/>
                <a:headEnd/>
                <a:tailEnd/>
              </a:ln>
            </p:spPr>
            <p:txBody>
              <a:bodyPr/>
              <a:lstStyle/>
              <a:p>
                <a:endParaRPr lang="en-US"/>
              </a:p>
            </p:txBody>
          </p:sp>
          <p:sp>
            <p:nvSpPr>
              <p:cNvPr id="31813" name="Freeform 117"/>
              <p:cNvSpPr>
                <a:spLocks noChangeAspect="1"/>
              </p:cNvSpPr>
              <p:nvPr/>
            </p:nvSpPr>
            <p:spPr bwMode="auto">
              <a:xfrm>
                <a:off x="4337" y="3639"/>
                <a:ext cx="14" cy="100"/>
              </a:xfrm>
              <a:custGeom>
                <a:avLst/>
                <a:gdLst>
                  <a:gd name="T0" fmla="*/ 0 w 28"/>
                  <a:gd name="T1" fmla="*/ 1 h 200"/>
                  <a:gd name="T2" fmla="*/ 1 w 28"/>
                  <a:gd name="T3" fmla="*/ 1 h 200"/>
                  <a:gd name="T4" fmla="*/ 1 w 28"/>
                  <a:gd name="T5" fmla="*/ 0 h 200"/>
                  <a:gd name="T6" fmla="*/ 0 w 28"/>
                  <a:gd name="T7" fmla="*/ 1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1814" name="Freeform 118"/>
              <p:cNvSpPr>
                <a:spLocks noChangeAspect="1"/>
              </p:cNvSpPr>
              <p:nvPr/>
            </p:nvSpPr>
            <p:spPr bwMode="auto">
              <a:xfrm>
                <a:off x="4369" y="3633"/>
                <a:ext cx="13" cy="100"/>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1815" name="Freeform 119"/>
              <p:cNvSpPr>
                <a:spLocks noChangeAspect="1"/>
              </p:cNvSpPr>
              <p:nvPr/>
            </p:nvSpPr>
            <p:spPr bwMode="auto">
              <a:xfrm>
                <a:off x="4394" y="3627"/>
                <a:ext cx="14" cy="101"/>
              </a:xfrm>
              <a:custGeom>
                <a:avLst/>
                <a:gdLst>
                  <a:gd name="T0" fmla="*/ 0 w 28"/>
                  <a:gd name="T1" fmla="*/ 1 h 200"/>
                  <a:gd name="T2" fmla="*/ 1 w 28"/>
                  <a:gd name="T3" fmla="*/ 1 h 200"/>
                  <a:gd name="T4" fmla="*/ 1 w 28"/>
                  <a:gd name="T5" fmla="*/ 0 h 200"/>
                  <a:gd name="T6" fmla="*/ 0 w 28"/>
                  <a:gd name="T7" fmla="*/ 1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1816" name="Freeform 120"/>
              <p:cNvSpPr>
                <a:spLocks noChangeAspect="1"/>
              </p:cNvSpPr>
              <p:nvPr/>
            </p:nvSpPr>
            <p:spPr bwMode="auto">
              <a:xfrm>
                <a:off x="4426" y="3624"/>
                <a:ext cx="13" cy="99"/>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17" name="Freeform 121"/>
              <p:cNvSpPr>
                <a:spLocks noChangeAspect="1"/>
              </p:cNvSpPr>
              <p:nvPr/>
            </p:nvSpPr>
            <p:spPr bwMode="auto">
              <a:xfrm>
                <a:off x="4457" y="3622"/>
                <a:ext cx="14" cy="99"/>
              </a:xfrm>
              <a:custGeom>
                <a:avLst/>
                <a:gdLst>
                  <a:gd name="T0" fmla="*/ 0 w 27"/>
                  <a:gd name="T1" fmla="*/ 0 h 199"/>
                  <a:gd name="T2" fmla="*/ 1 w 27"/>
                  <a:gd name="T3" fmla="*/ 0 h 199"/>
                  <a:gd name="T4" fmla="*/ 1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818" name="Freeform 122"/>
              <p:cNvSpPr>
                <a:spLocks noChangeAspect="1"/>
              </p:cNvSpPr>
              <p:nvPr/>
            </p:nvSpPr>
            <p:spPr bwMode="auto">
              <a:xfrm>
                <a:off x="4488" y="3618"/>
                <a:ext cx="14" cy="100"/>
              </a:xfrm>
              <a:custGeom>
                <a:avLst/>
                <a:gdLst>
                  <a:gd name="T0" fmla="*/ 0 w 27"/>
                  <a:gd name="T1" fmla="*/ 1 h 200"/>
                  <a:gd name="T2" fmla="*/ 1 w 27"/>
                  <a:gd name="T3" fmla="*/ 1 h 200"/>
                  <a:gd name="T4" fmla="*/ 1 w 27"/>
                  <a:gd name="T5" fmla="*/ 0 h 200"/>
                  <a:gd name="T6" fmla="*/ 0 w 27"/>
                  <a:gd name="T7" fmla="*/ 1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1819" name="Freeform 123"/>
              <p:cNvSpPr>
                <a:spLocks noChangeAspect="1"/>
              </p:cNvSpPr>
              <p:nvPr/>
            </p:nvSpPr>
            <p:spPr bwMode="auto">
              <a:xfrm>
                <a:off x="4518" y="3614"/>
                <a:ext cx="14" cy="100"/>
              </a:xfrm>
              <a:custGeom>
                <a:avLst/>
                <a:gdLst>
                  <a:gd name="T0" fmla="*/ 0 w 26"/>
                  <a:gd name="T1" fmla="*/ 1 h 199"/>
                  <a:gd name="T2" fmla="*/ 1 w 26"/>
                  <a:gd name="T3" fmla="*/ 1 h 199"/>
                  <a:gd name="T4" fmla="*/ 1 w 26"/>
                  <a:gd name="T5" fmla="*/ 0 h 199"/>
                  <a:gd name="T6" fmla="*/ 0 w 26"/>
                  <a:gd name="T7" fmla="*/ 1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1820" name="Freeform 124"/>
              <p:cNvSpPr>
                <a:spLocks noChangeAspect="1"/>
              </p:cNvSpPr>
              <p:nvPr/>
            </p:nvSpPr>
            <p:spPr bwMode="auto">
              <a:xfrm>
                <a:off x="4548" y="3616"/>
                <a:ext cx="14" cy="99"/>
              </a:xfrm>
              <a:custGeom>
                <a:avLst/>
                <a:gdLst>
                  <a:gd name="T0" fmla="*/ 0 w 28"/>
                  <a:gd name="T1" fmla="*/ 0 h 199"/>
                  <a:gd name="T2" fmla="*/ 1 w 28"/>
                  <a:gd name="T3" fmla="*/ 0 h 199"/>
                  <a:gd name="T4" fmla="*/ 1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21" name="Freeform 125"/>
              <p:cNvSpPr>
                <a:spLocks noChangeAspect="1"/>
              </p:cNvSpPr>
              <p:nvPr/>
            </p:nvSpPr>
            <p:spPr bwMode="auto">
              <a:xfrm>
                <a:off x="4577" y="3616"/>
                <a:ext cx="14" cy="99"/>
              </a:xfrm>
              <a:custGeom>
                <a:avLst/>
                <a:gdLst>
                  <a:gd name="T0" fmla="*/ 0 w 28"/>
                  <a:gd name="T1" fmla="*/ 0 h 199"/>
                  <a:gd name="T2" fmla="*/ 1 w 28"/>
                  <a:gd name="T3" fmla="*/ 0 h 199"/>
                  <a:gd name="T4" fmla="*/ 1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22" name="Freeform 126"/>
              <p:cNvSpPr>
                <a:spLocks noChangeAspect="1"/>
              </p:cNvSpPr>
              <p:nvPr/>
            </p:nvSpPr>
            <p:spPr bwMode="auto">
              <a:xfrm>
                <a:off x="4601" y="3616"/>
                <a:ext cx="14" cy="99"/>
              </a:xfrm>
              <a:custGeom>
                <a:avLst/>
                <a:gdLst>
                  <a:gd name="T0" fmla="*/ 0 w 28"/>
                  <a:gd name="T1" fmla="*/ 0 h 199"/>
                  <a:gd name="T2" fmla="*/ 1 w 28"/>
                  <a:gd name="T3" fmla="*/ 0 h 199"/>
                  <a:gd name="T4" fmla="*/ 1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23" name="Freeform 127"/>
              <p:cNvSpPr>
                <a:spLocks noChangeAspect="1"/>
              </p:cNvSpPr>
              <p:nvPr/>
            </p:nvSpPr>
            <p:spPr bwMode="auto">
              <a:xfrm>
                <a:off x="4626" y="3616"/>
                <a:ext cx="13" cy="99"/>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1824" name="Freeform 128"/>
              <p:cNvSpPr>
                <a:spLocks noChangeAspect="1"/>
              </p:cNvSpPr>
              <p:nvPr/>
            </p:nvSpPr>
            <p:spPr bwMode="auto">
              <a:xfrm>
                <a:off x="4649" y="3618"/>
                <a:ext cx="14" cy="100"/>
              </a:xfrm>
              <a:custGeom>
                <a:avLst/>
                <a:gdLst>
                  <a:gd name="T0" fmla="*/ 0 w 28"/>
                  <a:gd name="T1" fmla="*/ 1 h 200"/>
                  <a:gd name="T2" fmla="*/ 1 w 28"/>
                  <a:gd name="T3" fmla="*/ 1 h 200"/>
                  <a:gd name="T4" fmla="*/ 1 w 28"/>
                  <a:gd name="T5" fmla="*/ 0 h 200"/>
                  <a:gd name="T6" fmla="*/ 0 w 28"/>
                  <a:gd name="T7" fmla="*/ 1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1825" name="Freeform 129"/>
              <p:cNvSpPr>
                <a:spLocks noChangeAspect="1"/>
              </p:cNvSpPr>
              <p:nvPr/>
            </p:nvSpPr>
            <p:spPr bwMode="auto">
              <a:xfrm>
                <a:off x="4675" y="3618"/>
                <a:ext cx="14" cy="100"/>
              </a:xfrm>
              <a:custGeom>
                <a:avLst/>
                <a:gdLst>
                  <a:gd name="T0" fmla="*/ 0 w 28"/>
                  <a:gd name="T1" fmla="*/ 1 h 200"/>
                  <a:gd name="T2" fmla="*/ 1 w 28"/>
                  <a:gd name="T3" fmla="*/ 1 h 200"/>
                  <a:gd name="T4" fmla="*/ 1 w 28"/>
                  <a:gd name="T5" fmla="*/ 0 h 200"/>
                  <a:gd name="T6" fmla="*/ 0 w 28"/>
                  <a:gd name="T7" fmla="*/ 1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1826" name="Freeform 130"/>
              <p:cNvSpPr>
                <a:spLocks noChangeAspect="1"/>
              </p:cNvSpPr>
              <p:nvPr/>
            </p:nvSpPr>
            <p:spPr bwMode="auto">
              <a:xfrm>
                <a:off x="4699" y="3620"/>
                <a:ext cx="13" cy="99"/>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1827" name="Freeform 131"/>
              <p:cNvSpPr>
                <a:spLocks noChangeAspect="1"/>
              </p:cNvSpPr>
              <p:nvPr/>
            </p:nvSpPr>
            <p:spPr bwMode="auto">
              <a:xfrm>
                <a:off x="4724" y="3620"/>
                <a:ext cx="14" cy="99"/>
              </a:xfrm>
              <a:custGeom>
                <a:avLst/>
                <a:gdLst>
                  <a:gd name="T0" fmla="*/ 0 w 27"/>
                  <a:gd name="T1" fmla="*/ 0 h 199"/>
                  <a:gd name="T2" fmla="*/ 1 w 27"/>
                  <a:gd name="T3" fmla="*/ 0 h 199"/>
                  <a:gd name="T4" fmla="*/ 1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1828" name="Freeform 132"/>
              <p:cNvSpPr>
                <a:spLocks noChangeAspect="1"/>
              </p:cNvSpPr>
              <p:nvPr/>
            </p:nvSpPr>
            <p:spPr bwMode="auto">
              <a:xfrm>
                <a:off x="4750" y="3622"/>
                <a:ext cx="14" cy="99"/>
              </a:xfrm>
              <a:custGeom>
                <a:avLst/>
                <a:gdLst>
                  <a:gd name="T0" fmla="*/ 0 w 27"/>
                  <a:gd name="T1" fmla="*/ 0 h 199"/>
                  <a:gd name="T2" fmla="*/ 1 w 27"/>
                  <a:gd name="T3" fmla="*/ 0 h 199"/>
                  <a:gd name="T4" fmla="*/ 1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829" name="Freeform 133"/>
              <p:cNvSpPr>
                <a:spLocks noChangeAspect="1"/>
              </p:cNvSpPr>
              <p:nvPr/>
            </p:nvSpPr>
            <p:spPr bwMode="auto">
              <a:xfrm>
                <a:off x="4775" y="3622"/>
                <a:ext cx="14" cy="99"/>
              </a:xfrm>
              <a:custGeom>
                <a:avLst/>
                <a:gdLst>
                  <a:gd name="T0" fmla="*/ 0 w 28"/>
                  <a:gd name="T1" fmla="*/ 0 h 199"/>
                  <a:gd name="T2" fmla="*/ 1 w 28"/>
                  <a:gd name="T3" fmla="*/ 0 h 199"/>
                  <a:gd name="T4" fmla="*/ 1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1830" name="Freeform 134"/>
              <p:cNvSpPr>
                <a:spLocks noChangeAspect="1"/>
              </p:cNvSpPr>
              <p:nvPr/>
            </p:nvSpPr>
            <p:spPr bwMode="auto">
              <a:xfrm>
                <a:off x="4803" y="3622"/>
                <a:ext cx="14" cy="99"/>
              </a:xfrm>
              <a:custGeom>
                <a:avLst/>
                <a:gdLst>
                  <a:gd name="T0" fmla="*/ 0 w 27"/>
                  <a:gd name="T1" fmla="*/ 0 h 199"/>
                  <a:gd name="T2" fmla="*/ 1 w 27"/>
                  <a:gd name="T3" fmla="*/ 0 h 199"/>
                  <a:gd name="T4" fmla="*/ 1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1831" name="Freeform 135"/>
              <p:cNvSpPr>
                <a:spLocks noChangeAspect="1"/>
              </p:cNvSpPr>
              <p:nvPr/>
            </p:nvSpPr>
            <p:spPr bwMode="auto">
              <a:xfrm>
                <a:off x="4597" y="3271"/>
                <a:ext cx="163" cy="309"/>
              </a:xfrm>
              <a:custGeom>
                <a:avLst/>
                <a:gdLst>
                  <a:gd name="T0" fmla="*/ 0 w 326"/>
                  <a:gd name="T1" fmla="*/ 1 h 618"/>
                  <a:gd name="T2" fmla="*/ 1 w 326"/>
                  <a:gd name="T3" fmla="*/ 1 h 618"/>
                  <a:gd name="T4" fmla="*/ 1 w 326"/>
                  <a:gd name="T5" fmla="*/ 0 h 618"/>
                  <a:gd name="T6" fmla="*/ 1 w 326"/>
                  <a:gd name="T7" fmla="*/ 0 h 618"/>
                  <a:gd name="T8" fmla="*/ 1 w 326"/>
                  <a:gd name="T9" fmla="*/ 0 h 618"/>
                  <a:gd name="T10" fmla="*/ 1 w 326"/>
                  <a:gd name="T11" fmla="*/ 0 h 618"/>
                  <a:gd name="T12" fmla="*/ 1 w 326"/>
                  <a:gd name="T13" fmla="*/ 1 h 618"/>
                  <a:gd name="T14" fmla="*/ 1 w 326"/>
                  <a:gd name="T15" fmla="*/ 1 h 618"/>
                  <a:gd name="T16" fmla="*/ 1 w 326"/>
                  <a:gd name="T17" fmla="*/ 1 h 618"/>
                  <a:gd name="T18" fmla="*/ 1 w 326"/>
                  <a:gd name="T19" fmla="*/ 1 h 618"/>
                  <a:gd name="T20" fmla="*/ 1 w 326"/>
                  <a:gd name="T21" fmla="*/ 1 h 618"/>
                  <a:gd name="T22" fmla="*/ 1 w 326"/>
                  <a:gd name="T23" fmla="*/ 1 h 618"/>
                  <a:gd name="T24" fmla="*/ 1 w 326"/>
                  <a:gd name="T25" fmla="*/ 1 h 618"/>
                  <a:gd name="T26" fmla="*/ 1 w 326"/>
                  <a:gd name="T27" fmla="*/ 1 h 618"/>
                  <a:gd name="T28" fmla="*/ 1 w 326"/>
                  <a:gd name="T29" fmla="*/ 1 h 618"/>
                  <a:gd name="T30" fmla="*/ 1 w 326"/>
                  <a:gd name="T31" fmla="*/ 1 h 618"/>
                  <a:gd name="T32" fmla="*/ 1 w 326"/>
                  <a:gd name="T33" fmla="*/ 1 h 618"/>
                  <a:gd name="T34" fmla="*/ 1 w 326"/>
                  <a:gd name="T35" fmla="*/ 1 h 618"/>
                  <a:gd name="T36" fmla="*/ 1 w 326"/>
                  <a:gd name="T37" fmla="*/ 1 h 618"/>
                  <a:gd name="T38" fmla="*/ 1 w 326"/>
                  <a:gd name="T39" fmla="*/ 1 h 618"/>
                  <a:gd name="T40" fmla="*/ 1 w 326"/>
                  <a:gd name="T41" fmla="*/ 1 h 618"/>
                  <a:gd name="T42" fmla="*/ 1 w 326"/>
                  <a:gd name="T43" fmla="*/ 1 h 618"/>
                  <a:gd name="T44" fmla="*/ 1 w 326"/>
                  <a:gd name="T45" fmla="*/ 1 h 618"/>
                  <a:gd name="T46" fmla="*/ 1 w 326"/>
                  <a:gd name="T47" fmla="*/ 1 h 618"/>
                  <a:gd name="T48" fmla="*/ 1 w 326"/>
                  <a:gd name="T49" fmla="*/ 1 h 618"/>
                  <a:gd name="T50" fmla="*/ 1 w 326"/>
                  <a:gd name="T51" fmla="*/ 1 h 618"/>
                  <a:gd name="T52" fmla="*/ 1 w 326"/>
                  <a:gd name="T53" fmla="*/ 1 h 618"/>
                  <a:gd name="T54" fmla="*/ 1 w 326"/>
                  <a:gd name="T55" fmla="*/ 1 h 618"/>
                  <a:gd name="T56" fmla="*/ 1 w 326"/>
                  <a:gd name="T57" fmla="*/ 1 h 618"/>
                  <a:gd name="T58" fmla="*/ 1 w 326"/>
                  <a:gd name="T59" fmla="*/ 1 h 618"/>
                  <a:gd name="T60" fmla="*/ 1 w 326"/>
                  <a:gd name="T61" fmla="*/ 1 h 618"/>
                  <a:gd name="T62" fmla="*/ 1 w 326"/>
                  <a:gd name="T63" fmla="*/ 1 h 618"/>
                  <a:gd name="T64" fmla="*/ 1 w 326"/>
                  <a:gd name="T65" fmla="*/ 1 h 618"/>
                  <a:gd name="T66" fmla="*/ 1 w 326"/>
                  <a:gd name="T67" fmla="*/ 1 h 618"/>
                  <a:gd name="T68" fmla="*/ 1 w 326"/>
                  <a:gd name="T69" fmla="*/ 1 h 618"/>
                  <a:gd name="T70" fmla="*/ 1 w 326"/>
                  <a:gd name="T71" fmla="*/ 1 h 618"/>
                  <a:gd name="T72" fmla="*/ 1 w 326"/>
                  <a:gd name="T73" fmla="*/ 1 h 618"/>
                  <a:gd name="T74" fmla="*/ 1 w 326"/>
                  <a:gd name="T75" fmla="*/ 1 h 618"/>
                  <a:gd name="T76" fmla="*/ 1 w 326"/>
                  <a:gd name="T77" fmla="*/ 1 h 618"/>
                  <a:gd name="T78" fmla="*/ 1 w 326"/>
                  <a:gd name="T79" fmla="*/ 1 h 618"/>
                  <a:gd name="T80" fmla="*/ 1 w 326"/>
                  <a:gd name="T81" fmla="*/ 1 h 618"/>
                  <a:gd name="T82" fmla="*/ 1 w 326"/>
                  <a:gd name="T83" fmla="*/ 1 h 618"/>
                  <a:gd name="T84" fmla="*/ 1 w 326"/>
                  <a:gd name="T85" fmla="*/ 1 h 618"/>
                  <a:gd name="T86" fmla="*/ 1 w 326"/>
                  <a:gd name="T87" fmla="*/ 1 h 618"/>
                  <a:gd name="T88" fmla="*/ 1 w 326"/>
                  <a:gd name="T89" fmla="*/ 1 h 618"/>
                  <a:gd name="T90" fmla="*/ 1 w 326"/>
                  <a:gd name="T91" fmla="*/ 1 h 618"/>
                  <a:gd name="T92" fmla="*/ 1 w 326"/>
                  <a:gd name="T93" fmla="*/ 1 h 618"/>
                  <a:gd name="T94" fmla="*/ 1 w 326"/>
                  <a:gd name="T95" fmla="*/ 1 h 618"/>
                  <a:gd name="T96" fmla="*/ 1 w 326"/>
                  <a:gd name="T97" fmla="*/ 1 h 618"/>
                  <a:gd name="T98" fmla="*/ 1 w 326"/>
                  <a:gd name="T99" fmla="*/ 1 h 618"/>
                  <a:gd name="T100" fmla="*/ 1 w 326"/>
                  <a:gd name="T101" fmla="*/ 1 h 618"/>
                  <a:gd name="T102" fmla="*/ 1 w 326"/>
                  <a:gd name="T103" fmla="*/ 1 h 618"/>
                  <a:gd name="T104" fmla="*/ 1 w 326"/>
                  <a:gd name="T105" fmla="*/ 1 h 618"/>
                  <a:gd name="T106" fmla="*/ 1 w 326"/>
                  <a:gd name="T107" fmla="*/ 1 h 618"/>
                  <a:gd name="T108" fmla="*/ 1 w 326"/>
                  <a:gd name="T109" fmla="*/ 1 h 618"/>
                  <a:gd name="T110" fmla="*/ 1 w 326"/>
                  <a:gd name="T111" fmla="*/ 1 h 618"/>
                  <a:gd name="T112" fmla="*/ 0 w 326"/>
                  <a:gd name="T113" fmla="*/ 1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1832" name="Freeform 136"/>
              <p:cNvSpPr>
                <a:spLocks noChangeAspect="1"/>
              </p:cNvSpPr>
              <p:nvPr/>
            </p:nvSpPr>
            <p:spPr bwMode="auto">
              <a:xfrm>
                <a:off x="4396" y="3517"/>
                <a:ext cx="14" cy="60"/>
              </a:xfrm>
              <a:custGeom>
                <a:avLst/>
                <a:gdLst>
                  <a:gd name="T0" fmla="*/ 0 w 27"/>
                  <a:gd name="T1" fmla="*/ 1 h 118"/>
                  <a:gd name="T2" fmla="*/ 1 w 27"/>
                  <a:gd name="T3" fmla="*/ 1 h 118"/>
                  <a:gd name="T4" fmla="*/ 1 w 27"/>
                  <a:gd name="T5" fmla="*/ 0 h 118"/>
                  <a:gd name="T6" fmla="*/ 0 w 27"/>
                  <a:gd name="T7" fmla="*/ 1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1833" name="Freeform 137"/>
              <p:cNvSpPr>
                <a:spLocks noChangeAspect="1"/>
              </p:cNvSpPr>
              <p:nvPr/>
            </p:nvSpPr>
            <p:spPr bwMode="auto">
              <a:xfrm>
                <a:off x="4424" y="3512"/>
                <a:ext cx="13" cy="58"/>
              </a:xfrm>
              <a:custGeom>
                <a:avLst/>
                <a:gdLst>
                  <a:gd name="T0" fmla="*/ 0 w 26"/>
                  <a:gd name="T1" fmla="*/ 0 h 118"/>
                  <a:gd name="T2" fmla="*/ 1 w 26"/>
                  <a:gd name="T3" fmla="*/ 0 h 118"/>
                  <a:gd name="T4" fmla="*/ 1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1834" name="Freeform 138"/>
              <p:cNvSpPr>
                <a:spLocks noChangeAspect="1"/>
              </p:cNvSpPr>
              <p:nvPr/>
            </p:nvSpPr>
            <p:spPr bwMode="auto">
              <a:xfrm>
                <a:off x="4457" y="3508"/>
                <a:ext cx="14" cy="58"/>
              </a:xfrm>
              <a:custGeom>
                <a:avLst/>
                <a:gdLst>
                  <a:gd name="T0" fmla="*/ 0 w 27"/>
                  <a:gd name="T1" fmla="*/ 0 h 118"/>
                  <a:gd name="T2" fmla="*/ 1 w 27"/>
                  <a:gd name="T3" fmla="*/ 0 h 118"/>
                  <a:gd name="T4" fmla="*/ 1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1835" name="Freeform 139"/>
              <p:cNvSpPr>
                <a:spLocks noChangeAspect="1"/>
              </p:cNvSpPr>
              <p:nvPr/>
            </p:nvSpPr>
            <p:spPr bwMode="auto">
              <a:xfrm>
                <a:off x="4484" y="3506"/>
                <a:ext cx="14" cy="59"/>
              </a:xfrm>
              <a:custGeom>
                <a:avLst/>
                <a:gdLst>
                  <a:gd name="T0" fmla="*/ 0 w 27"/>
                  <a:gd name="T1" fmla="*/ 1 h 117"/>
                  <a:gd name="T2" fmla="*/ 1 w 27"/>
                  <a:gd name="T3" fmla="*/ 1 h 117"/>
                  <a:gd name="T4" fmla="*/ 1 w 27"/>
                  <a:gd name="T5" fmla="*/ 0 h 117"/>
                  <a:gd name="T6" fmla="*/ 0 w 27"/>
                  <a:gd name="T7" fmla="*/ 1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836" name="Freeform 140"/>
              <p:cNvSpPr>
                <a:spLocks noChangeAspect="1"/>
              </p:cNvSpPr>
              <p:nvPr/>
            </p:nvSpPr>
            <p:spPr bwMode="auto">
              <a:xfrm>
                <a:off x="4512" y="3504"/>
                <a:ext cx="14" cy="59"/>
              </a:xfrm>
              <a:custGeom>
                <a:avLst/>
                <a:gdLst>
                  <a:gd name="T0" fmla="*/ 0 w 28"/>
                  <a:gd name="T1" fmla="*/ 0 h 119"/>
                  <a:gd name="T2" fmla="*/ 1 w 28"/>
                  <a:gd name="T3" fmla="*/ 0 h 119"/>
                  <a:gd name="T4" fmla="*/ 1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1837" name="Freeform 141"/>
              <p:cNvSpPr>
                <a:spLocks noChangeAspect="1"/>
              </p:cNvSpPr>
              <p:nvPr/>
            </p:nvSpPr>
            <p:spPr bwMode="auto">
              <a:xfrm>
                <a:off x="4542" y="3502"/>
                <a:ext cx="13" cy="59"/>
              </a:xfrm>
              <a:custGeom>
                <a:avLst/>
                <a:gdLst>
                  <a:gd name="T0" fmla="*/ 0 w 26"/>
                  <a:gd name="T1" fmla="*/ 1 h 117"/>
                  <a:gd name="T2" fmla="*/ 1 w 26"/>
                  <a:gd name="T3" fmla="*/ 1 h 117"/>
                  <a:gd name="T4" fmla="*/ 1 w 26"/>
                  <a:gd name="T5" fmla="*/ 0 h 117"/>
                  <a:gd name="T6" fmla="*/ 0 w 26"/>
                  <a:gd name="T7" fmla="*/ 1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1838" name="Freeform 142"/>
              <p:cNvSpPr>
                <a:spLocks noChangeAspect="1"/>
              </p:cNvSpPr>
              <p:nvPr/>
            </p:nvSpPr>
            <p:spPr bwMode="auto">
              <a:xfrm>
                <a:off x="4571" y="3502"/>
                <a:ext cx="14" cy="59"/>
              </a:xfrm>
              <a:custGeom>
                <a:avLst/>
                <a:gdLst>
                  <a:gd name="T0" fmla="*/ 0 w 27"/>
                  <a:gd name="T1" fmla="*/ 1 h 117"/>
                  <a:gd name="T2" fmla="*/ 1 w 27"/>
                  <a:gd name="T3" fmla="*/ 1 h 117"/>
                  <a:gd name="T4" fmla="*/ 1 w 27"/>
                  <a:gd name="T5" fmla="*/ 0 h 117"/>
                  <a:gd name="T6" fmla="*/ 0 w 27"/>
                  <a:gd name="T7" fmla="*/ 1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1839" name="Freeform 143"/>
              <p:cNvSpPr>
                <a:spLocks noChangeAspect="1"/>
              </p:cNvSpPr>
              <p:nvPr/>
            </p:nvSpPr>
            <p:spPr bwMode="auto">
              <a:xfrm>
                <a:off x="4599" y="3502"/>
                <a:ext cx="14" cy="59"/>
              </a:xfrm>
              <a:custGeom>
                <a:avLst/>
                <a:gdLst>
                  <a:gd name="T0" fmla="*/ 0 w 28"/>
                  <a:gd name="T1" fmla="*/ 1 h 117"/>
                  <a:gd name="T2" fmla="*/ 1 w 28"/>
                  <a:gd name="T3" fmla="*/ 1 h 117"/>
                  <a:gd name="T4" fmla="*/ 1 w 28"/>
                  <a:gd name="T5" fmla="*/ 0 h 117"/>
                  <a:gd name="T6" fmla="*/ 0 w 28"/>
                  <a:gd name="T7" fmla="*/ 1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1840" name="Freeform 144"/>
              <p:cNvSpPr>
                <a:spLocks noChangeAspect="1"/>
              </p:cNvSpPr>
              <p:nvPr/>
            </p:nvSpPr>
            <p:spPr bwMode="auto">
              <a:xfrm>
                <a:off x="4624" y="3502"/>
                <a:ext cx="14" cy="59"/>
              </a:xfrm>
              <a:custGeom>
                <a:avLst/>
                <a:gdLst>
                  <a:gd name="T0" fmla="*/ 0 w 26"/>
                  <a:gd name="T1" fmla="*/ 1 h 117"/>
                  <a:gd name="T2" fmla="*/ 1 w 26"/>
                  <a:gd name="T3" fmla="*/ 1 h 117"/>
                  <a:gd name="T4" fmla="*/ 1 w 26"/>
                  <a:gd name="T5" fmla="*/ 0 h 117"/>
                  <a:gd name="T6" fmla="*/ 0 w 26"/>
                  <a:gd name="T7" fmla="*/ 1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1841" name="Freeform 145"/>
              <p:cNvSpPr>
                <a:spLocks noChangeAspect="1"/>
              </p:cNvSpPr>
              <p:nvPr/>
            </p:nvSpPr>
            <p:spPr bwMode="auto">
              <a:xfrm>
                <a:off x="4647" y="3504"/>
                <a:ext cx="14" cy="59"/>
              </a:xfrm>
              <a:custGeom>
                <a:avLst/>
                <a:gdLst>
                  <a:gd name="T0" fmla="*/ 0 w 27"/>
                  <a:gd name="T1" fmla="*/ 0 h 119"/>
                  <a:gd name="T2" fmla="*/ 1 w 27"/>
                  <a:gd name="T3" fmla="*/ 0 h 119"/>
                  <a:gd name="T4" fmla="*/ 1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1842" name="Freeform 146"/>
              <p:cNvSpPr>
                <a:spLocks noChangeAspect="1"/>
              </p:cNvSpPr>
              <p:nvPr/>
            </p:nvSpPr>
            <p:spPr bwMode="auto">
              <a:xfrm>
                <a:off x="4675" y="3508"/>
                <a:ext cx="14" cy="58"/>
              </a:xfrm>
              <a:custGeom>
                <a:avLst/>
                <a:gdLst>
                  <a:gd name="T0" fmla="*/ 0 w 28"/>
                  <a:gd name="T1" fmla="*/ 0 h 118"/>
                  <a:gd name="T2" fmla="*/ 1 w 28"/>
                  <a:gd name="T3" fmla="*/ 0 h 118"/>
                  <a:gd name="T4" fmla="*/ 1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843" name="Freeform 147"/>
              <p:cNvSpPr>
                <a:spLocks noChangeAspect="1"/>
              </p:cNvSpPr>
              <p:nvPr/>
            </p:nvSpPr>
            <p:spPr bwMode="auto">
              <a:xfrm>
                <a:off x="4699" y="3509"/>
                <a:ext cx="13" cy="60"/>
              </a:xfrm>
              <a:custGeom>
                <a:avLst/>
                <a:gdLst>
                  <a:gd name="T0" fmla="*/ 0 w 28"/>
                  <a:gd name="T1" fmla="*/ 1 h 118"/>
                  <a:gd name="T2" fmla="*/ 0 w 28"/>
                  <a:gd name="T3" fmla="*/ 1 h 118"/>
                  <a:gd name="T4" fmla="*/ 0 w 28"/>
                  <a:gd name="T5" fmla="*/ 0 h 118"/>
                  <a:gd name="T6" fmla="*/ 0 w 28"/>
                  <a:gd name="T7" fmla="*/ 1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844" name="Freeform 148"/>
              <p:cNvSpPr>
                <a:spLocks noChangeAspect="1"/>
              </p:cNvSpPr>
              <p:nvPr/>
            </p:nvSpPr>
            <p:spPr bwMode="auto">
              <a:xfrm>
                <a:off x="4718" y="3512"/>
                <a:ext cx="14" cy="58"/>
              </a:xfrm>
              <a:custGeom>
                <a:avLst/>
                <a:gdLst>
                  <a:gd name="T0" fmla="*/ 0 w 28"/>
                  <a:gd name="T1" fmla="*/ 0 h 118"/>
                  <a:gd name="T2" fmla="*/ 1 w 28"/>
                  <a:gd name="T3" fmla="*/ 0 h 118"/>
                  <a:gd name="T4" fmla="*/ 1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1845" name="Freeform 149"/>
              <p:cNvSpPr>
                <a:spLocks noChangeAspect="1"/>
              </p:cNvSpPr>
              <p:nvPr/>
            </p:nvSpPr>
            <p:spPr bwMode="auto">
              <a:xfrm>
                <a:off x="4390" y="3494"/>
                <a:ext cx="340" cy="35"/>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1846" name="Freeform 150"/>
              <p:cNvSpPr>
                <a:spLocks noChangeAspect="1"/>
              </p:cNvSpPr>
              <p:nvPr/>
            </p:nvSpPr>
            <p:spPr bwMode="auto">
              <a:xfrm>
                <a:off x="4418" y="3418"/>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1847" name="Freeform 151"/>
              <p:cNvSpPr>
                <a:spLocks noChangeAspect="1"/>
              </p:cNvSpPr>
              <p:nvPr/>
            </p:nvSpPr>
            <p:spPr bwMode="auto">
              <a:xfrm>
                <a:off x="4453" y="3407"/>
                <a:ext cx="11" cy="14"/>
              </a:xfrm>
              <a:custGeom>
                <a:avLst/>
                <a:gdLst>
                  <a:gd name="T0" fmla="*/ 1 w 21"/>
                  <a:gd name="T1" fmla="*/ 1 h 26"/>
                  <a:gd name="T2" fmla="*/ 0 w 21"/>
                  <a:gd name="T3" fmla="*/ 1 h 26"/>
                  <a:gd name="T4" fmla="*/ 0 w 21"/>
                  <a:gd name="T5" fmla="*/ 1 h 26"/>
                  <a:gd name="T6" fmla="*/ 1 w 21"/>
                  <a:gd name="T7" fmla="*/ 1 h 26"/>
                  <a:gd name="T8" fmla="*/ 1 w 21"/>
                  <a:gd name="T9" fmla="*/ 1 h 26"/>
                  <a:gd name="T10" fmla="*/ 1 w 21"/>
                  <a:gd name="T11" fmla="*/ 1 h 26"/>
                  <a:gd name="T12" fmla="*/ 1 w 21"/>
                  <a:gd name="T13" fmla="*/ 1 h 26"/>
                  <a:gd name="T14" fmla="*/ 1 w 21"/>
                  <a:gd name="T15" fmla="*/ 1 h 26"/>
                  <a:gd name="T16" fmla="*/ 1 w 21"/>
                  <a:gd name="T17" fmla="*/ 1 h 26"/>
                  <a:gd name="T18" fmla="*/ 1 w 21"/>
                  <a:gd name="T19" fmla="*/ 1 h 26"/>
                  <a:gd name="T20" fmla="*/ 1 w 21"/>
                  <a:gd name="T21" fmla="*/ 1 h 26"/>
                  <a:gd name="T22" fmla="*/ 1 w 21"/>
                  <a:gd name="T23" fmla="*/ 1 h 26"/>
                  <a:gd name="T24" fmla="*/ 1 w 21"/>
                  <a:gd name="T25" fmla="*/ 0 h 26"/>
                  <a:gd name="T26" fmla="*/ 1 w 21"/>
                  <a:gd name="T27" fmla="*/ 1 h 26"/>
                  <a:gd name="T28" fmla="*/ 1 w 21"/>
                  <a:gd name="T29" fmla="*/ 1 h 26"/>
                  <a:gd name="T30" fmla="*/ 1 w 21"/>
                  <a:gd name="T31" fmla="*/ 1 h 26"/>
                  <a:gd name="T32" fmla="*/ 1 w 21"/>
                  <a:gd name="T33" fmla="*/ 1 h 26"/>
                  <a:gd name="T34" fmla="*/ 1 w 21"/>
                  <a:gd name="T35" fmla="*/ 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1848" name="Freeform 152"/>
              <p:cNvSpPr>
                <a:spLocks noChangeAspect="1"/>
              </p:cNvSpPr>
              <p:nvPr/>
            </p:nvSpPr>
            <p:spPr bwMode="auto">
              <a:xfrm>
                <a:off x="4492" y="3403"/>
                <a:ext cx="11" cy="12"/>
              </a:xfrm>
              <a:custGeom>
                <a:avLst/>
                <a:gdLst>
                  <a:gd name="T0" fmla="*/ 1 w 22"/>
                  <a:gd name="T1" fmla="*/ 1 h 24"/>
                  <a:gd name="T2" fmla="*/ 0 w 22"/>
                  <a:gd name="T3" fmla="*/ 1 h 24"/>
                  <a:gd name="T4" fmla="*/ 1 w 22"/>
                  <a:gd name="T5" fmla="*/ 1 h 24"/>
                  <a:gd name="T6" fmla="*/ 1 w 22"/>
                  <a:gd name="T7" fmla="*/ 1 h 24"/>
                  <a:gd name="T8" fmla="*/ 1 w 22"/>
                  <a:gd name="T9" fmla="*/ 1 h 24"/>
                  <a:gd name="T10" fmla="*/ 1 w 22"/>
                  <a:gd name="T11" fmla="*/ 1 h 24"/>
                  <a:gd name="T12" fmla="*/ 1 w 22"/>
                  <a:gd name="T13" fmla="*/ 1 h 24"/>
                  <a:gd name="T14" fmla="*/ 1 w 22"/>
                  <a:gd name="T15" fmla="*/ 1 h 24"/>
                  <a:gd name="T16" fmla="*/ 1 w 22"/>
                  <a:gd name="T17" fmla="*/ 1 h 24"/>
                  <a:gd name="T18" fmla="*/ 1 w 22"/>
                  <a:gd name="T19" fmla="*/ 1 h 24"/>
                  <a:gd name="T20" fmla="*/ 1 w 22"/>
                  <a:gd name="T21" fmla="*/ 1 h 24"/>
                  <a:gd name="T22" fmla="*/ 1 w 22"/>
                  <a:gd name="T23" fmla="*/ 1 h 24"/>
                  <a:gd name="T24" fmla="*/ 1 w 22"/>
                  <a:gd name="T25" fmla="*/ 0 h 24"/>
                  <a:gd name="T26" fmla="*/ 1 w 22"/>
                  <a:gd name="T27" fmla="*/ 1 h 24"/>
                  <a:gd name="T28" fmla="*/ 1 w 22"/>
                  <a:gd name="T29" fmla="*/ 1 h 24"/>
                  <a:gd name="T30" fmla="*/ 1 w 22"/>
                  <a:gd name="T31" fmla="*/ 1 h 24"/>
                  <a:gd name="T32" fmla="*/ 1 w 22"/>
                  <a:gd name="T33" fmla="*/ 1 h 24"/>
                  <a:gd name="T34" fmla="*/ 1 w 22"/>
                  <a:gd name="T35" fmla="*/ 1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1849" name="Freeform 153"/>
              <p:cNvSpPr>
                <a:spLocks noChangeAspect="1"/>
              </p:cNvSpPr>
              <p:nvPr/>
            </p:nvSpPr>
            <p:spPr bwMode="auto">
              <a:xfrm>
                <a:off x="4534" y="3399"/>
                <a:ext cx="10" cy="12"/>
              </a:xfrm>
              <a:custGeom>
                <a:avLst/>
                <a:gdLst>
                  <a:gd name="T0" fmla="*/ 0 w 19"/>
                  <a:gd name="T1" fmla="*/ 1 h 23"/>
                  <a:gd name="T2" fmla="*/ 0 w 19"/>
                  <a:gd name="T3" fmla="*/ 1 h 23"/>
                  <a:gd name="T4" fmla="*/ 1 w 19"/>
                  <a:gd name="T5" fmla="*/ 1 h 23"/>
                  <a:gd name="T6" fmla="*/ 1 w 19"/>
                  <a:gd name="T7" fmla="*/ 1 h 23"/>
                  <a:gd name="T8" fmla="*/ 1 w 19"/>
                  <a:gd name="T9" fmla="*/ 1 h 23"/>
                  <a:gd name="T10" fmla="*/ 1 w 19"/>
                  <a:gd name="T11" fmla="*/ 1 h 23"/>
                  <a:gd name="T12" fmla="*/ 1 w 19"/>
                  <a:gd name="T13" fmla="*/ 1 h 23"/>
                  <a:gd name="T14" fmla="*/ 1 w 19"/>
                  <a:gd name="T15" fmla="*/ 1 h 23"/>
                  <a:gd name="T16" fmla="*/ 1 w 19"/>
                  <a:gd name="T17" fmla="*/ 1 h 23"/>
                  <a:gd name="T18" fmla="*/ 1 w 19"/>
                  <a:gd name="T19" fmla="*/ 1 h 23"/>
                  <a:gd name="T20" fmla="*/ 1 w 19"/>
                  <a:gd name="T21" fmla="*/ 1 h 23"/>
                  <a:gd name="T22" fmla="*/ 1 w 19"/>
                  <a:gd name="T23" fmla="*/ 1 h 23"/>
                  <a:gd name="T24" fmla="*/ 1 w 19"/>
                  <a:gd name="T25" fmla="*/ 0 h 23"/>
                  <a:gd name="T26" fmla="*/ 1 w 19"/>
                  <a:gd name="T27" fmla="*/ 0 h 23"/>
                  <a:gd name="T28" fmla="*/ 1 w 19"/>
                  <a:gd name="T29" fmla="*/ 1 h 23"/>
                  <a:gd name="T30" fmla="*/ 1 w 19"/>
                  <a:gd name="T31" fmla="*/ 1 h 23"/>
                  <a:gd name="T32" fmla="*/ 0 w 19"/>
                  <a:gd name="T33" fmla="*/ 1 h 23"/>
                  <a:gd name="T34" fmla="*/ 0 w 19"/>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1850" name="Freeform 154"/>
              <p:cNvSpPr>
                <a:spLocks noChangeAspect="1"/>
              </p:cNvSpPr>
              <p:nvPr/>
            </p:nvSpPr>
            <p:spPr bwMode="auto">
              <a:xfrm>
                <a:off x="4577" y="3400"/>
                <a:ext cx="9" cy="11"/>
              </a:xfrm>
              <a:custGeom>
                <a:avLst/>
                <a:gdLst>
                  <a:gd name="T0" fmla="*/ 0 w 18"/>
                  <a:gd name="T1" fmla="*/ 1 h 22"/>
                  <a:gd name="T2" fmla="*/ 0 w 18"/>
                  <a:gd name="T3" fmla="*/ 1 h 22"/>
                  <a:gd name="T4" fmla="*/ 1 w 18"/>
                  <a:gd name="T5" fmla="*/ 1 h 22"/>
                  <a:gd name="T6" fmla="*/ 1 w 18"/>
                  <a:gd name="T7" fmla="*/ 1 h 22"/>
                  <a:gd name="T8" fmla="*/ 1 w 18"/>
                  <a:gd name="T9" fmla="*/ 1 h 22"/>
                  <a:gd name="T10" fmla="*/ 1 w 18"/>
                  <a:gd name="T11" fmla="*/ 1 h 22"/>
                  <a:gd name="T12" fmla="*/ 1 w 18"/>
                  <a:gd name="T13" fmla="*/ 1 h 22"/>
                  <a:gd name="T14" fmla="*/ 1 w 18"/>
                  <a:gd name="T15" fmla="*/ 1 h 22"/>
                  <a:gd name="T16" fmla="*/ 1 w 18"/>
                  <a:gd name="T17" fmla="*/ 1 h 22"/>
                  <a:gd name="T18" fmla="*/ 1 w 18"/>
                  <a:gd name="T19" fmla="*/ 1 h 22"/>
                  <a:gd name="T20" fmla="*/ 1 w 18"/>
                  <a:gd name="T21" fmla="*/ 1 h 22"/>
                  <a:gd name="T22" fmla="*/ 1 w 18"/>
                  <a:gd name="T23" fmla="*/ 1 h 22"/>
                  <a:gd name="T24" fmla="*/ 1 w 18"/>
                  <a:gd name="T25" fmla="*/ 0 h 22"/>
                  <a:gd name="T26" fmla="*/ 1 w 18"/>
                  <a:gd name="T27" fmla="*/ 0 h 22"/>
                  <a:gd name="T28" fmla="*/ 1 w 18"/>
                  <a:gd name="T29" fmla="*/ 1 h 22"/>
                  <a:gd name="T30" fmla="*/ 1 w 18"/>
                  <a:gd name="T31" fmla="*/ 1 h 22"/>
                  <a:gd name="T32" fmla="*/ 0 w 18"/>
                  <a:gd name="T33" fmla="*/ 1 h 22"/>
                  <a:gd name="T34" fmla="*/ 0 w 18"/>
                  <a:gd name="T35" fmla="*/ 1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1851" name="Freeform 155"/>
              <p:cNvSpPr>
                <a:spLocks noChangeAspect="1"/>
              </p:cNvSpPr>
              <p:nvPr/>
            </p:nvSpPr>
            <p:spPr bwMode="auto">
              <a:xfrm>
                <a:off x="4615" y="3402"/>
                <a:ext cx="9" cy="10"/>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1852" name="Freeform 156"/>
              <p:cNvSpPr>
                <a:spLocks noChangeAspect="1"/>
              </p:cNvSpPr>
              <p:nvPr/>
            </p:nvSpPr>
            <p:spPr bwMode="auto">
              <a:xfrm>
                <a:off x="4662" y="3411"/>
                <a:ext cx="9"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1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0 h 19"/>
                  <a:gd name="T26" fmla="*/ 0 w 19"/>
                  <a:gd name="T27" fmla="*/ 0 h 19"/>
                  <a:gd name="T28" fmla="*/ 0 w 19"/>
                  <a:gd name="T29" fmla="*/ 1 h 19"/>
                  <a:gd name="T30" fmla="*/ 0 w 19"/>
                  <a:gd name="T31" fmla="*/ 1 h 19"/>
                  <a:gd name="T32" fmla="*/ 0 w 19"/>
                  <a:gd name="T33" fmla="*/ 1 h 19"/>
                  <a:gd name="T34" fmla="*/ 0 w 19"/>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1853" name="Freeform 157"/>
              <p:cNvSpPr>
                <a:spLocks noChangeAspect="1"/>
              </p:cNvSpPr>
              <p:nvPr/>
            </p:nvSpPr>
            <p:spPr bwMode="auto">
              <a:xfrm>
                <a:off x="4700" y="3418"/>
                <a:ext cx="10" cy="10"/>
              </a:xfrm>
              <a:custGeom>
                <a:avLst/>
                <a:gdLst>
                  <a:gd name="T0" fmla="*/ 0 w 20"/>
                  <a:gd name="T1" fmla="*/ 1 h 19"/>
                  <a:gd name="T2" fmla="*/ 1 w 20"/>
                  <a:gd name="T3" fmla="*/ 1 h 19"/>
                  <a:gd name="T4" fmla="*/ 1 w 20"/>
                  <a:gd name="T5" fmla="*/ 1 h 19"/>
                  <a:gd name="T6" fmla="*/ 1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1 w 20"/>
                  <a:gd name="T25" fmla="*/ 0 h 19"/>
                  <a:gd name="T26" fmla="*/ 1 w 20"/>
                  <a:gd name="T27" fmla="*/ 1 h 19"/>
                  <a:gd name="T28" fmla="*/ 1 w 20"/>
                  <a:gd name="T29" fmla="*/ 1 h 19"/>
                  <a:gd name="T30" fmla="*/ 1 w 20"/>
                  <a:gd name="T31" fmla="*/ 1 h 19"/>
                  <a:gd name="T32" fmla="*/ 0 w 20"/>
                  <a:gd name="T33" fmla="*/ 1 h 19"/>
                  <a:gd name="T34" fmla="*/ 0 w 20"/>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1854" name="Freeform 158"/>
              <p:cNvSpPr>
                <a:spLocks noChangeAspect="1"/>
              </p:cNvSpPr>
              <p:nvPr/>
            </p:nvSpPr>
            <p:spPr bwMode="auto">
              <a:xfrm>
                <a:off x="4583" y="3084"/>
                <a:ext cx="36" cy="189"/>
              </a:xfrm>
              <a:custGeom>
                <a:avLst/>
                <a:gdLst>
                  <a:gd name="T0" fmla="*/ 0 w 71"/>
                  <a:gd name="T1" fmla="*/ 0 h 377"/>
                  <a:gd name="T2" fmla="*/ 1 w 71"/>
                  <a:gd name="T3" fmla="*/ 0 h 377"/>
                  <a:gd name="T4" fmla="*/ 1 w 71"/>
                  <a:gd name="T5" fmla="*/ 1 h 377"/>
                  <a:gd name="T6" fmla="*/ 1 w 71"/>
                  <a:gd name="T7" fmla="*/ 1 h 377"/>
                  <a:gd name="T8" fmla="*/ 1 w 71"/>
                  <a:gd name="T9" fmla="*/ 1 h 377"/>
                  <a:gd name="T10" fmla="*/ 1 w 71"/>
                  <a:gd name="T11" fmla="*/ 1 h 377"/>
                  <a:gd name="T12" fmla="*/ 1 w 71"/>
                  <a:gd name="T13" fmla="*/ 1 h 377"/>
                  <a:gd name="T14" fmla="*/ 1 w 71"/>
                  <a:gd name="T15" fmla="*/ 1 h 377"/>
                  <a:gd name="T16" fmla="*/ 1 w 71"/>
                  <a:gd name="T17" fmla="*/ 1 h 377"/>
                  <a:gd name="T18" fmla="*/ 1 w 71"/>
                  <a:gd name="T19" fmla="*/ 1 h 377"/>
                  <a:gd name="T20" fmla="*/ 1 w 71"/>
                  <a:gd name="T21" fmla="*/ 1 h 377"/>
                  <a:gd name="T22" fmla="*/ 1 w 71"/>
                  <a:gd name="T23" fmla="*/ 1 h 377"/>
                  <a:gd name="T24" fmla="*/ 1 w 71"/>
                  <a:gd name="T25" fmla="*/ 1 h 377"/>
                  <a:gd name="T26" fmla="*/ 1 w 71"/>
                  <a:gd name="T27" fmla="*/ 1 h 377"/>
                  <a:gd name="T28" fmla="*/ 1 w 71"/>
                  <a:gd name="T29" fmla="*/ 1 h 377"/>
                  <a:gd name="T30" fmla="*/ 1 w 71"/>
                  <a:gd name="T31" fmla="*/ 1 h 377"/>
                  <a:gd name="T32" fmla="*/ 1 w 71"/>
                  <a:gd name="T33" fmla="*/ 1 h 377"/>
                  <a:gd name="T34" fmla="*/ 1 w 71"/>
                  <a:gd name="T35" fmla="*/ 1 h 377"/>
                  <a:gd name="T36" fmla="*/ 1 w 71"/>
                  <a:gd name="T37" fmla="*/ 1 h 377"/>
                  <a:gd name="T38" fmla="*/ 1 w 71"/>
                  <a:gd name="T39" fmla="*/ 1 h 377"/>
                  <a:gd name="T40" fmla="*/ 1 w 71"/>
                  <a:gd name="T41" fmla="*/ 1 h 377"/>
                  <a:gd name="T42" fmla="*/ 1 w 71"/>
                  <a:gd name="T43" fmla="*/ 1 h 377"/>
                  <a:gd name="T44" fmla="*/ 1 w 71"/>
                  <a:gd name="T45" fmla="*/ 1 h 377"/>
                  <a:gd name="T46" fmla="*/ 1 w 71"/>
                  <a:gd name="T47" fmla="*/ 1 h 377"/>
                  <a:gd name="T48" fmla="*/ 1 w 71"/>
                  <a:gd name="T49" fmla="*/ 1 h 377"/>
                  <a:gd name="T50" fmla="*/ 1 w 71"/>
                  <a:gd name="T51" fmla="*/ 1 h 377"/>
                  <a:gd name="T52" fmla="*/ 1 w 71"/>
                  <a:gd name="T53" fmla="*/ 1 h 377"/>
                  <a:gd name="T54" fmla="*/ 1 w 71"/>
                  <a:gd name="T55" fmla="*/ 1 h 377"/>
                  <a:gd name="T56" fmla="*/ 1 w 71"/>
                  <a:gd name="T57" fmla="*/ 1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1855" name="Freeform 159"/>
              <p:cNvSpPr>
                <a:spLocks noChangeAspect="1"/>
              </p:cNvSpPr>
              <p:nvPr/>
            </p:nvSpPr>
            <p:spPr bwMode="auto">
              <a:xfrm>
                <a:off x="4430" y="3311"/>
                <a:ext cx="53" cy="79"/>
              </a:xfrm>
              <a:custGeom>
                <a:avLst/>
                <a:gdLst>
                  <a:gd name="T0" fmla="*/ 0 w 106"/>
                  <a:gd name="T1" fmla="*/ 1 h 158"/>
                  <a:gd name="T2" fmla="*/ 1 w 106"/>
                  <a:gd name="T3" fmla="*/ 1 h 158"/>
                  <a:gd name="T4" fmla="*/ 1 w 106"/>
                  <a:gd name="T5" fmla="*/ 1 h 158"/>
                  <a:gd name="T6" fmla="*/ 1 w 106"/>
                  <a:gd name="T7" fmla="*/ 1 h 158"/>
                  <a:gd name="T8" fmla="*/ 1 w 106"/>
                  <a:gd name="T9" fmla="*/ 1 h 158"/>
                  <a:gd name="T10" fmla="*/ 1 w 106"/>
                  <a:gd name="T11" fmla="*/ 1 h 158"/>
                  <a:gd name="T12" fmla="*/ 1 w 106"/>
                  <a:gd name="T13" fmla="*/ 1 h 158"/>
                  <a:gd name="T14" fmla="*/ 1 w 106"/>
                  <a:gd name="T15" fmla="*/ 1 h 158"/>
                  <a:gd name="T16" fmla="*/ 1 w 106"/>
                  <a:gd name="T17" fmla="*/ 1 h 158"/>
                  <a:gd name="T18" fmla="*/ 1 w 106"/>
                  <a:gd name="T19" fmla="*/ 1 h 158"/>
                  <a:gd name="T20" fmla="*/ 1 w 106"/>
                  <a:gd name="T21" fmla="*/ 1 h 158"/>
                  <a:gd name="T22" fmla="*/ 1 w 106"/>
                  <a:gd name="T23" fmla="*/ 1 h 158"/>
                  <a:gd name="T24" fmla="*/ 1 w 106"/>
                  <a:gd name="T25" fmla="*/ 1 h 158"/>
                  <a:gd name="T26" fmla="*/ 1 w 106"/>
                  <a:gd name="T27" fmla="*/ 1 h 158"/>
                  <a:gd name="T28" fmla="*/ 1 w 106"/>
                  <a:gd name="T29" fmla="*/ 1 h 158"/>
                  <a:gd name="T30" fmla="*/ 1 w 106"/>
                  <a:gd name="T31" fmla="*/ 1 h 158"/>
                  <a:gd name="T32" fmla="*/ 1 w 106"/>
                  <a:gd name="T33" fmla="*/ 0 h 158"/>
                  <a:gd name="T34" fmla="*/ 1 w 106"/>
                  <a:gd name="T35" fmla="*/ 1 h 158"/>
                  <a:gd name="T36" fmla="*/ 1 w 106"/>
                  <a:gd name="T37" fmla="*/ 1 h 158"/>
                  <a:gd name="T38" fmla="*/ 1 w 106"/>
                  <a:gd name="T39" fmla="*/ 1 h 158"/>
                  <a:gd name="T40" fmla="*/ 1 w 106"/>
                  <a:gd name="T41" fmla="*/ 1 h 158"/>
                  <a:gd name="T42" fmla="*/ 1 w 106"/>
                  <a:gd name="T43" fmla="*/ 1 h 158"/>
                  <a:gd name="T44" fmla="*/ 1 w 106"/>
                  <a:gd name="T45" fmla="*/ 1 h 158"/>
                  <a:gd name="T46" fmla="*/ 1 w 106"/>
                  <a:gd name="T47" fmla="*/ 1 h 158"/>
                  <a:gd name="T48" fmla="*/ 1 w 106"/>
                  <a:gd name="T49" fmla="*/ 1 h 158"/>
                  <a:gd name="T50" fmla="*/ 1 w 106"/>
                  <a:gd name="T51" fmla="*/ 1 h 158"/>
                  <a:gd name="T52" fmla="*/ 1 w 106"/>
                  <a:gd name="T53" fmla="*/ 1 h 158"/>
                  <a:gd name="T54" fmla="*/ 1 w 106"/>
                  <a:gd name="T55" fmla="*/ 1 h 158"/>
                  <a:gd name="T56" fmla="*/ 1 w 106"/>
                  <a:gd name="T57" fmla="*/ 1 h 158"/>
                  <a:gd name="T58" fmla="*/ 1 w 106"/>
                  <a:gd name="T59" fmla="*/ 1 h 158"/>
                  <a:gd name="T60" fmla="*/ 1 w 106"/>
                  <a:gd name="T61" fmla="*/ 1 h 158"/>
                  <a:gd name="T62" fmla="*/ 1 w 106"/>
                  <a:gd name="T63" fmla="*/ 1 h 158"/>
                  <a:gd name="T64" fmla="*/ 0 w 106"/>
                  <a:gd name="T65" fmla="*/ 1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1856" name="Freeform 160"/>
              <p:cNvSpPr>
                <a:spLocks noChangeAspect="1"/>
              </p:cNvSpPr>
              <p:nvPr/>
            </p:nvSpPr>
            <p:spPr bwMode="auto">
              <a:xfrm>
                <a:off x="4471" y="3313"/>
                <a:ext cx="31" cy="63"/>
              </a:xfrm>
              <a:custGeom>
                <a:avLst/>
                <a:gdLst>
                  <a:gd name="T0" fmla="*/ 1 w 62"/>
                  <a:gd name="T1" fmla="*/ 0 h 125"/>
                  <a:gd name="T2" fmla="*/ 1 w 62"/>
                  <a:gd name="T3" fmla="*/ 1 h 125"/>
                  <a:gd name="T4" fmla="*/ 1 w 62"/>
                  <a:gd name="T5" fmla="*/ 1 h 125"/>
                  <a:gd name="T6" fmla="*/ 1 w 62"/>
                  <a:gd name="T7" fmla="*/ 1 h 125"/>
                  <a:gd name="T8" fmla="*/ 1 w 62"/>
                  <a:gd name="T9" fmla="*/ 1 h 125"/>
                  <a:gd name="T10" fmla="*/ 1 w 62"/>
                  <a:gd name="T11" fmla="*/ 1 h 125"/>
                  <a:gd name="T12" fmla="*/ 1 w 62"/>
                  <a:gd name="T13" fmla="*/ 1 h 125"/>
                  <a:gd name="T14" fmla="*/ 1 w 62"/>
                  <a:gd name="T15" fmla="*/ 1 h 125"/>
                  <a:gd name="T16" fmla="*/ 1 w 62"/>
                  <a:gd name="T17" fmla="*/ 1 h 125"/>
                  <a:gd name="T18" fmla="*/ 1 w 62"/>
                  <a:gd name="T19" fmla="*/ 1 h 125"/>
                  <a:gd name="T20" fmla="*/ 1 w 62"/>
                  <a:gd name="T21" fmla="*/ 1 h 125"/>
                  <a:gd name="T22" fmla="*/ 1 w 62"/>
                  <a:gd name="T23" fmla="*/ 1 h 125"/>
                  <a:gd name="T24" fmla="*/ 0 w 62"/>
                  <a:gd name="T25" fmla="*/ 1 h 125"/>
                  <a:gd name="T26" fmla="*/ 1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1857" name="Freeform 161"/>
              <p:cNvSpPr>
                <a:spLocks noChangeAspect="1"/>
              </p:cNvSpPr>
              <p:nvPr/>
            </p:nvSpPr>
            <p:spPr bwMode="auto">
              <a:xfrm>
                <a:off x="4505" y="3317"/>
                <a:ext cx="17" cy="59"/>
              </a:xfrm>
              <a:custGeom>
                <a:avLst/>
                <a:gdLst>
                  <a:gd name="T0" fmla="*/ 0 w 35"/>
                  <a:gd name="T1" fmla="*/ 0 h 117"/>
                  <a:gd name="T2" fmla="*/ 0 w 35"/>
                  <a:gd name="T3" fmla="*/ 1 h 117"/>
                  <a:gd name="T4" fmla="*/ 0 w 35"/>
                  <a:gd name="T5" fmla="*/ 1 h 117"/>
                  <a:gd name="T6" fmla="*/ 0 w 35"/>
                  <a:gd name="T7" fmla="*/ 1 h 117"/>
                  <a:gd name="T8" fmla="*/ 0 w 35"/>
                  <a:gd name="T9" fmla="*/ 1 h 117"/>
                  <a:gd name="T10" fmla="*/ 0 w 35"/>
                  <a:gd name="T11" fmla="*/ 1 h 117"/>
                  <a:gd name="T12" fmla="*/ 0 w 35"/>
                  <a:gd name="T13" fmla="*/ 1 h 117"/>
                  <a:gd name="T14" fmla="*/ 0 w 35"/>
                  <a:gd name="T15" fmla="*/ 1 h 117"/>
                  <a:gd name="T16" fmla="*/ 0 w 35"/>
                  <a:gd name="T17" fmla="*/ 1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1858" name="Freeform 162"/>
              <p:cNvSpPr>
                <a:spLocks noChangeAspect="1"/>
              </p:cNvSpPr>
              <p:nvPr/>
            </p:nvSpPr>
            <p:spPr bwMode="auto">
              <a:xfrm>
                <a:off x="4408" y="3445"/>
                <a:ext cx="14" cy="29"/>
              </a:xfrm>
              <a:custGeom>
                <a:avLst/>
                <a:gdLst>
                  <a:gd name="T0" fmla="*/ 1 w 27"/>
                  <a:gd name="T1" fmla="*/ 0 h 58"/>
                  <a:gd name="T2" fmla="*/ 0 w 27"/>
                  <a:gd name="T3" fmla="*/ 1 h 58"/>
                  <a:gd name="T4" fmla="*/ 1 w 27"/>
                  <a:gd name="T5" fmla="*/ 0 h 58"/>
                  <a:gd name="T6" fmla="*/ 1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1859" name="Freeform 163"/>
              <p:cNvSpPr>
                <a:spLocks noChangeAspect="1"/>
              </p:cNvSpPr>
              <p:nvPr/>
            </p:nvSpPr>
            <p:spPr bwMode="auto">
              <a:xfrm>
                <a:off x="4445" y="3437"/>
                <a:ext cx="14" cy="29"/>
              </a:xfrm>
              <a:custGeom>
                <a:avLst/>
                <a:gdLst>
                  <a:gd name="T0" fmla="*/ 1 w 28"/>
                  <a:gd name="T1" fmla="*/ 0 h 59"/>
                  <a:gd name="T2" fmla="*/ 1 w 28"/>
                  <a:gd name="T3" fmla="*/ 0 h 59"/>
                  <a:gd name="T4" fmla="*/ 0 w 28"/>
                  <a:gd name="T5" fmla="*/ 0 h 59"/>
                  <a:gd name="T6" fmla="*/ 1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1860" name="Freeform 164"/>
              <p:cNvSpPr>
                <a:spLocks noChangeAspect="1"/>
              </p:cNvSpPr>
              <p:nvPr/>
            </p:nvSpPr>
            <p:spPr bwMode="auto">
              <a:xfrm>
                <a:off x="4488" y="3433"/>
                <a:ext cx="8" cy="14"/>
              </a:xfrm>
              <a:custGeom>
                <a:avLst/>
                <a:gdLst>
                  <a:gd name="T0" fmla="*/ 0 w 16"/>
                  <a:gd name="T1" fmla="*/ 1 h 28"/>
                  <a:gd name="T2" fmla="*/ 1 w 16"/>
                  <a:gd name="T3" fmla="*/ 0 h 28"/>
                  <a:gd name="T4" fmla="*/ 0 w 16"/>
                  <a:gd name="T5" fmla="*/ 1 h 28"/>
                  <a:gd name="T6" fmla="*/ 0 w 16"/>
                  <a:gd name="T7" fmla="*/ 1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1861" name="Freeform 165"/>
              <p:cNvSpPr>
                <a:spLocks noChangeAspect="1"/>
              </p:cNvSpPr>
              <p:nvPr/>
            </p:nvSpPr>
            <p:spPr bwMode="auto">
              <a:xfrm>
                <a:off x="4567" y="3049"/>
                <a:ext cx="78" cy="25"/>
              </a:xfrm>
              <a:custGeom>
                <a:avLst/>
                <a:gdLst>
                  <a:gd name="T0" fmla="*/ 0 w 157"/>
                  <a:gd name="T1" fmla="*/ 1 h 50"/>
                  <a:gd name="T2" fmla="*/ 0 w 157"/>
                  <a:gd name="T3" fmla="*/ 1 h 50"/>
                  <a:gd name="T4" fmla="*/ 0 w 157"/>
                  <a:gd name="T5" fmla="*/ 1 h 50"/>
                  <a:gd name="T6" fmla="*/ 0 w 157"/>
                  <a:gd name="T7" fmla="*/ 1 h 50"/>
                  <a:gd name="T8" fmla="*/ 0 w 157"/>
                  <a:gd name="T9" fmla="*/ 1 h 50"/>
                  <a:gd name="T10" fmla="*/ 0 w 157"/>
                  <a:gd name="T11" fmla="*/ 1 h 50"/>
                  <a:gd name="T12" fmla="*/ 0 w 157"/>
                  <a:gd name="T13" fmla="*/ 1 h 50"/>
                  <a:gd name="T14" fmla="*/ 0 w 157"/>
                  <a:gd name="T15" fmla="*/ 1 h 50"/>
                  <a:gd name="T16" fmla="*/ 0 w 157"/>
                  <a:gd name="T17" fmla="*/ 1 h 50"/>
                  <a:gd name="T18" fmla="*/ 0 w 157"/>
                  <a:gd name="T19" fmla="*/ 1 h 50"/>
                  <a:gd name="T20" fmla="*/ 0 w 157"/>
                  <a:gd name="T21" fmla="*/ 1 h 50"/>
                  <a:gd name="T22" fmla="*/ 0 w 157"/>
                  <a:gd name="T23" fmla="*/ 1 h 50"/>
                  <a:gd name="T24" fmla="*/ 0 w 157"/>
                  <a:gd name="T25" fmla="*/ 1 h 50"/>
                  <a:gd name="T26" fmla="*/ 0 w 157"/>
                  <a:gd name="T27" fmla="*/ 1 h 50"/>
                  <a:gd name="T28" fmla="*/ 0 w 157"/>
                  <a:gd name="T29" fmla="*/ 1 h 50"/>
                  <a:gd name="T30" fmla="*/ 0 w 157"/>
                  <a:gd name="T31" fmla="*/ 1 h 50"/>
                  <a:gd name="T32" fmla="*/ 0 w 157"/>
                  <a:gd name="T33" fmla="*/ 1 h 50"/>
                  <a:gd name="T34" fmla="*/ 0 w 157"/>
                  <a:gd name="T35" fmla="*/ 1 h 50"/>
                  <a:gd name="T36" fmla="*/ 0 w 157"/>
                  <a:gd name="T37" fmla="*/ 1 h 50"/>
                  <a:gd name="T38" fmla="*/ 0 w 157"/>
                  <a:gd name="T39" fmla="*/ 1 h 50"/>
                  <a:gd name="T40" fmla="*/ 0 w 157"/>
                  <a:gd name="T41" fmla="*/ 1 h 50"/>
                  <a:gd name="T42" fmla="*/ 0 w 157"/>
                  <a:gd name="T43" fmla="*/ 1 h 50"/>
                  <a:gd name="T44" fmla="*/ 0 w 157"/>
                  <a:gd name="T45" fmla="*/ 1 h 50"/>
                  <a:gd name="T46" fmla="*/ 0 w 157"/>
                  <a:gd name="T47" fmla="*/ 1 h 50"/>
                  <a:gd name="T48" fmla="*/ 0 w 157"/>
                  <a:gd name="T49" fmla="*/ 1 h 50"/>
                  <a:gd name="T50" fmla="*/ 0 w 157"/>
                  <a:gd name="T51" fmla="*/ 1 h 50"/>
                  <a:gd name="T52" fmla="*/ 0 w 157"/>
                  <a:gd name="T53" fmla="*/ 1 h 50"/>
                  <a:gd name="T54" fmla="*/ 0 w 157"/>
                  <a:gd name="T55" fmla="*/ 1 h 50"/>
                  <a:gd name="T56" fmla="*/ 0 w 157"/>
                  <a:gd name="T57" fmla="*/ 1 h 50"/>
                  <a:gd name="T58" fmla="*/ 0 w 157"/>
                  <a:gd name="T59" fmla="*/ 1 h 50"/>
                  <a:gd name="T60" fmla="*/ 0 w 157"/>
                  <a:gd name="T61" fmla="*/ 1 h 50"/>
                  <a:gd name="T62" fmla="*/ 0 w 157"/>
                  <a:gd name="T63" fmla="*/ 1 h 50"/>
                  <a:gd name="T64" fmla="*/ 0 w 157"/>
                  <a:gd name="T65" fmla="*/ 1 h 50"/>
                  <a:gd name="T66" fmla="*/ 0 w 157"/>
                  <a:gd name="T67" fmla="*/ 1 h 50"/>
                  <a:gd name="T68" fmla="*/ 0 w 157"/>
                  <a:gd name="T69" fmla="*/ 1 h 50"/>
                  <a:gd name="T70" fmla="*/ 0 w 157"/>
                  <a:gd name="T71" fmla="*/ 1 h 50"/>
                  <a:gd name="T72" fmla="*/ 0 w 157"/>
                  <a:gd name="T73" fmla="*/ 1 h 50"/>
                  <a:gd name="T74" fmla="*/ 0 w 157"/>
                  <a:gd name="T75" fmla="*/ 1 h 50"/>
                  <a:gd name="T76" fmla="*/ 0 w 157"/>
                  <a:gd name="T77" fmla="*/ 1 h 50"/>
                  <a:gd name="T78" fmla="*/ 0 w 157"/>
                  <a:gd name="T79" fmla="*/ 1 h 50"/>
                  <a:gd name="T80" fmla="*/ 0 w 157"/>
                  <a:gd name="T81" fmla="*/ 1 h 50"/>
                  <a:gd name="T82" fmla="*/ 0 w 157"/>
                  <a:gd name="T83" fmla="*/ 1 h 50"/>
                  <a:gd name="T84" fmla="*/ 0 w 157"/>
                  <a:gd name="T85" fmla="*/ 1 h 50"/>
                  <a:gd name="T86" fmla="*/ 0 w 157"/>
                  <a:gd name="T87" fmla="*/ 1 h 50"/>
                  <a:gd name="T88" fmla="*/ 0 w 157"/>
                  <a:gd name="T89" fmla="*/ 1 h 50"/>
                  <a:gd name="T90" fmla="*/ 0 w 157"/>
                  <a:gd name="T91" fmla="*/ 1 h 50"/>
                  <a:gd name="T92" fmla="*/ 0 w 157"/>
                  <a:gd name="T93" fmla="*/ 1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1 h 50"/>
                  <a:gd name="T110" fmla="*/ 0 w 157"/>
                  <a:gd name="T111" fmla="*/ 1 h 50"/>
                  <a:gd name="T112" fmla="*/ 0 w 157"/>
                  <a:gd name="T113" fmla="*/ 1 h 50"/>
                  <a:gd name="T114" fmla="*/ 0 w 157"/>
                  <a:gd name="T115" fmla="*/ 1 h 50"/>
                  <a:gd name="T116" fmla="*/ 0 w 157"/>
                  <a:gd name="T117" fmla="*/ 1 h 50"/>
                  <a:gd name="T118" fmla="*/ 0 w 157"/>
                  <a:gd name="T119" fmla="*/ 1 h 50"/>
                  <a:gd name="T120" fmla="*/ 0 w 157"/>
                  <a:gd name="T121" fmla="*/ 1 h 50"/>
                  <a:gd name="T122" fmla="*/ 0 w 157"/>
                  <a:gd name="T123" fmla="*/ 1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1862" name="Freeform 166"/>
              <p:cNvSpPr>
                <a:spLocks noChangeAspect="1"/>
              </p:cNvSpPr>
              <p:nvPr/>
            </p:nvSpPr>
            <p:spPr bwMode="auto">
              <a:xfrm>
                <a:off x="4564" y="3038"/>
                <a:ext cx="80" cy="23"/>
              </a:xfrm>
              <a:custGeom>
                <a:avLst/>
                <a:gdLst>
                  <a:gd name="T0" fmla="*/ 1 w 159"/>
                  <a:gd name="T1" fmla="*/ 1 h 46"/>
                  <a:gd name="T2" fmla="*/ 1 w 159"/>
                  <a:gd name="T3" fmla="*/ 1 h 46"/>
                  <a:gd name="T4" fmla="*/ 1 w 159"/>
                  <a:gd name="T5" fmla="*/ 1 h 46"/>
                  <a:gd name="T6" fmla="*/ 1 w 159"/>
                  <a:gd name="T7" fmla="*/ 1 h 46"/>
                  <a:gd name="T8" fmla="*/ 1 w 159"/>
                  <a:gd name="T9" fmla="*/ 1 h 46"/>
                  <a:gd name="T10" fmla="*/ 1 w 159"/>
                  <a:gd name="T11" fmla="*/ 1 h 46"/>
                  <a:gd name="T12" fmla="*/ 1 w 159"/>
                  <a:gd name="T13" fmla="*/ 1 h 46"/>
                  <a:gd name="T14" fmla="*/ 1 w 159"/>
                  <a:gd name="T15" fmla="*/ 1 h 46"/>
                  <a:gd name="T16" fmla="*/ 1 w 159"/>
                  <a:gd name="T17" fmla="*/ 1 h 46"/>
                  <a:gd name="T18" fmla="*/ 1 w 159"/>
                  <a:gd name="T19" fmla="*/ 1 h 46"/>
                  <a:gd name="T20" fmla="*/ 1 w 159"/>
                  <a:gd name="T21" fmla="*/ 1 h 46"/>
                  <a:gd name="T22" fmla="*/ 1 w 159"/>
                  <a:gd name="T23" fmla="*/ 1 h 46"/>
                  <a:gd name="T24" fmla="*/ 1 w 159"/>
                  <a:gd name="T25" fmla="*/ 1 h 46"/>
                  <a:gd name="T26" fmla="*/ 1 w 159"/>
                  <a:gd name="T27" fmla="*/ 1 h 46"/>
                  <a:gd name="T28" fmla="*/ 1 w 159"/>
                  <a:gd name="T29" fmla="*/ 1 h 46"/>
                  <a:gd name="T30" fmla="*/ 1 w 159"/>
                  <a:gd name="T31" fmla="*/ 1 h 46"/>
                  <a:gd name="T32" fmla="*/ 1 w 159"/>
                  <a:gd name="T33" fmla="*/ 1 h 46"/>
                  <a:gd name="T34" fmla="*/ 1 w 159"/>
                  <a:gd name="T35" fmla="*/ 1 h 46"/>
                  <a:gd name="T36" fmla="*/ 1 w 159"/>
                  <a:gd name="T37" fmla="*/ 1 h 46"/>
                  <a:gd name="T38" fmla="*/ 1 w 159"/>
                  <a:gd name="T39" fmla="*/ 1 h 46"/>
                  <a:gd name="T40" fmla="*/ 1 w 159"/>
                  <a:gd name="T41" fmla="*/ 1 h 46"/>
                  <a:gd name="T42" fmla="*/ 1 w 159"/>
                  <a:gd name="T43" fmla="*/ 1 h 46"/>
                  <a:gd name="T44" fmla="*/ 1 w 159"/>
                  <a:gd name="T45" fmla="*/ 1 h 46"/>
                  <a:gd name="T46" fmla="*/ 1 w 159"/>
                  <a:gd name="T47" fmla="*/ 0 h 46"/>
                  <a:gd name="T48" fmla="*/ 1 w 159"/>
                  <a:gd name="T49" fmla="*/ 0 h 46"/>
                  <a:gd name="T50" fmla="*/ 1 w 159"/>
                  <a:gd name="T51" fmla="*/ 1 h 46"/>
                  <a:gd name="T52" fmla="*/ 1 w 159"/>
                  <a:gd name="T53" fmla="*/ 1 h 46"/>
                  <a:gd name="T54" fmla="*/ 1 w 159"/>
                  <a:gd name="T55" fmla="*/ 1 h 46"/>
                  <a:gd name="T56" fmla="*/ 1 w 159"/>
                  <a:gd name="T57" fmla="*/ 1 h 46"/>
                  <a:gd name="T58" fmla="*/ 1 w 159"/>
                  <a:gd name="T59" fmla="*/ 1 h 46"/>
                  <a:gd name="T60" fmla="*/ 0 w 159"/>
                  <a:gd name="T61" fmla="*/ 1 h 46"/>
                  <a:gd name="T62" fmla="*/ 1 w 159"/>
                  <a:gd name="T63" fmla="*/ 1 h 46"/>
                  <a:gd name="T64" fmla="*/ 1 w 159"/>
                  <a:gd name="T65" fmla="*/ 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1863" name="Freeform 167"/>
              <p:cNvSpPr>
                <a:spLocks noChangeAspect="1"/>
              </p:cNvSpPr>
              <p:nvPr/>
            </p:nvSpPr>
            <p:spPr bwMode="auto">
              <a:xfrm>
                <a:off x="4594" y="3030"/>
                <a:ext cx="49" cy="18"/>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1864" name="Freeform 168"/>
              <p:cNvSpPr>
                <a:spLocks noChangeAspect="1"/>
              </p:cNvSpPr>
              <p:nvPr/>
            </p:nvSpPr>
            <p:spPr bwMode="auto">
              <a:xfrm>
                <a:off x="4594" y="3019"/>
                <a:ext cx="44" cy="16"/>
              </a:xfrm>
              <a:custGeom>
                <a:avLst/>
                <a:gdLst>
                  <a:gd name="T0" fmla="*/ 1 w 87"/>
                  <a:gd name="T1" fmla="*/ 1 h 31"/>
                  <a:gd name="T2" fmla="*/ 1 w 87"/>
                  <a:gd name="T3" fmla="*/ 1 h 31"/>
                  <a:gd name="T4" fmla="*/ 1 w 87"/>
                  <a:gd name="T5" fmla="*/ 1 h 31"/>
                  <a:gd name="T6" fmla="*/ 1 w 87"/>
                  <a:gd name="T7" fmla="*/ 1 h 31"/>
                  <a:gd name="T8" fmla="*/ 1 w 87"/>
                  <a:gd name="T9" fmla="*/ 1 h 31"/>
                  <a:gd name="T10" fmla="*/ 1 w 87"/>
                  <a:gd name="T11" fmla="*/ 1 h 31"/>
                  <a:gd name="T12" fmla="*/ 1 w 87"/>
                  <a:gd name="T13" fmla="*/ 1 h 31"/>
                  <a:gd name="T14" fmla="*/ 1 w 87"/>
                  <a:gd name="T15" fmla="*/ 1 h 31"/>
                  <a:gd name="T16" fmla="*/ 1 w 87"/>
                  <a:gd name="T17" fmla="*/ 1 h 31"/>
                  <a:gd name="T18" fmla="*/ 1 w 87"/>
                  <a:gd name="T19" fmla="*/ 1 h 31"/>
                  <a:gd name="T20" fmla="*/ 1 w 87"/>
                  <a:gd name="T21" fmla="*/ 1 h 31"/>
                  <a:gd name="T22" fmla="*/ 1 w 87"/>
                  <a:gd name="T23" fmla="*/ 1 h 31"/>
                  <a:gd name="T24" fmla="*/ 1 w 87"/>
                  <a:gd name="T25" fmla="*/ 1 h 31"/>
                  <a:gd name="T26" fmla="*/ 1 w 87"/>
                  <a:gd name="T27" fmla="*/ 1 h 31"/>
                  <a:gd name="T28" fmla="*/ 1 w 87"/>
                  <a:gd name="T29" fmla="*/ 1 h 31"/>
                  <a:gd name="T30" fmla="*/ 1 w 87"/>
                  <a:gd name="T31" fmla="*/ 1 h 31"/>
                  <a:gd name="T32" fmla="*/ 1 w 87"/>
                  <a:gd name="T33" fmla="*/ 1 h 31"/>
                  <a:gd name="T34" fmla="*/ 1 w 87"/>
                  <a:gd name="T35" fmla="*/ 1 h 31"/>
                  <a:gd name="T36" fmla="*/ 1 w 87"/>
                  <a:gd name="T37" fmla="*/ 1 h 31"/>
                  <a:gd name="T38" fmla="*/ 1 w 87"/>
                  <a:gd name="T39" fmla="*/ 1 h 31"/>
                  <a:gd name="T40" fmla="*/ 1 w 87"/>
                  <a:gd name="T41" fmla="*/ 1 h 31"/>
                  <a:gd name="T42" fmla="*/ 1 w 87"/>
                  <a:gd name="T43" fmla="*/ 1 h 31"/>
                  <a:gd name="T44" fmla="*/ 1 w 87"/>
                  <a:gd name="T45" fmla="*/ 1 h 31"/>
                  <a:gd name="T46" fmla="*/ 1 w 87"/>
                  <a:gd name="T47" fmla="*/ 1 h 31"/>
                  <a:gd name="T48" fmla="*/ 1 w 87"/>
                  <a:gd name="T49" fmla="*/ 1 h 31"/>
                  <a:gd name="T50" fmla="*/ 1 w 87"/>
                  <a:gd name="T51" fmla="*/ 1 h 31"/>
                  <a:gd name="T52" fmla="*/ 1 w 87"/>
                  <a:gd name="T53" fmla="*/ 1 h 31"/>
                  <a:gd name="T54" fmla="*/ 1 w 87"/>
                  <a:gd name="T55" fmla="*/ 1 h 31"/>
                  <a:gd name="T56" fmla="*/ 1 w 87"/>
                  <a:gd name="T57" fmla="*/ 1 h 31"/>
                  <a:gd name="T58" fmla="*/ 1 w 87"/>
                  <a:gd name="T59" fmla="*/ 1 h 31"/>
                  <a:gd name="T60" fmla="*/ 1 w 87"/>
                  <a:gd name="T61" fmla="*/ 1 h 31"/>
                  <a:gd name="T62" fmla="*/ 1 w 87"/>
                  <a:gd name="T63" fmla="*/ 1 h 31"/>
                  <a:gd name="T64" fmla="*/ 1 w 87"/>
                  <a:gd name="T65" fmla="*/ 1 h 31"/>
                  <a:gd name="T66" fmla="*/ 1 w 87"/>
                  <a:gd name="T67" fmla="*/ 0 h 31"/>
                  <a:gd name="T68" fmla="*/ 1 w 87"/>
                  <a:gd name="T69" fmla="*/ 0 h 31"/>
                  <a:gd name="T70" fmla="*/ 1 w 87"/>
                  <a:gd name="T71" fmla="*/ 1 h 31"/>
                  <a:gd name="T72" fmla="*/ 0 w 87"/>
                  <a:gd name="T73" fmla="*/ 1 h 31"/>
                  <a:gd name="T74" fmla="*/ 0 w 87"/>
                  <a:gd name="T75" fmla="*/ 1 h 31"/>
                  <a:gd name="T76" fmla="*/ 0 w 87"/>
                  <a:gd name="T77" fmla="*/ 1 h 31"/>
                  <a:gd name="T78" fmla="*/ 1 w 87"/>
                  <a:gd name="T79" fmla="*/ 1 h 31"/>
                  <a:gd name="T80" fmla="*/ 1 w 87"/>
                  <a:gd name="T81" fmla="*/ 1 h 31"/>
                  <a:gd name="T82" fmla="*/ 1 w 87"/>
                  <a:gd name="T83" fmla="*/ 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1865" name="Freeform 169"/>
              <p:cNvSpPr>
                <a:spLocks noChangeAspect="1"/>
              </p:cNvSpPr>
              <p:nvPr/>
            </p:nvSpPr>
            <p:spPr bwMode="auto">
              <a:xfrm>
                <a:off x="4566" y="3017"/>
                <a:ext cx="23" cy="15"/>
              </a:xfrm>
              <a:custGeom>
                <a:avLst/>
                <a:gdLst>
                  <a:gd name="T0" fmla="*/ 1 w 46"/>
                  <a:gd name="T1" fmla="*/ 0 h 30"/>
                  <a:gd name="T2" fmla="*/ 1 w 46"/>
                  <a:gd name="T3" fmla="*/ 1 h 30"/>
                  <a:gd name="T4" fmla="*/ 1 w 46"/>
                  <a:gd name="T5" fmla="*/ 1 h 30"/>
                  <a:gd name="T6" fmla="*/ 0 w 46"/>
                  <a:gd name="T7" fmla="*/ 0 h 30"/>
                  <a:gd name="T8" fmla="*/ 1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grpSp>
          <p:nvGrpSpPr>
            <p:cNvPr id="31778" name="Group 170"/>
            <p:cNvGrpSpPr>
              <a:grpSpLocks/>
            </p:cNvGrpSpPr>
            <p:nvPr/>
          </p:nvGrpSpPr>
          <p:grpSpPr bwMode="auto">
            <a:xfrm rot="-2500359">
              <a:off x="233" y="1999"/>
              <a:ext cx="2294" cy="2125"/>
              <a:chOff x="503" y="1090"/>
              <a:chExt cx="2294" cy="2125"/>
            </a:xfrm>
          </p:grpSpPr>
          <p:sp>
            <p:nvSpPr>
              <p:cNvPr id="31780" name="Freeform 171"/>
              <p:cNvSpPr>
                <a:spLocks/>
              </p:cNvSpPr>
              <p:nvPr/>
            </p:nvSpPr>
            <p:spPr bwMode="auto">
              <a:xfrm flipH="1">
                <a:off x="1114" y="2088"/>
                <a:ext cx="1472" cy="964"/>
              </a:xfrm>
              <a:custGeom>
                <a:avLst/>
                <a:gdLst>
                  <a:gd name="T0" fmla="*/ 483690 w 707"/>
                  <a:gd name="T1" fmla="*/ 2147483647 h 308"/>
                  <a:gd name="T2" fmla="*/ 5207316 w 707"/>
                  <a:gd name="T3" fmla="*/ 2147483647 h 308"/>
                  <a:gd name="T4" fmla="*/ 13239080 w 707"/>
                  <a:gd name="T5" fmla="*/ 2147483647 h 308"/>
                  <a:gd name="T6" fmla="*/ 25460045 w 707"/>
                  <a:gd name="T7" fmla="*/ 2147483647 h 308"/>
                  <a:gd name="T8" fmla="*/ 40244708 w 707"/>
                  <a:gd name="T9" fmla="*/ 2147483647 h 308"/>
                  <a:gd name="T10" fmla="*/ 56354603 w 707"/>
                  <a:gd name="T11" fmla="*/ 2147483647 h 308"/>
                  <a:gd name="T12" fmla="*/ 73659204 w 707"/>
                  <a:gd name="T13" fmla="*/ 2147483647 h 308"/>
                  <a:gd name="T14" fmla="*/ 91387691 w 707"/>
                  <a:gd name="T15" fmla="*/ 2147483647 h 308"/>
                  <a:gd name="T16" fmla="*/ 105321676 w 707"/>
                  <a:gd name="T17" fmla="*/ 2147483647 h 308"/>
                  <a:gd name="T18" fmla="*/ 116351270 w 707"/>
                  <a:gd name="T19" fmla="*/ 2147483647 h 308"/>
                  <a:gd name="T20" fmla="*/ 125699046 w 707"/>
                  <a:gd name="T21" fmla="*/ 2147483647 h 308"/>
                  <a:gd name="T22" fmla="*/ 135042558 w 707"/>
                  <a:gd name="T23" fmla="*/ 2147483647 h 308"/>
                  <a:gd name="T24" fmla="*/ 143787009 w 707"/>
                  <a:gd name="T25" fmla="*/ 2147483647 h 308"/>
                  <a:gd name="T26" fmla="*/ 151868773 w 707"/>
                  <a:gd name="T27" fmla="*/ 2113108796 h 308"/>
                  <a:gd name="T28" fmla="*/ 159119989 w 707"/>
                  <a:gd name="T29" fmla="*/ 0 h 308"/>
                  <a:gd name="T30" fmla="*/ 165366630 w 707"/>
                  <a:gd name="T31" fmla="*/ 0 h 308"/>
                  <a:gd name="T32" fmla="*/ 183530779 w 707"/>
                  <a:gd name="T33" fmla="*/ 2147483647 h 308"/>
                  <a:gd name="T34" fmla="*/ 171351701 w 707"/>
                  <a:gd name="T35" fmla="*/ 2147483647 h 308"/>
                  <a:gd name="T36" fmla="*/ 158572197 w 707"/>
                  <a:gd name="T37" fmla="*/ 2147483647 h 308"/>
                  <a:gd name="T38" fmla="*/ 144390366 w 707"/>
                  <a:gd name="T39" fmla="*/ 2147483647 h 308"/>
                  <a:gd name="T40" fmla="*/ 130329294 w 707"/>
                  <a:gd name="T41" fmla="*/ 2147483647 h 308"/>
                  <a:gd name="T42" fmla="*/ 116351270 w 707"/>
                  <a:gd name="T43" fmla="*/ 2147483647 h 308"/>
                  <a:gd name="T44" fmla="*/ 102768400 w 707"/>
                  <a:gd name="T45" fmla="*/ 2147483647 h 308"/>
                  <a:gd name="T46" fmla="*/ 90002421 w 707"/>
                  <a:gd name="T47" fmla="*/ 2147483647 h 308"/>
                  <a:gd name="T48" fmla="*/ 79160577 w 707"/>
                  <a:gd name="T49" fmla="*/ 2147483647 h 308"/>
                  <a:gd name="T50" fmla="*/ 68575555 w 707"/>
                  <a:gd name="T51" fmla="*/ 2147483647 h 308"/>
                  <a:gd name="T52" fmla="*/ 56354603 w 707"/>
                  <a:gd name="T53" fmla="*/ 2147483647 h 308"/>
                  <a:gd name="T54" fmla="*/ 43666975 w 707"/>
                  <a:gd name="T55" fmla="*/ 2147483647 h 308"/>
                  <a:gd name="T56" fmla="*/ 30887380 w 707"/>
                  <a:gd name="T57" fmla="*/ 2147483647 h 308"/>
                  <a:gd name="T58" fmla="*/ 19480903 w 707"/>
                  <a:gd name="T59" fmla="*/ 2147483647 h 308"/>
                  <a:gd name="T60" fmla="*/ 10609502 w 707"/>
                  <a:gd name="T61" fmla="*/ 2147483647 h 308"/>
                  <a:gd name="T62" fmla="*/ 3881747 w 707"/>
                  <a:gd name="T63" fmla="*/ 2147483647 h 308"/>
                  <a:gd name="T64" fmla="*/ 1864399 w 707"/>
                  <a:gd name="T65" fmla="*/ 2147483647 h 308"/>
                  <a:gd name="T66" fmla="*/ 0 w 707"/>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7"/>
                  <a:gd name="T103" fmla="*/ 0 h 308"/>
                  <a:gd name="T104" fmla="*/ 707 w 707"/>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7" h="308">
                    <a:moveTo>
                      <a:pt x="0" y="282"/>
                    </a:moveTo>
                    <a:lnTo>
                      <a:pt x="2" y="280"/>
                    </a:lnTo>
                    <a:lnTo>
                      <a:pt x="7" y="275"/>
                    </a:lnTo>
                    <a:lnTo>
                      <a:pt x="20" y="267"/>
                    </a:lnTo>
                    <a:lnTo>
                      <a:pt x="33" y="259"/>
                    </a:lnTo>
                    <a:lnTo>
                      <a:pt x="51" y="246"/>
                    </a:lnTo>
                    <a:lnTo>
                      <a:pt x="75" y="233"/>
                    </a:lnTo>
                    <a:lnTo>
                      <a:pt x="98" y="218"/>
                    </a:lnTo>
                    <a:lnTo>
                      <a:pt x="126" y="202"/>
                    </a:lnTo>
                    <a:lnTo>
                      <a:pt x="155" y="187"/>
                    </a:lnTo>
                    <a:lnTo>
                      <a:pt x="186" y="168"/>
                    </a:lnTo>
                    <a:lnTo>
                      <a:pt x="217" y="150"/>
                    </a:lnTo>
                    <a:lnTo>
                      <a:pt x="251" y="135"/>
                    </a:lnTo>
                    <a:lnTo>
                      <a:pt x="284" y="119"/>
                    </a:lnTo>
                    <a:lnTo>
                      <a:pt x="318" y="106"/>
                    </a:lnTo>
                    <a:lnTo>
                      <a:pt x="352" y="91"/>
                    </a:lnTo>
                    <a:lnTo>
                      <a:pt x="385" y="80"/>
                    </a:lnTo>
                    <a:lnTo>
                      <a:pt x="406" y="73"/>
                    </a:lnTo>
                    <a:lnTo>
                      <a:pt x="427" y="65"/>
                    </a:lnTo>
                    <a:lnTo>
                      <a:pt x="448" y="57"/>
                    </a:lnTo>
                    <a:lnTo>
                      <a:pt x="466" y="49"/>
                    </a:lnTo>
                    <a:lnTo>
                      <a:pt x="484" y="42"/>
                    </a:lnTo>
                    <a:lnTo>
                      <a:pt x="502" y="36"/>
                    </a:lnTo>
                    <a:lnTo>
                      <a:pt x="520" y="29"/>
                    </a:lnTo>
                    <a:lnTo>
                      <a:pt x="538" y="23"/>
                    </a:lnTo>
                    <a:lnTo>
                      <a:pt x="554" y="18"/>
                    </a:lnTo>
                    <a:lnTo>
                      <a:pt x="569" y="13"/>
                    </a:lnTo>
                    <a:lnTo>
                      <a:pt x="585" y="8"/>
                    </a:lnTo>
                    <a:lnTo>
                      <a:pt x="600" y="5"/>
                    </a:lnTo>
                    <a:lnTo>
                      <a:pt x="613" y="0"/>
                    </a:lnTo>
                    <a:lnTo>
                      <a:pt x="626" y="0"/>
                    </a:lnTo>
                    <a:lnTo>
                      <a:pt x="637" y="0"/>
                    </a:lnTo>
                    <a:lnTo>
                      <a:pt x="650" y="0"/>
                    </a:lnTo>
                    <a:lnTo>
                      <a:pt x="707" y="57"/>
                    </a:lnTo>
                    <a:lnTo>
                      <a:pt x="683" y="57"/>
                    </a:lnTo>
                    <a:lnTo>
                      <a:pt x="660" y="60"/>
                    </a:lnTo>
                    <a:lnTo>
                      <a:pt x="637" y="65"/>
                    </a:lnTo>
                    <a:lnTo>
                      <a:pt x="611" y="70"/>
                    </a:lnTo>
                    <a:lnTo>
                      <a:pt x="585" y="78"/>
                    </a:lnTo>
                    <a:lnTo>
                      <a:pt x="556" y="83"/>
                    </a:lnTo>
                    <a:lnTo>
                      <a:pt x="530" y="91"/>
                    </a:lnTo>
                    <a:lnTo>
                      <a:pt x="502" y="101"/>
                    </a:lnTo>
                    <a:lnTo>
                      <a:pt x="476" y="109"/>
                    </a:lnTo>
                    <a:lnTo>
                      <a:pt x="448" y="119"/>
                    </a:lnTo>
                    <a:lnTo>
                      <a:pt x="422" y="127"/>
                    </a:lnTo>
                    <a:lnTo>
                      <a:pt x="396" y="135"/>
                    </a:lnTo>
                    <a:lnTo>
                      <a:pt x="370" y="143"/>
                    </a:lnTo>
                    <a:lnTo>
                      <a:pt x="347" y="153"/>
                    </a:lnTo>
                    <a:lnTo>
                      <a:pt x="326" y="158"/>
                    </a:lnTo>
                    <a:lnTo>
                      <a:pt x="305" y="168"/>
                    </a:lnTo>
                    <a:lnTo>
                      <a:pt x="284" y="174"/>
                    </a:lnTo>
                    <a:lnTo>
                      <a:pt x="264" y="184"/>
                    </a:lnTo>
                    <a:lnTo>
                      <a:pt x="240" y="192"/>
                    </a:lnTo>
                    <a:lnTo>
                      <a:pt x="217" y="205"/>
                    </a:lnTo>
                    <a:lnTo>
                      <a:pt x="191" y="215"/>
                    </a:lnTo>
                    <a:lnTo>
                      <a:pt x="168" y="228"/>
                    </a:lnTo>
                    <a:lnTo>
                      <a:pt x="142" y="238"/>
                    </a:lnTo>
                    <a:lnTo>
                      <a:pt x="119" y="251"/>
                    </a:lnTo>
                    <a:lnTo>
                      <a:pt x="95" y="262"/>
                    </a:lnTo>
                    <a:lnTo>
                      <a:pt x="75" y="272"/>
                    </a:lnTo>
                    <a:lnTo>
                      <a:pt x="57" y="282"/>
                    </a:lnTo>
                    <a:lnTo>
                      <a:pt x="41" y="290"/>
                    </a:lnTo>
                    <a:lnTo>
                      <a:pt x="25" y="295"/>
                    </a:lnTo>
                    <a:lnTo>
                      <a:pt x="15" y="303"/>
                    </a:lnTo>
                    <a:lnTo>
                      <a:pt x="10" y="306"/>
                    </a:lnTo>
                    <a:lnTo>
                      <a:pt x="7" y="308"/>
                    </a:lnTo>
                    <a:lnTo>
                      <a:pt x="0" y="282"/>
                    </a:lnTo>
                    <a:close/>
                  </a:path>
                </a:pathLst>
              </a:custGeom>
              <a:solidFill>
                <a:srgbClr val="B8A1E8"/>
              </a:solidFill>
              <a:ln w="9525">
                <a:noFill/>
                <a:round/>
                <a:headEnd/>
                <a:tailEnd/>
              </a:ln>
            </p:spPr>
            <p:txBody>
              <a:bodyPr/>
              <a:lstStyle/>
              <a:p>
                <a:endParaRPr lang="en-US"/>
              </a:p>
            </p:txBody>
          </p:sp>
          <p:sp>
            <p:nvSpPr>
              <p:cNvPr id="31781" name="Freeform 172"/>
              <p:cNvSpPr>
                <a:spLocks/>
              </p:cNvSpPr>
              <p:nvPr/>
            </p:nvSpPr>
            <p:spPr bwMode="auto">
              <a:xfrm flipH="1">
                <a:off x="1389" y="1634"/>
                <a:ext cx="1279" cy="1428"/>
              </a:xfrm>
              <a:custGeom>
                <a:avLst/>
                <a:gdLst>
                  <a:gd name="T0" fmla="*/ 28527730 w 614"/>
                  <a:gd name="T1" fmla="*/ 2147483647 h 456"/>
                  <a:gd name="T2" fmla="*/ 31183249 w 614"/>
                  <a:gd name="T3" fmla="*/ 2147483647 h 456"/>
                  <a:gd name="T4" fmla="*/ 36691121 w 614"/>
                  <a:gd name="T5" fmla="*/ 2147483647 h 456"/>
                  <a:gd name="T6" fmla="*/ 44765332 w 614"/>
                  <a:gd name="T7" fmla="*/ 2147483647 h 456"/>
                  <a:gd name="T8" fmla="*/ 55545256 w 614"/>
                  <a:gd name="T9" fmla="*/ 2147483647 h 456"/>
                  <a:gd name="T10" fmla="*/ 68349849 w 614"/>
                  <a:gd name="T11" fmla="*/ 2147483647 h 456"/>
                  <a:gd name="T12" fmla="*/ 84100907 w 614"/>
                  <a:gd name="T13" fmla="*/ 2147483647 h 456"/>
                  <a:gd name="T14" fmla="*/ 102929113 w 614"/>
                  <a:gd name="T15" fmla="*/ 2147483647 h 456"/>
                  <a:gd name="T16" fmla="*/ 122532684 w 614"/>
                  <a:gd name="T17" fmla="*/ 2147483647 h 456"/>
                  <a:gd name="T18" fmla="*/ 138992466 w 614"/>
                  <a:gd name="T19" fmla="*/ 768641588 h 456"/>
                  <a:gd name="T20" fmla="*/ 149797154 w 614"/>
                  <a:gd name="T21" fmla="*/ 0 h 456"/>
                  <a:gd name="T22" fmla="*/ 157346700 w 614"/>
                  <a:gd name="T23" fmla="*/ 1370841553 h 456"/>
                  <a:gd name="T24" fmla="*/ 159989555 w 614"/>
                  <a:gd name="T25" fmla="*/ 2147483647 h 456"/>
                  <a:gd name="T26" fmla="*/ 159989555 w 614"/>
                  <a:gd name="T27" fmla="*/ 2147483647 h 456"/>
                  <a:gd name="T28" fmla="*/ 157346700 w 614"/>
                  <a:gd name="T29" fmla="*/ 2147483647 h 456"/>
                  <a:gd name="T30" fmla="*/ 152341621 w 614"/>
                  <a:gd name="T31" fmla="*/ 2147483647 h 456"/>
                  <a:gd name="T32" fmla="*/ 147682630 w 614"/>
                  <a:gd name="T33" fmla="*/ 2147483647 h 456"/>
                  <a:gd name="T34" fmla="*/ 141649285 w 614"/>
                  <a:gd name="T35" fmla="*/ 2147483647 h 456"/>
                  <a:gd name="T36" fmla="*/ 134853674 w 614"/>
                  <a:gd name="T37" fmla="*/ 2147483647 h 456"/>
                  <a:gd name="T38" fmla="*/ 125436105 w 614"/>
                  <a:gd name="T39" fmla="*/ 2147483647 h 456"/>
                  <a:gd name="T40" fmla="*/ 115250236 w 614"/>
                  <a:gd name="T41" fmla="*/ 2147483647 h 456"/>
                  <a:gd name="T42" fmla="*/ 104444382 w 614"/>
                  <a:gd name="T43" fmla="*/ 2147483647 h 456"/>
                  <a:gd name="T44" fmla="*/ 92849231 w 614"/>
                  <a:gd name="T45" fmla="*/ 2147483647 h 456"/>
                  <a:gd name="T46" fmla="*/ 81932058 w 614"/>
                  <a:gd name="T47" fmla="*/ 2147483647 h 456"/>
                  <a:gd name="T48" fmla="*/ 68349849 w 614"/>
                  <a:gd name="T49" fmla="*/ 2147483647 h 456"/>
                  <a:gd name="T50" fmla="*/ 53404403 w 614"/>
                  <a:gd name="T51" fmla="*/ 2147483647 h 456"/>
                  <a:gd name="T52" fmla="*/ 40052615 w 614"/>
                  <a:gd name="T53" fmla="*/ 2147483647 h 456"/>
                  <a:gd name="T54" fmla="*/ 27751664 w 614"/>
                  <a:gd name="T55" fmla="*/ 2147483647 h 456"/>
                  <a:gd name="T56" fmla="*/ 17614039 w 614"/>
                  <a:gd name="T57" fmla="*/ 2147483647 h 456"/>
                  <a:gd name="T58" fmla="*/ 9410916 w 614"/>
                  <a:gd name="T59" fmla="*/ 2147483647 h 456"/>
                  <a:gd name="T60" fmla="*/ 3390093 w 614"/>
                  <a:gd name="T61" fmla="*/ 2147483647 h 456"/>
                  <a:gd name="T62" fmla="*/ 0 w 614"/>
                  <a:gd name="T63" fmla="*/ 2147483647 h 456"/>
                  <a:gd name="T64" fmla="*/ 0 w 614"/>
                  <a:gd name="T65" fmla="*/ 2147483647 h 456"/>
                  <a:gd name="T66" fmla="*/ 3390093 w 614"/>
                  <a:gd name="T67" fmla="*/ 2147483647 h 456"/>
                  <a:gd name="T68" fmla="*/ 9410916 w 614"/>
                  <a:gd name="T69" fmla="*/ 2147483647 h 456"/>
                  <a:gd name="T70" fmla="*/ 18340028 w 614"/>
                  <a:gd name="T71" fmla="*/ 2147483647 h 456"/>
                  <a:gd name="T72" fmla="*/ 28527730 w 614"/>
                  <a:gd name="T73" fmla="*/ 2147483647 h 456"/>
                  <a:gd name="T74" fmla="*/ 40052615 w 614"/>
                  <a:gd name="T75" fmla="*/ 2147483647 h 456"/>
                  <a:gd name="T76" fmla="*/ 52135036 w 614"/>
                  <a:gd name="T77" fmla="*/ 2147483647 h 456"/>
                  <a:gd name="T78" fmla="*/ 63594904 w 614"/>
                  <a:gd name="T79" fmla="*/ 2147483647 h 456"/>
                  <a:gd name="T80" fmla="*/ 74636211 w 614"/>
                  <a:gd name="T81" fmla="*/ 2147483647 h 456"/>
                  <a:gd name="T82" fmla="*/ 81450587 w 614"/>
                  <a:gd name="T83" fmla="*/ 2147483647 h 456"/>
                  <a:gd name="T84" fmla="*/ 84572046 w 614"/>
                  <a:gd name="T85" fmla="*/ 2147483647 h 456"/>
                  <a:gd name="T86" fmla="*/ 85302417 w 614"/>
                  <a:gd name="T87" fmla="*/ 2147483647 h 456"/>
                  <a:gd name="T88" fmla="*/ 83213223 w 614"/>
                  <a:gd name="T89" fmla="*/ 2147483647 h 456"/>
                  <a:gd name="T90" fmla="*/ 80656491 w 614"/>
                  <a:gd name="T91" fmla="*/ 2147483647 h 456"/>
                  <a:gd name="T92" fmla="*/ 76429843 w 614"/>
                  <a:gd name="T93" fmla="*/ 2147483647 h 456"/>
                  <a:gd name="T94" fmla="*/ 73008557 w 614"/>
                  <a:gd name="T95" fmla="*/ 2147483647 h 456"/>
                  <a:gd name="T96" fmla="*/ 69630949 w 614"/>
                  <a:gd name="T97" fmla="*/ 2147483647 h 456"/>
                  <a:gd name="T98" fmla="*/ 64389067 w 614"/>
                  <a:gd name="T99" fmla="*/ 2147483647 h 456"/>
                  <a:gd name="T100" fmla="*/ 57548528 w 614"/>
                  <a:gd name="T101" fmla="*/ 2147483647 h 456"/>
                  <a:gd name="T102" fmla="*/ 50805909 w 614"/>
                  <a:gd name="T103" fmla="*/ 2147483647 h 456"/>
                  <a:gd name="T104" fmla="*/ 43262562 w 614"/>
                  <a:gd name="T105" fmla="*/ 2147483647 h 456"/>
                  <a:gd name="T106" fmla="*/ 36691121 w 614"/>
                  <a:gd name="T107" fmla="*/ 2147483647 h 456"/>
                  <a:gd name="T108" fmla="*/ 31683217 w 614"/>
                  <a:gd name="T109" fmla="*/ 2147483647 h 456"/>
                  <a:gd name="T110" fmla="*/ 29014399 w 614"/>
                  <a:gd name="T111" fmla="*/ 2147483647 h 456"/>
                  <a:gd name="T112" fmla="*/ 28527730 w 614"/>
                  <a:gd name="T113" fmla="*/ 2147483647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456"/>
                  <a:gd name="T173" fmla="*/ 614 w 614"/>
                  <a:gd name="T174" fmla="*/ 456 h 4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456">
                    <a:moveTo>
                      <a:pt x="109" y="288"/>
                    </a:moveTo>
                    <a:lnTo>
                      <a:pt x="109" y="285"/>
                    </a:lnTo>
                    <a:lnTo>
                      <a:pt x="114" y="280"/>
                    </a:lnTo>
                    <a:lnTo>
                      <a:pt x="119" y="269"/>
                    </a:lnTo>
                    <a:lnTo>
                      <a:pt x="129" y="259"/>
                    </a:lnTo>
                    <a:lnTo>
                      <a:pt x="140" y="244"/>
                    </a:lnTo>
                    <a:lnTo>
                      <a:pt x="153" y="228"/>
                    </a:lnTo>
                    <a:lnTo>
                      <a:pt x="171" y="210"/>
                    </a:lnTo>
                    <a:lnTo>
                      <a:pt x="189" y="192"/>
                    </a:lnTo>
                    <a:lnTo>
                      <a:pt x="212" y="171"/>
                    </a:lnTo>
                    <a:lnTo>
                      <a:pt x="235" y="150"/>
                    </a:lnTo>
                    <a:lnTo>
                      <a:pt x="261" y="130"/>
                    </a:lnTo>
                    <a:lnTo>
                      <a:pt x="290" y="109"/>
                    </a:lnTo>
                    <a:lnTo>
                      <a:pt x="321" y="86"/>
                    </a:lnTo>
                    <a:lnTo>
                      <a:pt x="357" y="67"/>
                    </a:lnTo>
                    <a:lnTo>
                      <a:pt x="393" y="49"/>
                    </a:lnTo>
                    <a:lnTo>
                      <a:pt x="432" y="34"/>
                    </a:lnTo>
                    <a:lnTo>
                      <a:pt x="468" y="18"/>
                    </a:lnTo>
                    <a:lnTo>
                      <a:pt x="502" y="10"/>
                    </a:lnTo>
                    <a:lnTo>
                      <a:pt x="531" y="3"/>
                    </a:lnTo>
                    <a:lnTo>
                      <a:pt x="554" y="0"/>
                    </a:lnTo>
                    <a:lnTo>
                      <a:pt x="572" y="0"/>
                    </a:lnTo>
                    <a:lnTo>
                      <a:pt x="588" y="0"/>
                    </a:lnTo>
                    <a:lnTo>
                      <a:pt x="601" y="5"/>
                    </a:lnTo>
                    <a:lnTo>
                      <a:pt x="608" y="10"/>
                    </a:lnTo>
                    <a:lnTo>
                      <a:pt x="611" y="18"/>
                    </a:lnTo>
                    <a:lnTo>
                      <a:pt x="614" y="26"/>
                    </a:lnTo>
                    <a:lnTo>
                      <a:pt x="611" y="34"/>
                    </a:lnTo>
                    <a:lnTo>
                      <a:pt x="606" y="44"/>
                    </a:lnTo>
                    <a:lnTo>
                      <a:pt x="601" y="52"/>
                    </a:lnTo>
                    <a:lnTo>
                      <a:pt x="590" y="62"/>
                    </a:lnTo>
                    <a:lnTo>
                      <a:pt x="582" y="73"/>
                    </a:lnTo>
                    <a:lnTo>
                      <a:pt x="569" y="83"/>
                    </a:lnTo>
                    <a:lnTo>
                      <a:pt x="564" y="86"/>
                    </a:lnTo>
                    <a:lnTo>
                      <a:pt x="554" y="91"/>
                    </a:lnTo>
                    <a:lnTo>
                      <a:pt x="541" y="96"/>
                    </a:lnTo>
                    <a:lnTo>
                      <a:pt x="531" y="104"/>
                    </a:lnTo>
                    <a:lnTo>
                      <a:pt x="515" y="111"/>
                    </a:lnTo>
                    <a:lnTo>
                      <a:pt x="500" y="122"/>
                    </a:lnTo>
                    <a:lnTo>
                      <a:pt x="479" y="130"/>
                    </a:lnTo>
                    <a:lnTo>
                      <a:pt x="461" y="143"/>
                    </a:lnTo>
                    <a:lnTo>
                      <a:pt x="440" y="153"/>
                    </a:lnTo>
                    <a:lnTo>
                      <a:pt x="419" y="163"/>
                    </a:lnTo>
                    <a:lnTo>
                      <a:pt x="399" y="176"/>
                    </a:lnTo>
                    <a:lnTo>
                      <a:pt x="378" y="189"/>
                    </a:lnTo>
                    <a:lnTo>
                      <a:pt x="355" y="202"/>
                    </a:lnTo>
                    <a:lnTo>
                      <a:pt x="334" y="218"/>
                    </a:lnTo>
                    <a:lnTo>
                      <a:pt x="313" y="231"/>
                    </a:lnTo>
                    <a:lnTo>
                      <a:pt x="290" y="244"/>
                    </a:lnTo>
                    <a:lnTo>
                      <a:pt x="261" y="262"/>
                    </a:lnTo>
                    <a:lnTo>
                      <a:pt x="233" y="282"/>
                    </a:lnTo>
                    <a:lnTo>
                      <a:pt x="204" y="300"/>
                    </a:lnTo>
                    <a:lnTo>
                      <a:pt x="178" y="319"/>
                    </a:lnTo>
                    <a:lnTo>
                      <a:pt x="153" y="337"/>
                    </a:lnTo>
                    <a:lnTo>
                      <a:pt x="129" y="355"/>
                    </a:lnTo>
                    <a:lnTo>
                      <a:pt x="106" y="373"/>
                    </a:lnTo>
                    <a:lnTo>
                      <a:pt x="85" y="389"/>
                    </a:lnTo>
                    <a:lnTo>
                      <a:pt x="67" y="401"/>
                    </a:lnTo>
                    <a:lnTo>
                      <a:pt x="49" y="414"/>
                    </a:lnTo>
                    <a:lnTo>
                      <a:pt x="36" y="427"/>
                    </a:lnTo>
                    <a:lnTo>
                      <a:pt x="23" y="438"/>
                    </a:lnTo>
                    <a:lnTo>
                      <a:pt x="13" y="446"/>
                    </a:lnTo>
                    <a:lnTo>
                      <a:pt x="5" y="451"/>
                    </a:lnTo>
                    <a:lnTo>
                      <a:pt x="0" y="456"/>
                    </a:lnTo>
                    <a:lnTo>
                      <a:pt x="0" y="453"/>
                    </a:lnTo>
                    <a:lnTo>
                      <a:pt x="5" y="448"/>
                    </a:lnTo>
                    <a:lnTo>
                      <a:pt x="13" y="438"/>
                    </a:lnTo>
                    <a:lnTo>
                      <a:pt x="26" y="427"/>
                    </a:lnTo>
                    <a:lnTo>
                      <a:pt x="36" y="412"/>
                    </a:lnTo>
                    <a:lnTo>
                      <a:pt x="54" y="396"/>
                    </a:lnTo>
                    <a:lnTo>
                      <a:pt x="70" y="376"/>
                    </a:lnTo>
                    <a:lnTo>
                      <a:pt x="90" y="357"/>
                    </a:lnTo>
                    <a:lnTo>
                      <a:pt x="109" y="337"/>
                    </a:lnTo>
                    <a:lnTo>
                      <a:pt x="132" y="316"/>
                    </a:lnTo>
                    <a:lnTo>
                      <a:pt x="153" y="293"/>
                    </a:lnTo>
                    <a:lnTo>
                      <a:pt x="176" y="272"/>
                    </a:lnTo>
                    <a:lnTo>
                      <a:pt x="199" y="251"/>
                    </a:lnTo>
                    <a:lnTo>
                      <a:pt x="220" y="233"/>
                    </a:lnTo>
                    <a:lnTo>
                      <a:pt x="243" y="215"/>
                    </a:lnTo>
                    <a:lnTo>
                      <a:pt x="266" y="202"/>
                    </a:lnTo>
                    <a:lnTo>
                      <a:pt x="285" y="187"/>
                    </a:lnTo>
                    <a:lnTo>
                      <a:pt x="298" y="176"/>
                    </a:lnTo>
                    <a:lnTo>
                      <a:pt x="311" y="168"/>
                    </a:lnTo>
                    <a:lnTo>
                      <a:pt x="318" y="161"/>
                    </a:lnTo>
                    <a:lnTo>
                      <a:pt x="323" y="155"/>
                    </a:lnTo>
                    <a:lnTo>
                      <a:pt x="326" y="153"/>
                    </a:lnTo>
                    <a:lnTo>
                      <a:pt x="326" y="150"/>
                    </a:lnTo>
                    <a:lnTo>
                      <a:pt x="323" y="150"/>
                    </a:lnTo>
                    <a:lnTo>
                      <a:pt x="318" y="148"/>
                    </a:lnTo>
                    <a:lnTo>
                      <a:pt x="313" y="150"/>
                    </a:lnTo>
                    <a:lnTo>
                      <a:pt x="308" y="150"/>
                    </a:lnTo>
                    <a:lnTo>
                      <a:pt x="303" y="155"/>
                    </a:lnTo>
                    <a:lnTo>
                      <a:pt x="292" y="155"/>
                    </a:lnTo>
                    <a:lnTo>
                      <a:pt x="287" y="158"/>
                    </a:lnTo>
                    <a:lnTo>
                      <a:pt x="279" y="163"/>
                    </a:lnTo>
                    <a:lnTo>
                      <a:pt x="274" y="166"/>
                    </a:lnTo>
                    <a:lnTo>
                      <a:pt x="266" y="168"/>
                    </a:lnTo>
                    <a:lnTo>
                      <a:pt x="256" y="174"/>
                    </a:lnTo>
                    <a:lnTo>
                      <a:pt x="246" y="181"/>
                    </a:lnTo>
                    <a:lnTo>
                      <a:pt x="235" y="192"/>
                    </a:lnTo>
                    <a:lnTo>
                      <a:pt x="220" y="199"/>
                    </a:lnTo>
                    <a:lnTo>
                      <a:pt x="207" y="210"/>
                    </a:lnTo>
                    <a:lnTo>
                      <a:pt x="194" y="220"/>
                    </a:lnTo>
                    <a:lnTo>
                      <a:pt x="181" y="231"/>
                    </a:lnTo>
                    <a:lnTo>
                      <a:pt x="165" y="241"/>
                    </a:lnTo>
                    <a:lnTo>
                      <a:pt x="153" y="251"/>
                    </a:lnTo>
                    <a:lnTo>
                      <a:pt x="140" y="262"/>
                    </a:lnTo>
                    <a:lnTo>
                      <a:pt x="132" y="269"/>
                    </a:lnTo>
                    <a:lnTo>
                      <a:pt x="121" y="277"/>
                    </a:lnTo>
                    <a:lnTo>
                      <a:pt x="114" y="282"/>
                    </a:lnTo>
                    <a:lnTo>
                      <a:pt x="111" y="285"/>
                    </a:lnTo>
                    <a:lnTo>
                      <a:pt x="109" y="288"/>
                    </a:lnTo>
                    <a:close/>
                  </a:path>
                </a:pathLst>
              </a:custGeom>
              <a:solidFill>
                <a:srgbClr val="8AD100"/>
              </a:solidFill>
              <a:ln w="9525">
                <a:noFill/>
                <a:round/>
                <a:headEnd/>
                <a:tailEnd/>
              </a:ln>
            </p:spPr>
            <p:txBody>
              <a:bodyPr/>
              <a:lstStyle/>
              <a:p>
                <a:endParaRPr lang="en-US"/>
              </a:p>
            </p:txBody>
          </p:sp>
          <p:sp>
            <p:nvSpPr>
              <p:cNvPr id="31782" name="Freeform 173"/>
              <p:cNvSpPr>
                <a:spLocks/>
              </p:cNvSpPr>
              <p:nvPr/>
            </p:nvSpPr>
            <p:spPr bwMode="auto">
              <a:xfrm flipH="1">
                <a:off x="1730" y="1512"/>
                <a:ext cx="992" cy="1509"/>
              </a:xfrm>
              <a:custGeom>
                <a:avLst/>
                <a:gdLst>
                  <a:gd name="T0" fmla="*/ 8978485 w 476"/>
                  <a:gd name="T1" fmla="*/ 2147483647 h 482"/>
                  <a:gd name="T2" fmla="*/ 11664737 w 476"/>
                  <a:gd name="T3" fmla="*/ 2147483647 h 482"/>
                  <a:gd name="T4" fmla="*/ 15572049 w 476"/>
                  <a:gd name="T5" fmla="*/ 2147483647 h 482"/>
                  <a:gd name="T6" fmla="*/ 22425221 w 476"/>
                  <a:gd name="T7" fmla="*/ 2147483647 h 482"/>
                  <a:gd name="T8" fmla="*/ 30142062 w 476"/>
                  <a:gd name="T9" fmla="*/ 2147483647 h 482"/>
                  <a:gd name="T10" fmla="*/ 39615251 w 476"/>
                  <a:gd name="T11" fmla="*/ 2147483647 h 482"/>
                  <a:gd name="T12" fmla="*/ 49886367 w 476"/>
                  <a:gd name="T13" fmla="*/ 2147483647 h 482"/>
                  <a:gd name="T14" fmla="*/ 61535545 w 476"/>
                  <a:gd name="T15" fmla="*/ 2147483647 h 482"/>
                  <a:gd name="T16" fmla="*/ 73033222 w 476"/>
                  <a:gd name="T17" fmla="*/ 2147483647 h 482"/>
                  <a:gd name="T18" fmla="*/ 83397502 w 476"/>
                  <a:gd name="T19" fmla="*/ 2147483647 h 482"/>
                  <a:gd name="T20" fmla="*/ 92028267 w 476"/>
                  <a:gd name="T21" fmla="*/ 2147483647 h 482"/>
                  <a:gd name="T22" fmla="*/ 99761797 w 476"/>
                  <a:gd name="T23" fmla="*/ 2147483647 h 482"/>
                  <a:gd name="T24" fmla="*/ 106601893 w 476"/>
                  <a:gd name="T25" fmla="*/ 2147483647 h 482"/>
                  <a:gd name="T26" fmla="*/ 112144821 w 476"/>
                  <a:gd name="T27" fmla="*/ 766052059 h 482"/>
                  <a:gd name="T28" fmla="*/ 117359439 w 476"/>
                  <a:gd name="T29" fmla="*/ 0 h 482"/>
                  <a:gd name="T30" fmla="*/ 122174455 w 476"/>
                  <a:gd name="T31" fmla="*/ 1365211214 h 482"/>
                  <a:gd name="T32" fmla="*/ 125582666 w 476"/>
                  <a:gd name="T33" fmla="*/ 2147483647 h 482"/>
                  <a:gd name="T34" fmla="*/ 125098504 w 476"/>
                  <a:gd name="T35" fmla="*/ 2147483647 h 482"/>
                  <a:gd name="T36" fmla="*/ 120776186 w 476"/>
                  <a:gd name="T37" fmla="*/ 2147483647 h 482"/>
                  <a:gd name="T38" fmla="*/ 113428052 w 476"/>
                  <a:gd name="T39" fmla="*/ 2147483647 h 482"/>
                  <a:gd name="T40" fmla="*/ 105358943 w 476"/>
                  <a:gd name="T41" fmla="*/ 2147483647 h 482"/>
                  <a:gd name="T42" fmla="*/ 95439412 w 476"/>
                  <a:gd name="T43" fmla="*/ 2147483647 h 482"/>
                  <a:gd name="T44" fmla="*/ 87371970 w 476"/>
                  <a:gd name="T45" fmla="*/ 2147483647 h 482"/>
                  <a:gd name="T46" fmla="*/ 80491593 w 476"/>
                  <a:gd name="T47" fmla="*/ 2147483647 h 482"/>
                  <a:gd name="T48" fmla="*/ 75217355 w 476"/>
                  <a:gd name="T49" fmla="*/ 2147483647 h 482"/>
                  <a:gd name="T50" fmla="*/ 67632425 w 476"/>
                  <a:gd name="T51" fmla="*/ 2147483647 h 482"/>
                  <a:gd name="T52" fmla="*/ 58865382 w 476"/>
                  <a:gd name="T53" fmla="*/ 2147483647 h 482"/>
                  <a:gd name="T54" fmla="*/ 49151020 w 476"/>
                  <a:gd name="T55" fmla="*/ 2147483647 h 482"/>
                  <a:gd name="T56" fmla="*/ 38216682 w 476"/>
                  <a:gd name="T57" fmla="*/ 2147483647 h 482"/>
                  <a:gd name="T58" fmla="*/ 28016715 w 476"/>
                  <a:gd name="T59" fmla="*/ 2147483647 h 482"/>
                  <a:gd name="T60" fmla="*/ 19739453 w 476"/>
                  <a:gd name="T61" fmla="*/ 2147483647 h 482"/>
                  <a:gd name="T62" fmla="*/ 12941700 w 476"/>
                  <a:gd name="T63" fmla="*/ 2147483647 h 482"/>
                  <a:gd name="T64" fmla="*/ 12941700 w 476"/>
                  <a:gd name="T65" fmla="*/ 2147483647 h 482"/>
                  <a:gd name="T66" fmla="*/ 18477346 w 476"/>
                  <a:gd name="T67" fmla="*/ 2147483647 h 482"/>
                  <a:gd name="T68" fmla="*/ 24544583 w 476"/>
                  <a:gd name="T69" fmla="*/ 2147483647 h 482"/>
                  <a:gd name="T70" fmla="*/ 30606685 w 476"/>
                  <a:gd name="T71" fmla="*/ 2147483647 h 482"/>
                  <a:gd name="T72" fmla="*/ 36196670 w 476"/>
                  <a:gd name="T73" fmla="*/ 2147483647 h 482"/>
                  <a:gd name="T74" fmla="*/ 40400415 w 476"/>
                  <a:gd name="T75" fmla="*/ 2147483647 h 482"/>
                  <a:gd name="T76" fmla="*/ 43807826 w 476"/>
                  <a:gd name="T77" fmla="*/ 2147483647 h 482"/>
                  <a:gd name="T78" fmla="*/ 46468019 w 476"/>
                  <a:gd name="T79" fmla="*/ 2147483647 h 482"/>
                  <a:gd name="T80" fmla="*/ 46468019 w 476"/>
                  <a:gd name="T81" fmla="*/ 2147483647 h 482"/>
                  <a:gd name="T82" fmla="*/ 43083483 w 476"/>
                  <a:gd name="T83" fmla="*/ 2147483647 h 482"/>
                  <a:gd name="T84" fmla="*/ 37485603 w 476"/>
                  <a:gd name="T85" fmla="*/ 2147483647 h 482"/>
                  <a:gd name="T86" fmla="*/ 30606685 w 476"/>
                  <a:gd name="T87" fmla="*/ 2147483647 h 482"/>
                  <a:gd name="T88" fmla="*/ 23150365 w 476"/>
                  <a:gd name="T89" fmla="*/ 2147483647 h 482"/>
                  <a:gd name="T90" fmla="*/ 15069289 w 476"/>
                  <a:gd name="T91" fmla="*/ 2147483647 h 482"/>
                  <a:gd name="T92" fmla="*/ 8197142 w 476"/>
                  <a:gd name="T93" fmla="*/ 2147483647 h 482"/>
                  <a:gd name="T94" fmla="*/ 3417019 w 476"/>
                  <a:gd name="T95" fmla="*/ 2147483647 h 482"/>
                  <a:gd name="T96" fmla="*/ 490329 w 476"/>
                  <a:gd name="T97" fmla="*/ 2147483647 h 482"/>
                  <a:gd name="T98" fmla="*/ 0 w 476"/>
                  <a:gd name="T99" fmla="*/ 2147483647 h 482"/>
                  <a:gd name="T100" fmla="*/ 0 w 476"/>
                  <a:gd name="T101" fmla="*/ 2147483647 h 482"/>
                  <a:gd name="T102" fmla="*/ 2129595 w 476"/>
                  <a:gd name="T103" fmla="*/ 2147483647 h 482"/>
                  <a:gd name="T104" fmla="*/ 3417019 w 476"/>
                  <a:gd name="T105" fmla="*/ 2147483647 h 482"/>
                  <a:gd name="T106" fmla="*/ 5597194 w 476"/>
                  <a:gd name="T107" fmla="*/ 2147483647 h 482"/>
                  <a:gd name="T108" fmla="*/ 7343464 w 476"/>
                  <a:gd name="T109" fmla="*/ 2147483647 h 482"/>
                  <a:gd name="T110" fmla="*/ 8978485 w 476"/>
                  <a:gd name="T111" fmla="*/ 2147483647 h 482"/>
                  <a:gd name="T112" fmla="*/ 8978485 w 476"/>
                  <a:gd name="T113" fmla="*/ 2147483647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482"/>
                  <a:gd name="T173" fmla="*/ 476 w 476"/>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482">
                    <a:moveTo>
                      <a:pt x="34" y="389"/>
                    </a:moveTo>
                    <a:lnTo>
                      <a:pt x="34" y="386"/>
                    </a:lnTo>
                    <a:lnTo>
                      <a:pt x="39" y="381"/>
                    </a:lnTo>
                    <a:lnTo>
                      <a:pt x="44" y="373"/>
                    </a:lnTo>
                    <a:lnTo>
                      <a:pt x="52" y="363"/>
                    </a:lnTo>
                    <a:lnTo>
                      <a:pt x="59" y="350"/>
                    </a:lnTo>
                    <a:lnTo>
                      <a:pt x="72" y="334"/>
                    </a:lnTo>
                    <a:lnTo>
                      <a:pt x="85" y="319"/>
                    </a:lnTo>
                    <a:lnTo>
                      <a:pt x="98" y="301"/>
                    </a:lnTo>
                    <a:lnTo>
                      <a:pt x="114" y="280"/>
                    </a:lnTo>
                    <a:lnTo>
                      <a:pt x="132" y="262"/>
                    </a:lnTo>
                    <a:lnTo>
                      <a:pt x="150" y="238"/>
                    </a:lnTo>
                    <a:lnTo>
                      <a:pt x="171" y="218"/>
                    </a:lnTo>
                    <a:lnTo>
                      <a:pt x="189" y="194"/>
                    </a:lnTo>
                    <a:lnTo>
                      <a:pt x="212" y="174"/>
                    </a:lnTo>
                    <a:lnTo>
                      <a:pt x="233" y="150"/>
                    </a:lnTo>
                    <a:lnTo>
                      <a:pt x="256" y="130"/>
                    </a:lnTo>
                    <a:lnTo>
                      <a:pt x="277" y="109"/>
                    </a:lnTo>
                    <a:lnTo>
                      <a:pt x="298" y="91"/>
                    </a:lnTo>
                    <a:lnTo>
                      <a:pt x="316" y="73"/>
                    </a:lnTo>
                    <a:lnTo>
                      <a:pt x="334" y="60"/>
                    </a:lnTo>
                    <a:lnTo>
                      <a:pt x="349" y="47"/>
                    </a:lnTo>
                    <a:lnTo>
                      <a:pt x="365" y="36"/>
                    </a:lnTo>
                    <a:lnTo>
                      <a:pt x="378" y="26"/>
                    </a:lnTo>
                    <a:lnTo>
                      <a:pt x="393" y="18"/>
                    </a:lnTo>
                    <a:lnTo>
                      <a:pt x="404" y="11"/>
                    </a:lnTo>
                    <a:lnTo>
                      <a:pt x="414" y="5"/>
                    </a:lnTo>
                    <a:lnTo>
                      <a:pt x="425" y="3"/>
                    </a:lnTo>
                    <a:lnTo>
                      <a:pt x="438" y="3"/>
                    </a:lnTo>
                    <a:lnTo>
                      <a:pt x="445" y="0"/>
                    </a:lnTo>
                    <a:lnTo>
                      <a:pt x="456" y="3"/>
                    </a:lnTo>
                    <a:lnTo>
                      <a:pt x="463" y="5"/>
                    </a:lnTo>
                    <a:lnTo>
                      <a:pt x="471" y="13"/>
                    </a:lnTo>
                    <a:lnTo>
                      <a:pt x="476" y="16"/>
                    </a:lnTo>
                    <a:lnTo>
                      <a:pt x="476" y="24"/>
                    </a:lnTo>
                    <a:lnTo>
                      <a:pt x="474" y="31"/>
                    </a:lnTo>
                    <a:lnTo>
                      <a:pt x="469" y="42"/>
                    </a:lnTo>
                    <a:lnTo>
                      <a:pt x="458" y="52"/>
                    </a:lnTo>
                    <a:lnTo>
                      <a:pt x="445" y="62"/>
                    </a:lnTo>
                    <a:lnTo>
                      <a:pt x="430" y="73"/>
                    </a:lnTo>
                    <a:lnTo>
                      <a:pt x="414" y="86"/>
                    </a:lnTo>
                    <a:lnTo>
                      <a:pt x="399" y="93"/>
                    </a:lnTo>
                    <a:lnTo>
                      <a:pt x="381" y="106"/>
                    </a:lnTo>
                    <a:lnTo>
                      <a:pt x="362" y="117"/>
                    </a:lnTo>
                    <a:lnTo>
                      <a:pt x="347" y="125"/>
                    </a:lnTo>
                    <a:lnTo>
                      <a:pt x="331" y="135"/>
                    </a:lnTo>
                    <a:lnTo>
                      <a:pt x="316" y="145"/>
                    </a:lnTo>
                    <a:lnTo>
                      <a:pt x="305" y="153"/>
                    </a:lnTo>
                    <a:lnTo>
                      <a:pt x="295" y="158"/>
                    </a:lnTo>
                    <a:lnTo>
                      <a:pt x="285" y="166"/>
                    </a:lnTo>
                    <a:lnTo>
                      <a:pt x="272" y="176"/>
                    </a:lnTo>
                    <a:lnTo>
                      <a:pt x="256" y="187"/>
                    </a:lnTo>
                    <a:lnTo>
                      <a:pt x="241" y="202"/>
                    </a:lnTo>
                    <a:lnTo>
                      <a:pt x="223" y="218"/>
                    </a:lnTo>
                    <a:lnTo>
                      <a:pt x="204" y="236"/>
                    </a:lnTo>
                    <a:lnTo>
                      <a:pt x="186" y="254"/>
                    </a:lnTo>
                    <a:lnTo>
                      <a:pt x="166" y="275"/>
                    </a:lnTo>
                    <a:lnTo>
                      <a:pt x="145" y="293"/>
                    </a:lnTo>
                    <a:lnTo>
                      <a:pt x="127" y="314"/>
                    </a:lnTo>
                    <a:lnTo>
                      <a:pt x="106" y="334"/>
                    </a:lnTo>
                    <a:lnTo>
                      <a:pt x="90" y="355"/>
                    </a:lnTo>
                    <a:lnTo>
                      <a:pt x="75" y="373"/>
                    </a:lnTo>
                    <a:lnTo>
                      <a:pt x="59" y="394"/>
                    </a:lnTo>
                    <a:lnTo>
                      <a:pt x="49" y="412"/>
                    </a:lnTo>
                    <a:lnTo>
                      <a:pt x="39" y="428"/>
                    </a:lnTo>
                    <a:lnTo>
                      <a:pt x="49" y="417"/>
                    </a:lnTo>
                    <a:lnTo>
                      <a:pt x="59" y="407"/>
                    </a:lnTo>
                    <a:lnTo>
                      <a:pt x="70" y="399"/>
                    </a:lnTo>
                    <a:lnTo>
                      <a:pt x="83" y="389"/>
                    </a:lnTo>
                    <a:lnTo>
                      <a:pt x="93" y="378"/>
                    </a:lnTo>
                    <a:lnTo>
                      <a:pt x="103" y="371"/>
                    </a:lnTo>
                    <a:lnTo>
                      <a:pt x="116" y="365"/>
                    </a:lnTo>
                    <a:lnTo>
                      <a:pt x="127" y="358"/>
                    </a:lnTo>
                    <a:lnTo>
                      <a:pt x="137" y="352"/>
                    </a:lnTo>
                    <a:lnTo>
                      <a:pt x="145" y="347"/>
                    </a:lnTo>
                    <a:lnTo>
                      <a:pt x="153" y="342"/>
                    </a:lnTo>
                    <a:lnTo>
                      <a:pt x="163" y="339"/>
                    </a:lnTo>
                    <a:lnTo>
                      <a:pt x="166" y="334"/>
                    </a:lnTo>
                    <a:lnTo>
                      <a:pt x="171" y="332"/>
                    </a:lnTo>
                    <a:lnTo>
                      <a:pt x="176" y="332"/>
                    </a:lnTo>
                    <a:lnTo>
                      <a:pt x="171" y="337"/>
                    </a:lnTo>
                    <a:lnTo>
                      <a:pt x="163" y="345"/>
                    </a:lnTo>
                    <a:lnTo>
                      <a:pt x="153" y="355"/>
                    </a:lnTo>
                    <a:lnTo>
                      <a:pt x="142" y="365"/>
                    </a:lnTo>
                    <a:lnTo>
                      <a:pt x="129" y="378"/>
                    </a:lnTo>
                    <a:lnTo>
                      <a:pt x="116" y="391"/>
                    </a:lnTo>
                    <a:lnTo>
                      <a:pt x="103" y="407"/>
                    </a:lnTo>
                    <a:lnTo>
                      <a:pt x="88" y="420"/>
                    </a:lnTo>
                    <a:lnTo>
                      <a:pt x="72" y="435"/>
                    </a:lnTo>
                    <a:lnTo>
                      <a:pt x="57" y="446"/>
                    </a:lnTo>
                    <a:lnTo>
                      <a:pt x="44" y="459"/>
                    </a:lnTo>
                    <a:lnTo>
                      <a:pt x="31" y="466"/>
                    </a:lnTo>
                    <a:lnTo>
                      <a:pt x="21" y="474"/>
                    </a:lnTo>
                    <a:lnTo>
                      <a:pt x="13" y="479"/>
                    </a:lnTo>
                    <a:lnTo>
                      <a:pt x="8" y="482"/>
                    </a:lnTo>
                    <a:lnTo>
                      <a:pt x="2" y="479"/>
                    </a:lnTo>
                    <a:lnTo>
                      <a:pt x="0" y="474"/>
                    </a:lnTo>
                    <a:lnTo>
                      <a:pt x="0" y="469"/>
                    </a:lnTo>
                    <a:lnTo>
                      <a:pt x="0" y="464"/>
                    </a:lnTo>
                    <a:lnTo>
                      <a:pt x="0" y="456"/>
                    </a:lnTo>
                    <a:lnTo>
                      <a:pt x="2" y="448"/>
                    </a:lnTo>
                    <a:lnTo>
                      <a:pt x="8" y="438"/>
                    </a:lnTo>
                    <a:lnTo>
                      <a:pt x="10" y="430"/>
                    </a:lnTo>
                    <a:lnTo>
                      <a:pt x="13" y="422"/>
                    </a:lnTo>
                    <a:lnTo>
                      <a:pt x="18" y="415"/>
                    </a:lnTo>
                    <a:lnTo>
                      <a:pt x="21" y="407"/>
                    </a:lnTo>
                    <a:lnTo>
                      <a:pt x="26" y="402"/>
                    </a:lnTo>
                    <a:lnTo>
                      <a:pt x="28" y="394"/>
                    </a:lnTo>
                    <a:lnTo>
                      <a:pt x="31" y="391"/>
                    </a:lnTo>
                    <a:lnTo>
                      <a:pt x="34" y="389"/>
                    </a:lnTo>
                    <a:close/>
                  </a:path>
                </a:pathLst>
              </a:custGeom>
              <a:solidFill>
                <a:srgbClr val="FFEB61"/>
              </a:solidFill>
              <a:ln w="9525">
                <a:noFill/>
                <a:round/>
                <a:headEnd/>
                <a:tailEnd/>
              </a:ln>
            </p:spPr>
            <p:txBody>
              <a:bodyPr/>
              <a:lstStyle/>
              <a:p>
                <a:endParaRPr lang="en-US"/>
              </a:p>
            </p:txBody>
          </p:sp>
          <p:sp>
            <p:nvSpPr>
              <p:cNvPr id="31783" name="Freeform 174"/>
              <p:cNvSpPr>
                <a:spLocks/>
              </p:cNvSpPr>
              <p:nvPr/>
            </p:nvSpPr>
            <p:spPr bwMode="auto">
              <a:xfrm flipH="1">
                <a:off x="1870" y="1456"/>
                <a:ext cx="896" cy="1387"/>
              </a:xfrm>
              <a:custGeom>
                <a:avLst/>
                <a:gdLst>
                  <a:gd name="T0" fmla="*/ 0 w 430"/>
                  <a:gd name="T1" fmla="*/ 2147483647 h 443"/>
                  <a:gd name="T2" fmla="*/ 2124514 w 430"/>
                  <a:gd name="T3" fmla="*/ 2147483647 h 443"/>
                  <a:gd name="T4" fmla="*/ 6838951 w 430"/>
                  <a:gd name="T5" fmla="*/ 2147483647 h 443"/>
                  <a:gd name="T6" fmla="*/ 12909210 w 430"/>
                  <a:gd name="T7" fmla="*/ 2147483647 h 443"/>
                  <a:gd name="T8" fmla="*/ 20588282 w 430"/>
                  <a:gd name="T9" fmla="*/ 2147483647 h 443"/>
                  <a:gd name="T10" fmla="*/ 30082779 w 430"/>
                  <a:gd name="T11" fmla="*/ 2147483647 h 443"/>
                  <a:gd name="T12" fmla="*/ 39535926 w 430"/>
                  <a:gd name="T13" fmla="*/ 2147483647 h 443"/>
                  <a:gd name="T14" fmla="*/ 49767993 w 430"/>
                  <a:gd name="T15" fmla="*/ 2147483647 h 443"/>
                  <a:gd name="T16" fmla="*/ 60018797 w 430"/>
                  <a:gd name="T17" fmla="*/ 2147483647 h 443"/>
                  <a:gd name="T18" fmla="*/ 68983162 w 430"/>
                  <a:gd name="T19" fmla="*/ 2147483647 h 443"/>
                  <a:gd name="T20" fmla="*/ 76313674 w 430"/>
                  <a:gd name="T21" fmla="*/ 2147483647 h 443"/>
                  <a:gd name="T22" fmla="*/ 82381801 w 430"/>
                  <a:gd name="T23" fmla="*/ 2147483647 h 443"/>
                  <a:gd name="T24" fmla="*/ 86622455 w 430"/>
                  <a:gd name="T25" fmla="*/ 2147483647 h 443"/>
                  <a:gd name="T26" fmla="*/ 90059827 w 430"/>
                  <a:gd name="T27" fmla="*/ 766590819 h 443"/>
                  <a:gd name="T28" fmla="*/ 92561558 w 430"/>
                  <a:gd name="T29" fmla="*/ 0 h 443"/>
                  <a:gd name="T30" fmla="*/ 113169652 w 430"/>
                  <a:gd name="T31" fmla="*/ 2147483647 h 443"/>
                  <a:gd name="T32" fmla="*/ 111046458 w 430"/>
                  <a:gd name="T33" fmla="*/ 2147483647 h 443"/>
                  <a:gd name="T34" fmla="*/ 106330715 w 430"/>
                  <a:gd name="T35" fmla="*/ 2147483647 h 443"/>
                  <a:gd name="T36" fmla="*/ 98146262 w 430"/>
                  <a:gd name="T37" fmla="*/ 2147483647 h 443"/>
                  <a:gd name="T38" fmla="*/ 88668568 w 430"/>
                  <a:gd name="T39" fmla="*/ 2147483647 h 443"/>
                  <a:gd name="T40" fmla="*/ 77639386 w 430"/>
                  <a:gd name="T41" fmla="*/ 2147483647 h 443"/>
                  <a:gd name="T42" fmla="*/ 66060119 w 430"/>
                  <a:gd name="T43" fmla="*/ 2147483647 h 443"/>
                  <a:gd name="T44" fmla="*/ 55328159 w 430"/>
                  <a:gd name="T45" fmla="*/ 2147483647 h 443"/>
                  <a:gd name="T46" fmla="*/ 45822227 w 430"/>
                  <a:gd name="T47" fmla="*/ 2147483647 h 443"/>
                  <a:gd name="T48" fmla="*/ 36018973 w 430"/>
                  <a:gd name="T49" fmla="*/ 2147483647 h 443"/>
                  <a:gd name="T50" fmla="*/ 29151206 w 430"/>
                  <a:gd name="T51" fmla="*/ 2147483647 h 443"/>
                  <a:gd name="T52" fmla="*/ 23089563 w 430"/>
                  <a:gd name="T53" fmla="*/ 2147483647 h 443"/>
                  <a:gd name="T54" fmla="*/ 18410744 w 430"/>
                  <a:gd name="T55" fmla="*/ 2147483647 h 443"/>
                  <a:gd name="T56" fmla="*/ 14546848 w 430"/>
                  <a:gd name="T57" fmla="*/ 2147483647 h 443"/>
                  <a:gd name="T58" fmla="*/ 11630498 w 430"/>
                  <a:gd name="T59" fmla="*/ 2147483647 h 443"/>
                  <a:gd name="T60" fmla="*/ 9453252 w 430"/>
                  <a:gd name="T61" fmla="*/ 2147483647 h 443"/>
                  <a:gd name="T62" fmla="*/ 9453252 w 430"/>
                  <a:gd name="T63" fmla="*/ 2147483647 h 443"/>
                  <a:gd name="T64" fmla="*/ 0 w 430"/>
                  <a:gd name="T65" fmla="*/ 2147483647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0"/>
                  <a:gd name="T100" fmla="*/ 0 h 443"/>
                  <a:gd name="T101" fmla="*/ 430 w 430"/>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0" h="443">
                    <a:moveTo>
                      <a:pt x="0" y="443"/>
                    </a:moveTo>
                    <a:lnTo>
                      <a:pt x="0" y="438"/>
                    </a:lnTo>
                    <a:lnTo>
                      <a:pt x="3" y="425"/>
                    </a:lnTo>
                    <a:lnTo>
                      <a:pt x="8" y="412"/>
                    </a:lnTo>
                    <a:lnTo>
                      <a:pt x="18" y="394"/>
                    </a:lnTo>
                    <a:lnTo>
                      <a:pt x="26" y="376"/>
                    </a:lnTo>
                    <a:lnTo>
                      <a:pt x="36" y="352"/>
                    </a:lnTo>
                    <a:lnTo>
                      <a:pt x="49" y="329"/>
                    </a:lnTo>
                    <a:lnTo>
                      <a:pt x="65" y="303"/>
                    </a:lnTo>
                    <a:lnTo>
                      <a:pt x="78" y="277"/>
                    </a:lnTo>
                    <a:lnTo>
                      <a:pt x="96" y="251"/>
                    </a:lnTo>
                    <a:lnTo>
                      <a:pt x="114" y="223"/>
                    </a:lnTo>
                    <a:lnTo>
                      <a:pt x="132" y="200"/>
                    </a:lnTo>
                    <a:lnTo>
                      <a:pt x="150" y="171"/>
                    </a:lnTo>
                    <a:lnTo>
                      <a:pt x="171" y="148"/>
                    </a:lnTo>
                    <a:lnTo>
                      <a:pt x="189" y="127"/>
                    </a:lnTo>
                    <a:lnTo>
                      <a:pt x="210" y="106"/>
                    </a:lnTo>
                    <a:lnTo>
                      <a:pt x="228" y="88"/>
                    </a:lnTo>
                    <a:lnTo>
                      <a:pt x="246" y="73"/>
                    </a:lnTo>
                    <a:lnTo>
                      <a:pt x="262" y="60"/>
                    </a:lnTo>
                    <a:lnTo>
                      <a:pt x="277" y="49"/>
                    </a:lnTo>
                    <a:lnTo>
                      <a:pt x="290" y="36"/>
                    </a:lnTo>
                    <a:lnTo>
                      <a:pt x="301" y="29"/>
                    </a:lnTo>
                    <a:lnTo>
                      <a:pt x="313" y="21"/>
                    </a:lnTo>
                    <a:lnTo>
                      <a:pt x="324" y="16"/>
                    </a:lnTo>
                    <a:lnTo>
                      <a:pt x="329" y="10"/>
                    </a:lnTo>
                    <a:lnTo>
                      <a:pt x="337" y="8"/>
                    </a:lnTo>
                    <a:lnTo>
                      <a:pt x="342" y="3"/>
                    </a:lnTo>
                    <a:lnTo>
                      <a:pt x="347" y="3"/>
                    </a:lnTo>
                    <a:lnTo>
                      <a:pt x="352" y="0"/>
                    </a:lnTo>
                    <a:lnTo>
                      <a:pt x="355" y="0"/>
                    </a:lnTo>
                    <a:lnTo>
                      <a:pt x="430" y="16"/>
                    </a:lnTo>
                    <a:lnTo>
                      <a:pt x="427" y="16"/>
                    </a:lnTo>
                    <a:lnTo>
                      <a:pt x="422" y="18"/>
                    </a:lnTo>
                    <a:lnTo>
                      <a:pt x="412" y="23"/>
                    </a:lnTo>
                    <a:lnTo>
                      <a:pt x="404" y="31"/>
                    </a:lnTo>
                    <a:lnTo>
                      <a:pt x="389" y="39"/>
                    </a:lnTo>
                    <a:lnTo>
                      <a:pt x="373" y="52"/>
                    </a:lnTo>
                    <a:lnTo>
                      <a:pt x="355" y="65"/>
                    </a:lnTo>
                    <a:lnTo>
                      <a:pt x="337" y="80"/>
                    </a:lnTo>
                    <a:lnTo>
                      <a:pt x="316" y="93"/>
                    </a:lnTo>
                    <a:lnTo>
                      <a:pt x="295" y="111"/>
                    </a:lnTo>
                    <a:lnTo>
                      <a:pt x="272" y="127"/>
                    </a:lnTo>
                    <a:lnTo>
                      <a:pt x="251" y="148"/>
                    </a:lnTo>
                    <a:lnTo>
                      <a:pt x="231" y="166"/>
                    </a:lnTo>
                    <a:lnTo>
                      <a:pt x="210" y="187"/>
                    </a:lnTo>
                    <a:lnTo>
                      <a:pt x="189" y="207"/>
                    </a:lnTo>
                    <a:lnTo>
                      <a:pt x="174" y="228"/>
                    </a:lnTo>
                    <a:lnTo>
                      <a:pt x="156" y="249"/>
                    </a:lnTo>
                    <a:lnTo>
                      <a:pt x="137" y="269"/>
                    </a:lnTo>
                    <a:lnTo>
                      <a:pt x="124" y="288"/>
                    </a:lnTo>
                    <a:lnTo>
                      <a:pt x="111" y="308"/>
                    </a:lnTo>
                    <a:lnTo>
                      <a:pt x="99" y="324"/>
                    </a:lnTo>
                    <a:lnTo>
                      <a:pt x="88" y="342"/>
                    </a:lnTo>
                    <a:lnTo>
                      <a:pt x="78" y="357"/>
                    </a:lnTo>
                    <a:lnTo>
                      <a:pt x="70" y="373"/>
                    </a:lnTo>
                    <a:lnTo>
                      <a:pt x="60" y="386"/>
                    </a:lnTo>
                    <a:lnTo>
                      <a:pt x="55" y="396"/>
                    </a:lnTo>
                    <a:lnTo>
                      <a:pt x="47" y="407"/>
                    </a:lnTo>
                    <a:lnTo>
                      <a:pt x="44" y="417"/>
                    </a:lnTo>
                    <a:lnTo>
                      <a:pt x="39" y="425"/>
                    </a:lnTo>
                    <a:lnTo>
                      <a:pt x="36" y="430"/>
                    </a:lnTo>
                    <a:lnTo>
                      <a:pt x="36" y="433"/>
                    </a:lnTo>
                    <a:lnTo>
                      <a:pt x="36" y="435"/>
                    </a:lnTo>
                    <a:lnTo>
                      <a:pt x="0" y="443"/>
                    </a:lnTo>
                    <a:close/>
                  </a:path>
                </a:pathLst>
              </a:custGeom>
              <a:solidFill>
                <a:srgbClr val="FF9900"/>
              </a:solidFill>
              <a:ln w="9525">
                <a:noFill/>
                <a:round/>
                <a:headEnd/>
                <a:tailEnd/>
              </a:ln>
            </p:spPr>
            <p:txBody>
              <a:bodyPr/>
              <a:lstStyle/>
              <a:p>
                <a:endParaRPr lang="en-US"/>
              </a:p>
            </p:txBody>
          </p:sp>
          <p:sp>
            <p:nvSpPr>
              <p:cNvPr id="31784" name="Freeform 175"/>
              <p:cNvSpPr>
                <a:spLocks/>
              </p:cNvSpPr>
              <p:nvPr/>
            </p:nvSpPr>
            <p:spPr bwMode="auto">
              <a:xfrm flipH="1">
                <a:off x="2053" y="1449"/>
                <a:ext cx="706" cy="1337"/>
              </a:xfrm>
              <a:custGeom>
                <a:avLst/>
                <a:gdLst>
                  <a:gd name="T0" fmla="*/ 0 w 339"/>
                  <a:gd name="T1" fmla="*/ 2147483647 h 427"/>
                  <a:gd name="T2" fmla="*/ 1869773 w 339"/>
                  <a:gd name="T3" fmla="*/ 2147483647 h 427"/>
                  <a:gd name="T4" fmla="*/ 4618673 w 339"/>
                  <a:gd name="T5" fmla="*/ 2147483647 h 427"/>
                  <a:gd name="T6" fmla="*/ 9385294 w 339"/>
                  <a:gd name="T7" fmla="*/ 2147483647 h 427"/>
                  <a:gd name="T8" fmla="*/ 14904213 w 339"/>
                  <a:gd name="T9" fmla="*/ 2147483647 h 427"/>
                  <a:gd name="T10" fmla="*/ 21655665 w 339"/>
                  <a:gd name="T11" fmla="*/ 2147483647 h 427"/>
                  <a:gd name="T12" fmla="*/ 28930770 w 339"/>
                  <a:gd name="T13" fmla="*/ 2147483647 h 427"/>
                  <a:gd name="T14" fmla="*/ 36560824 w 339"/>
                  <a:gd name="T15" fmla="*/ 2147483647 h 427"/>
                  <a:gd name="T16" fmla="*/ 44541095 w 339"/>
                  <a:gd name="T17" fmla="*/ 2147483647 h 427"/>
                  <a:gd name="T18" fmla="*/ 51822414 w 339"/>
                  <a:gd name="T19" fmla="*/ 2147483647 h 427"/>
                  <a:gd name="T20" fmla="*/ 58751991 w 339"/>
                  <a:gd name="T21" fmla="*/ 2147483647 h 427"/>
                  <a:gd name="T22" fmla="*/ 65474475 w 339"/>
                  <a:gd name="T23" fmla="*/ 2147483647 h 427"/>
                  <a:gd name="T24" fmla="*/ 71491958 w 339"/>
                  <a:gd name="T25" fmla="*/ 2147483647 h 427"/>
                  <a:gd name="T26" fmla="*/ 76141377 w 339"/>
                  <a:gd name="T27" fmla="*/ 0 h 427"/>
                  <a:gd name="T28" fmla="*/ 80865169 w 339"/>
                  <a:gd name="T29" fmla="*/ 0 h 427"/>
                  <a:gd name="T30" fmla="*/ 85026028 w 339"/>
                  <a:gd name="T31" fmla="*/ 514238083 h 427"/>
                  <a:gd name="T32" fmla="*/ 87656229 w 339"/>
                  <a:gd name="T33" fmla="*/ 2147483647 h 427"/>
                  <a:gd name="T34" fmla="*/ 87656229 w 339"/>
                  <a:gd name="T35" fmla="*/ 2147483647 h 427"/>
                  <a:gd name="T36" fmla="*/ 85799154 w 339"/>
                  <a:gd name="T37" fmla="*/ 2147483647 h 427"/>
                  <a:gd name="T38" fmla="*/ 80865169 w 339"/>
                  <a:gd name="T39" fmla="*/ 2147483647 h 427"/>
                  <a:gd name="T40" fmla="*/ 74861097 w 339"/>
                  <a:gd name="T41" fmla="*/ 2147483647 h 427"/>
                  <a:gd name="T42" fmla="*/ 67526181 w 339"/>
                  <a:gd name="T43" fmla="*/ 2147483647 h 427"/>
                  <a:gd name="T44" fmla="*/ 59471802 w 339"/>
                  <a:gd name="T45" fmla="*/ 2147483647 h 427"/>
                  <a:gd name="T46" fmla="*/ 50556129 w 339"/>
                  <a:gd name="T47" fmla="*/ 2147483647 h 427"/>
                  <a:gd name="T48" fmla="*/ 41718795 w 339"/>
                  <a:gd name="T49" fmla="*/ 2147483647 h 427"/>
                  <a:gd name="T50" fmla="*/ 33062072 w 339"/>
                  <a:gd name="T51" fmla="*/ 2147483647 h 427"/>
                  <a:gd name="T52" fmla="*/ 25548102 w 339"/>
                  <a:gd name="T53" fmla="*/ 2147483647 h 427"/>
                  <a:gd name="T54" fmla="*/ 17555419 w 339"/>
                  <a:gd name="T55" fmla="*/ 2147483647 h 427"/>
                  <a:gd name="T56" fmla="*/ 11547319 w 339"/>
                  <a:gd name="T57" fmla="*/ 2147483647 h 427"/>
                  <a:gd name="T58" fmla="*/ 6005507 w 339"/>
                  <a:gd name="T59" fmla="*/ 2147483647 h 427"/>
                  <a:gd name="T60" fmla="*/ 1869773 w 339"/>
                  <a:gd name="T61" fmla="*/ 2147483647 h 427"/>
                  <a:gd name="T62" fmla="*/ 0 w 339"/>
                  <a:gd name="T63" fmla="*/ 2147483647 h 427"/>
                  <a:gd name="T64" fmla="*/ 0 w 339"/>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9"/>
                  <a:gd name="T100" fmla="*/ 0 h 427"/>
                  <a:gd name="T101" fmla="*/ 339 w 339"/>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9" h="427">
                    <a:moveTo>
                      <a:pt x="0" y="427"/>
                    </a:moveTo>
                    <a:lnTo>
                      <a:pt x="0" y="424"/>
                    </a:lnTo>
                    <a:lnTo>
                      <a:pt x="2" y="419"/>
                    </a:lnTo>
                    <a:lnTo>
                      <a:pt x="7" y="409"/>
                    </a:lnTo>
                    <a:lnTo>
                      <a:pt x="13" y="396"/>
                    </a:lnTo>
                    <a:lnTo>
                      <a:pt x="18" y="378"/>
                    </a:lnTo>
                    <a:lnTo>
                      <a:pt x="26" y="359"/>
                    </a:lnTo>
                    <a:lnTo>
                      <a:pt x="36" y="339"/>
                    </a:lnTo>
                    <a:lnTo>
                      <a:pt x="49" y="318"/>
                    </a:lnTo>
                    <a:lnTo>
                      <a:pt x="57" y="292"/>
                    </a:lnTo>
                    <a:lnTo>
                      <a:pt x="70" y="269"/>
                    </a:lnTo>
                    <a:lnTo>
                      <a:pt x="83" y="240"/>
                    </a:lnTo>
                    <a:lnTo>
                      <a:pt x="98" y="217"/>
                    </a:lnTo>
                    <a:lnTo>
                      <a:pt x="111" y="191"/>
                    </a:lnTo>
                    <a:lnTo>
                      <a:pt x="124" y="168"/>
                    </a:lnTo>
                    <a:lnTo>
                      <a:pt x="140" y="145"/>
                    </a:lnTo>
                    <a:lnTo>
                      <a:pt x="158" y="124"/>
                    </a:lnTo>
                    <a:lnTo>
                      <a:pt x="171" y="106"/>
                    </a:lnTo>
                    <a:lnTo>
                      <a:pt x="186" y="88"/>
                    </a:lnTo>
                    <a:lnTo>
                      <a:pt x="199" y="69"/>
                    </a:lnTo>
                    <a:lnTo>
                      <a:pt x="215" y="56"/>
                    </a:lnTo>
                    <a:lnTo>
                      <a:pt x="225" y="44"/>
                    </a:lnTo>
                    <a:lnTo>
                      <a:pt x="238" y="33"/>
                    </a:lnTo>
                    <a:lnTo>
                      <a:pt x="251" y="23"/>
                    </a:lnTo>
                    <a:lnTo>
                      <a:pt x="264" y="18"/>
                    </a:lnTo>
                    <a:lnTo>
                      <a:pt x="274" y="10"/>
                    </a:lnTo>
                    <a:lnTo>
                      <a:pt x="285" y="5"/>
                    </a:lnTo>
                    <a:lnTo>
                      <a:pt x="292" y="0"/>
                    </a:lnTo>
                    <a:lnTo>
                      <a:pt x="303" y="0"/>
                    </a:lnTo>
                    <a:lnTo>
                      <a:pt x="310" y="0"/>
                    </a:lnTo>
                    <a:lnTo>
                      <a:pt x="318" y="0"/>
                    </a:lnTo>
                    <a:lnTo>
                      <a:pt x="326" y="2"/>
                    </a:lnTo>
                    <a:lnTo>
                      <a:pt x="334" y="7"/>
                    </a:lnTo>
                    <a:lnTo>
                      <a:pt x="336" y="10"/>
                    </a:lnTo>
                    <a:lnTo>
                      <a:pt x="339" y="15"/>
                    </a:lnTo>
                    <a:lnTo>
                      <a:pt x="336" y="20"/>
                    </a:lnTo>
                    <a:lnTo>
                      <a:pt x="334" y="25"/>
                    </a:lnTo>
                    <a:lnTo>
                      <a:pt x="329" y="31"/>
                    </a:lnTo>
                    <a:lnTo>
                      <a:pt x="321" y="36"/>
                    </a:lnTo>
                    <a:lnTo>
                      <a:pt x="310" y="44"/>
                    </a:lnTo>
                    <a:lnTo>
                      <a:pt x="300" y="54"/>
                    </a:lnTo>
                    <a:lnTo>
                      <a:pt x="287" y="62"/>
                    </a:lnTo>
                    <a:lnTo>
                      <a:pt x="274" y="72"/>
                    </a:lnTo>
                    <a:lnTo>
                      <a:pt x="259" y="82"/>
                    </a:lnTo>
                    <a:lnTo>
                      <a:pt x="246" y="95"/>
                    </a:lnTo>
                    <a:lnTo>
                      <a:pt x="228" y="108"/>
                    </a:lnTo>
                    <a:lnTo>
                      <a:pt x="212" y="126"/>
                    </a:lnTo>
                    <a:lnTo>
                      <a:pt x="194" y="142"/>
                    </a:lnTo>
                    <a:lnTo>
                      <a:pt x="178" y="163"/>
                    </a:lnTo>
                    <a:lnTo>
                      <a:pt x="160" y="183"/>
                    </a:lnTo>
                    <a:lnTo>
                      <a:pt x="145" y="204"/>
                    </a:lnTo>
                    <a:lnTo>
                      <a:pt x="127" y="227"/>
                    </a:lnTo>
                    <a:lnTo>
                      <a:pt x="111" y="251"/>
                    </a:lnTo>
                    <a:lnTo>
                      <a:pt x="98" y="271"/>
                    </a:lnTo>
                    <a:lnTo>
                      <a:pt x="83" y="295"/>
                    </a:lnTo>
                    <a:lnTo>
                      <a:pt x="67" y="315"/>
                    </a:lnTo>
                    <a:lnTo>
                      <a:pt x="57" y="336"/>
                    </a:lnTo>
                    <a:lnTo>
                      <a:pt x="44" y="354"/>
                    </a:lnTo>
                    <a:lnTo>
                      <a:pt x="33" y="372"/>
                    </a:lnTo>
                    <a:lnTo>
                      <a:pt x="23" y="385"/>
                    </a:lnTo>
                    <a:lnTo>
                      <a:pt x="15" y="401"/>
                    </a:lnTo>
                    <a:lnTo>
                      <a:pt x="7" y="411"/>
                    </a:lnTo>
                    <a:lnTo>
                      <a:pt x="2" y="422"/>
                    </a:lnTo>
                    <a:lnTo>
                      <a:pt x="0" y="427"/>
                    </a:lnTo>
                    <a:close/>
                  </a:path>
                </a:pathLst>
              </a:custGeom>
              <a:solidFill>
                <a:srgbClr val="FF3300"/>
              </a:solidFill>
              <a:ln w="9525">
                <a:noFill/>
                <a:round/>
                <a:headEnd/>
                <a:tailEnd/>
              </a:ln>
            </p:spPr>
            <p:txBody>
              <a:bodyPr/>
              <a:lstStyle/>
              <a:p>
                <a:endParaRPr lang="en-US"/>
              </a:p>
            </p:txBody>
          </p:sp>
          <p:sp>
            <p:nvSpPr>
              <p:cNvPr id="31785" name="Freeform 176"/>
              <p:cNvSpPr>
                <a:spLocks/>
              </p:cNvSpPr>
              <p:nvPr/>
            </p:nvSpPr>
            <p:spPr bwMode="auto">
              <a:xfrm flipH="1">
                <a:off x="1164" y="1950"/>
                <a:ext cx="1331" cy="933"/>
              </a:xfrm>
              <a:custGeom>
                <a:avLst/>
                <a:gdLst>
                  <a:gd name="T0" fmla="*/ 487256 w 639"/>
                  <a:gd name="T1" fmla="*/ 2147483647 h 298"/>
                  <a:gd name="T2" fmla="*/ 3388480 w 639"/>
                  <a:gd name="T3" fmla="*/ 2147483647 h 298"/>
                  <a:gd name="T4" fmla="*/ 8131318 w 639"/>
                  <a:gd name="T5" fmla="*/ 2147483647 h 298"/>
                  <a:gd name="T6" fmla="*/ 16200663 w 639"/>
                  <a:gd name="T7" fmla="*/ 2147483647 h 298"/>
                  <a:gd name="T8" fmla="*/ 25604039 w 639"/>
                  <a:gd name="T9" fmla="*/ 2147483647 h 298"/>
                  <a:gd name="T10" fmla="*/ 37189451 w 639"/>
                  <a:gd name="T11" fmla="*/ 2147483647 h 298"/>
                  <a:gd name="T12" fmla="*/ 49484270 w 639"/>
                  <a:gd name="T13" fmla="*/ 2147483647 h 298"/>
                  <a:gd name="T14" fmla="*/ 63518528 w 639"/>
                  <a:gd name="T15" fmla="*/ 2147483647 h 298"/>
                  <a:gd name="T16" fmla="*/ 77093257 w 639"/>
                  <a:gd name="T17" fmla="*/ 2147483647 h 298"/>
                  <a:gd name="T18" fmla="*/ 88666612 w 639"/>
                  <a:gd name="T19" fmla="*/ 2147483647 h 298"/>
                  <a:gd name="T20" fmla="*/ 97529211 w 639"/>
                  <a:gd name="T21" fmla="*/ 2147483647 h 298"/>
                  <a:gd name="T22" fmla="*/ 104811973 w 639"/>
                  <a:gd name="T23" fmla="*/ 2147483647 h 298"/>
                  <a:gd name="T24" fmla="*/ 109590207 w 639"/>
                  <a:gd name="T25" fmla="*/ 2147483647 h 298"/>
                  <a:gd name="T26" fmla="*/ 113758489 w 639"/>
                  <a:gd name="T27" fmla="*/ 2147483647 h 298"/>
                  <a:gd name="T28" fmla="*/ 117659155 w 639"/>
                  <a:gd name="T29" fmla="*/ 2121983273 h 298"/>
                  <a:gd name="T30" fmla="*/ 122413860 w 639"/>
                  <a:gd name="T31" fmla="*/ 766440276 h 298"/>
                  <a:gd name="T32" fmla="*/ 129957374 w 639"/>
                  <a:gd name="T33" fmla="*/ 0 h 298"/>
                  <a:gd name="T34" fmla="*/ 138876562 w 639"/>
                  <a:gd name="T35" fmla="*/ 0 h 298"/>
                  <a:gd name="T36" fmla="*/ 147006665 w 639"/>
                  <a:gd name="T37" fmla="*/ 766440276 h 298"/>
                  <a:gd name="T38" fmla="*/ 155017957 w 639"/>
                  <a:gd name="T39" fmla="*/ 2121983273 h 298"/>
                  <a:gd name="T40" fmla="*/ 161079616 w 639"/>
                  <a:gd name="T41" fmla="*/ 2147483647 h 298"/>
                  <a:gd name="T42" fmla="*/ 165214172 w 639"/>
                  <a:gd name="T43" fmla="*/ 2147483647 h 298"/>
                  <a:gd name="T44" fmla="*/ 167096884 w 639"/>
                  <a:gd name="T45" fmla="*/ 2147483647 h 298"/>
                  <a:gd name="T46" fmla="*/ 162466555 w 639"/>
                  <a:gd name="T47" fmla="*/ 2147483647 h 298"/>
                  <a:gd name="T48" fmla="*/ 151668454 w 639"/>
                  <a:gd name="T49" fmla="*/ 2147483647 h 298"/>
                  <a:gd name="T50" fmla="*/ 137374378 w 639"/>
                  <a:gd name="T51" fmla="*/ 2147483647 h 298"/>
                  <a:gd name="T52" fmla="*/ 121052183 w 639"/>
                  <a:gd name="T53" fmla="*/ 2147483647 h 298"/>
                  <a:gd name="T54" fmla="*/ 104084910 w 639"/>
                  <a:gd name="T55" fmla="*/ 2147483647 h 298"/>
                  <a:gd name="T56" fmla="*/ 87891558 w 639"/>
                  <a:gd name="T57" fmla="*/ 2147483647 h 298"/>
                  <a:gd name="T58" fmla="*/ 72469061 w 639"/>
                  <a:gd name="T59" fmla="*/ 2147483647 h 298"/>
                  <a:gd name="T60" fmla="*/ 60156461 w 639"/>
                  <a:gd name="T61" fmla="*/ 2147483647 h 298"/>
                  <a:gd name="T62" fmla="*/ 51250404 w 639"/>
                  <a:gd name="T63" fmla="*/ 2147483647 h 298"/>
                  <a:gd name="T64" fmla="*/ 41846807 w 639"/>
                  <a:gd name="T65" fmla="*/ 2147483647 h 298"/>
                  <a:gd name="T66" fmla="*/ 32383863 w 639"/>
                  <a:gd name="T67" fmla="*/ 2147483647 h 298"/>
                  <a:gd name="T68" fmla="*/ 23490487 w 639"/>
                  <a:gd name="T69" fmla="*/ 2147483647 h 298"/>
                  <a:gd name="T70" fmla="*/ 14961213 w 639"/>
                  <a:gd name="T71" fmla="*/ 2147483647 h 298"/>
                  <a:gd name="T72" fmla="*/ 8131318 w 639"/>
                  <a:gd name="T73" fmla="*/ 2147483647 h 298"/>
                  <a:gd name="T74" fmla="*/ 3388480 w 639"/>
                  <a:gd name="T75" fmla="*/ 2147483647 h 298"/>
                  <a:gd name="T76" fmla="*/ 487256 w 639"/>
                  <a:gd name="T77" fmla="*/ 2147483647 h 298"/>
                  <a:gd name="T78" fmla="*/ 0 w 639"/>
                  <a:gd name="T79" fmla="*/ 2147483647 h 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9"/>
                  <a:gd name="T121" fmla="*/ 0 h 298"/>
                  <a:gd name="T122" fmla="*/ 639 w 639"/>
                  <a:gd name="T123" fmla="*/ 298 h 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9" h="298">
                    <a:moveTo>
                      <a:pt x="0" y="298"/>
                    </a:moveTo>
                    <a:lnTo>
                      <a:pt x="2" y="298"/>
                    </a:lnTo>
                    <a:lnTo>
                      <a:pt x="5" y="293"/>
                    </a:lnTo>
                    <a:lnTo>
                      <a:pt x="13" y="285"/>
                    </a:lnTo>
                    <a:lnTo>
                      <a:pt x="20" y="277"/>
                    </a:lnTo>
                    <a:lnTo>
                      <a:pt x="31" y="264"/>
                    </a:lnTo>
                    <a:lnTo>
                      <a:pt x="46" y="254"/>
                    </a:lnTo>
                    <a:lnTo>
                      <a:pt x="62" y="238"/>
                    </a:lnTo>
                    <a:lnTo>
                      <a:pt x="80" y="225"/>
                    </a:lnTo>
                    <a:lnTo>
                      <a:pt x="98" y="207"/>
                    </a:lnTo>
                    <a:lnTo>
                      <a:pt x="119" y="192"/>
                    </a:lnTo>
                    <a:lnTo>
                      <a:pt x="142" y="174"/>
                    </a:lnTo>
                    <a:lnTo>
                      <a:pt x="165" y="158"/>
                    </a:lnTo>
                    <a:lnTo>
                      <a:pt x="189" y="140"/>
                    </a:lnTo>
                    <a:lnTo>
                      <a:pt x="215" y="124"/>
                    </a:lnTo>
                    <a:lnTo>
                      <a:pt x="243" y="109"/>
                    </a:lnTo>
                    <a:lnTo>
                      <a:pt x="269" y="96"/>
                    </a:lnTo>
                    <a:lnTo>
                      <a:pt x="295" y="80"/>
                    </a:lnTo>
                    <a:lnTo>
                      <a:pt x="318" y="70"/>
                    </a:lnTo>
                    <a:lnTo>
                      <a:pt x="339" y="60"/>
                    </a:lnTo>
                    <a:lnTo>
                      <a:pt x="360" y="52"/>
                    </a:lnTo>
                    <a:lnTo>
                      <a:pt x="373" y="42"/>
                    </a:lnTo>
                    <a:lnTo>
                      <a:pt x="388" y="36"/>
                    </a:lnTo>
                    <a:lnTo>
                      <a:pt x="401" y="31"/>
                    </a:lnTo>
                    <a:lnTo>
                      <a:pt x="411" y="26"/>
                    </a:lnTo>
                    <a:lnTo>
                      <a:pt x="419" y="21"/>
                    </a:lnTo>
                    <a:lnTo>
                      <a:pt x="427" y="18"/>
                    </a:lnTo>
                    <a:lnTo>
                      <a:pt x="435" y="13"/>
                    </a:lnTo>
                    <a:lnTo>
                      <a:pt x="440" y="13"/>
                    </a:lnTo>
                    <a:lnTo>
                      <a:pt x="450" y="8"/>
                    </a:lnTo>
                    <a:lnTo>
                      <a:pt x="455" y="5"/>
                    </a:lnTo>
                    <a:lnTo>
                      <a:pt x="468" y="3"/>
                    </a:lnTo>
                    <a:lnTo>
                      <a:pt x="481" y="0"/>
                    </a:lnTo>
                    <a:lnTo>
                      <a:pt x="497" y="0"/>
                    </a:lnTo>
                    <a:lnTo>
                      <a:pt x="512" y="0"/>
                    </a:lnTo>
                    <a:lnTo>
                      <a:pt x="531" y="0"/>
                    </a:lnTo>
                    <a:lnTo>
                      <a:pt x="546" y="0"/>
                    </a:lnTo>
                    <a:lnTo>
                      <a:pt x="562" y="3"/>
                    </a:lnTo>
                    <a:lnTo>
                      <a:pt x="577" y="5"/>
                    </a:lnTo>
                    <a:lnTo>
                      <a:pt x="593" y="8"/>
                    </a:lnTo>
                    <a:lnTo>
                      <a:pt x="606" y="10"/>
                    </a:lnTo>
                    <a:lnTo>
                      <a:pt x="616" y="16"/>
                    </a:lnTo>
                    <a:lnTo>
                      <a:pt x="626" y="18"/>
                    </a:lnTo>
                    <a:lnTo>
                      <a:pt x="632" y="23"/>
                    </a:lnTo>
                    <a:lnTo>
                      <a:pt x="637" y="29"/>
                    </a:lnTo>
                    <a:lnTo>
                      <a:pt x="639" y="31"/>
                    </a:lnTo>
                    <a:lnTo>
                      <a:pt x="639" y="36"/>
                    </a:lnTo>
                    <a:lnTo>
                      <a:pt x="621" y="39"/>
                    </a:lnTo>
                    <a:lnTo>
                      <a:pt x="603" y="42"/>
                    </a:lnTo>
                    <a:lnTo>
                      <a:pt x="580" y="47"/>
                    </a:lnTo>
                    <a:lnTo>
                      <a:pt x="554" y="54"/>
                    </a:lnTo>
                    <a:lnTo>
                      <a:pt x="525" y="62"/>
                    </a:lnTo>
                    <a:lnTo>
                      <a:pt x="494" y="73"/>
                    </a:lnTo>
                    <a:lnTo>
                      <a:pt x="463" y="83"/>
                    </a:lnTo>
                    <a:lnTo>
                      <a:pt x="432" y="93"/>
                    </a:lnTo>
                    <a:lnTo>
                      <a:pt x="398" y="106"/>
                    </a:lnTo>
                    <a:lnTo>
                      <a:pt x="367" y="117"/>
                    </a:lnTo>
                    <a:lnTo>
                      <a:pt x="336" y="130"/>
                    </a:lnTo>
                    <a:lnTo>
                      <a:pt x="305" y="143"/>
                    </a:lnTo>
                    <a:lnTo>
                      <a:pt x="277" y="153"/>
                    </a:lnTo>
                    <a:lnTo>
                      <a:pt x="253" y="166"/>
                    </a:lnTo>
                    <a:lnTo>
                      <a:pt x="230" y="176"/>
                    </a:lnTo>
                    <a:lnTo>
                      <a:pt x="215" y="187"/>
                    </a:lnTo>
                    <a:lnTo>
                      <a:pt x="196" y="194"/>
                    </a:lnTo>
                    <a:lnTo>
                      <a:pt x="178" y="202"/>
                    </a:lnTo>
                    <a:lnTo>
                      <a:pt x="160" y="212"/>
                    </a:lnTo>
                    <a:lnTo>
                      <a:pt x="142" y="223"/>
                    </a:lnTo>
                    <a:lnTo>
                      <a:pt x="124" y="231"/>
                    </a:lnTo>
                    <a:lnTo>
                      <a:pt x="106" y="241"/>
                    </a:lnTo>
                    <a:lnTo>
                      <a:pt x="90" y="251"/>
                    </a:lnTo>
                    <a:lnTo>
                      <a:pt x="75" y="259"/>
                    </a:lnTo>
                    <a:lnTo>
                      <a:pt x="57" y="267"/>
                    </a:lnTo>
                    <a:lnTo>
                      <a:pt x="44" y="275"/>
                    </a:lnTo>
                    <a:lnTo>
                      <a:pt x="31" y="282"/>
                    </a:lnTo>
                    <a:lnTo>
                      <a:pt x="20" y="288"/>
                    </a:lnTo>
                    <a:lnTo>
                      <a:pt x="13" y="290"/>
                    </a:lnTo>
                    <a:lnTo>
                      <a:pt x="5" y="295"/>
                    </a:lnTo>
                    <a:lnTo>
                      <a:pt x="2" y="298"/>
                    </a:lnTo>
                    <a:lnTo>
                      <a:pt x="0" y="298"/>
                    </a:lnTo>
                    <a:close/>
                  </a:path>
                </a:pathLst>
              </a:custGeom>
              <a:solidFill>
                <a:srgbClr val="6E99E0"/>
              </a:solidFill>
              <a:ln w="9525">
                <a:noFill/>
                <a:round/>
                <a:headEnd/>
                <a:tailEnd/>
              </a:ln>
            </p:spPr>
            <p:txBody>
              <a:bodyPr/>
              <a:lstStyle/>
              <a:p>
                <a:endParaRPr lang="en-US"/>
              </a:p>
            </p:txBody>
          </p:sp>
          <p:sp>
            <p:nvSpPr>
              <p:cNvPr id="31786" name="Freeform 177"/>
              <p:cNvSpPr>
                <a:spLocks/>
              </p:cNvSpPr>
              <p:nvPr/>
            </p:nvSpPr>
            <p:spPr bwMode="auto">
              <a:xfrm flipH="1">
                <a:off x="2243" y="1368"/>
                <a:ext cx="554" cy="1256"/>
              </a:xfrm>
              <a:custGeom>
                <a:avLst/>
                <a:gdLst>
                  <a:gd name="T0" fmla="*/ 0 w 266"/>
                  <a:gd name="T1" fmla="*/ 2147483647 h 401"/>
                  <a:gd name="T2" fmla="*/ 0 w 266"/>
                  <a:gd name="T3" fmla="*/ 2147483647 h 401"/>
                  <a:gd name="T4" fmla="*/ 486812 w 266"/>
                  <a:gd name="T5" fmla="*/ 2147483647 h 401"/>
                  <a:gd name="T6" fmla="*/ 2663917 w 266"/>
                  <a:gd name="T7" fmla="*/ 2147483647 h 401"/>
                  <a:gd name="T8" fmla="*/ 5229218 w 266"/>
                  <a:gd name="T9" fmla="*/ 2147483647 h 401"/>
                  <a:gd name="T10" fmla="*/ 9930887 w 266"/>
                  <a:gd name="T11" fmla="*/ 2147483647 h 401"/>
                  <a:gd name="T12" fmla="*/ 15398581 w 266"/>
                  <a:gd name="T13" fmla="*/ 2147483647 h 401"/>
                  <a:gd name="T14" fmla="*/ 22222096 w 266"/>
                  <a:gd name="T15" fmla="*/ 2147483647 h 401"/>
                  <a:gd name="T16" fmla="*/ 31119149 w 266"/>
                  <a:gd name="T17" fmla="*/ 2147483647 h 401"/>
                  <a:gd name="T18" fmla="*/ 39121096 w 266"/>
                  <a:gd name="T19" fmla="*/ 2147483647 h 401"/>
                  <a:gd name="T20" fmla="*/ 46515002 w 266"/>
                  <a:gd name="T21" fmla="*/ 2147483647 h 401"/>
                  <a:gd name="T22" fmla="*/ 53241342 w 266"/>
                  <a:gd name="T23" fmla="*/ 2147483647 h 401"/>
                  <a:gd name="T24" fmla="*/ 59263827 w 266"/>
                  <a:gd name="T25" fmla="*/ 2147483647 h 401"/>
                  <a:gd name="T26" fmla="*/ 64144023 w 266"/>
                  <a:gd name="T27" fmla="*/ 2147483647 h 401"/>
                  <a:gd name="T28" fmla="*/ 67576089 w 266"/>
                  <a:gd name="T29" fmla="*/ 525176175 h 401"/>
                  <a:gd name="T30" fmla="*/ 69434396 w 266"/>
                  <a:gd name="T31" fmla="*/ 0 h 401"/>
                  <a:gd name="T32" fmla="*/ 69434396 w 266"/>
                  <a:gd name="T33" fmla="*/ 0 h 401"/>
                  <a:gd name="T34" fmla="*/ 66793858 w 266"/>
                  <a:gd name="T35" fmla="*/ 2147483647 h 401"/>
                  <a:gd name="T36" fmla="*/ 63426706 w 266"/>
                  <a:gd name="T37" fmla="*/ 2147483647 h 401"/>
                  <a:gd name="T38" fmla="*/ 57903404 w 266"/>
                  <a:gd name="T39" fmla="*/ 2147483647 h 401"/>
                  <a:gd name="T40" fmla="*/ 51856159 w 266"/>
                  <a:gd name="T41" fmla="*/ 2147483647 h 401"/>
                  <a:gd name="T42" fmla="*/ 45126587 w 266"/>
                  <a:gd name="T43" fmla="*/ 2147483647 h 401"/>
                  <a:gd name="T44" fmla="*/ 38346796 w 266"/>
                  <a:gd name="T45" fmla="*/ 2147483647 h 401"/>
                  <a:gd name="T46" fmla="*/ 32298843 w 266"/>
                  <a:gd name="T47" fmla="*/ 2147483647 h 401"/>
                  <a:gd name="T48" fmla="*/ 26289704 w 266"/>
                  <a:gd name="T49" fmla="*/ 2147483647 h 401"/>
                  <a:gd name="T50" fmla="*/ 20948630 w 266"/>
                  <a:gd name="T51" fmla="*/ 2147483647 h 401"/>
                  <a:gd name="T52" fmla="*/ 16172840 w 266"/>
                  <a:gd name="T53" fmla="*/ 2147483647 h 401"/>
                  <a:gd name="T54" fmla="*/ 11555173 w 266"/>
                  <a:gd name="T55" fmla="*/ 2147483647 h 401"/>
                  <a:gd name="T56" fmla="*/ 8114132 w 266"/>
                  <a:gd name="T57" fmla="*/ 2147483647 h 401"/>
                  <a:gd name="T58" fmla="*/ 4622084 w 266"/>
                  <a:gd name="T59" fmla="*/ 2147483647 h 401"/>
                  <a:gd name="T60" fmla="*/ 2663917 w 266"/>
                  <a:gd name="T61" fmla="*/ 2147483647 h 401"/>
                  <a:gd name="T62" fmla="*/ 1870622 w 266"/>
                  <a:gd name="T63" fmla="*/ 2147483647 h 401"/>
                  <a:gd name="T64" fmla="*/ 0 w 266"/>
                  <a:gd name="T65" fmla="*/ 2147483647 h 4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6"/>
                  <a:gd name="T100" fmla="*/ 0 h 401"/>
                  <a:gd name="T101" fmla="*/ 266 w 266"/>
                  <a:gd name="T102" fmla="*/ 401 h 4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6" h="401">
                    <a:moveTo>
                      <a:pt x="0" y="378"/>
                    </a:moveTo>
                    <a:lnTo>
                      <a:pt x="0" y="375"/>
                    </a:lnTo>
                    <a:lnTo>
                      <a:pt x="0" y="373"/>
                    </a:lnTo>
                    <a:lnTo>
                      <a:pt x="0" y="367"/>
                    </a:lnTo>
                    <a:lnTo>
                      <a:pt x="2" y="362"/>
                    </a:lnTo>
                    <a:lnTo>
                      <a:pt x="2" y="352"/>
                    </a:lnTo>
                    <a:lnTo>
                      <a:pt x="7" y="344"/>
                    </a:lnTo>
                    <a:lnTo>
                      <a:pt x="10" y="331"/>
                    </a:lnTo>
                    <a:lnTo>
                      <a:pt x="15" y="318"/>
                    </a:lnTo>
                    <a:lnTo>
                      <a:pt x="20" y="303"/>
                    </a:lnTo>
                    <a:lnTo>
                      <a:pt x="28" y="287"/>
                    </a:lnTo>
                    <a:lnTo>
                      <a:pt x="38" y="269"/>
                    </a:lnTo>
                    <a:lnTo>
                      <a:pt x="49" y="251"/>
                    </a:lnTo>
                    <a:lnTo>
                      <a:pt x="59" y="230"/>
                    </a:lnTo>
                    <a:lnTo>
                      <a:pt x="72" y="209"/>
                    </a:lnTo>
                    <a:lnTo>
                      <a:pt x="85" y="189"/>
                    </a:lnTo>
                    <a:lnTo>
                      <a:pt x="103" y="165"/>
                    </a:lnTo>
                    <a:lnTo>
                      <a:pt x="119" y="139"/>
                    </a:lnTo>
                    <a:lnTo>
                      <a:pt x="134" y="121"/>
                    </a:lnTo>
                    <a:lnTo>
                      <a:pt x="150" y="101"/>
                    </a:lnTo>
                    <a:lnTo>
                      <a:pt x="165" y="85"/>
                    </a:lnTo>
                    <a:lnTo>
                      <a:pt x="178" y="70"/>
                    </a:lnTo>
                    <a:lnTo>
                      <a:pt x="194" y="57"/>
                    </a:lnTo>
                    <a:lnTo>
                      <a:pt x="204" y="44"/>
                    </a:lnTo>
                    <a:lnTo>
                      <a:pt x="217" y="33"/>
                    </a:lnTo>
                    <a:lnTo>
                      <a:pt x="227" y="23"/>
                    </a:lnTo>
                    <a:lnTo>
                      <a:pt x="238" y="18"/>
                    </a:lnTo>
                    <a:lnTo>
                      <a:pt x="246" y="10"/>
                    </a:lnTo>
                    <a:lnTo>
                      <a:pt x="253" y="7"/>
                    </a:lnTo>
                    <a:lnTo>
                      <a:pt x="259" y="2"/>
                    </a:lnTo>
                    <a:lnTo>
                      <a:pt x="264" y="0"/>
                    </a:lnTo>
                    <a:lnTo>
                      <a:pt x="266" y="0"/>
                    </a:lnTo>
                    <a:lnTo>
                      <a:pt x="261" y="5"/>
                    </a:lnTo>
                    <a:lnTo>
                      <a:pt x="256" y="10"/>
                    </a:lnTo>
                    <a:lnTo>
                      <a:pt x="251" y="18"/>
                    </a:lnTo>
                    <a:lnTo>
                      <a:pt x="243" y="26"/>
                    </a:lnTo>
                    <a:lnTo>
                      <a:pt x="233" y="36"/>
                    </a:lnTo>
                    <a:lnTo>
                      <a:pt x="222" y="49"/>
                    </a:lnTo>
                    <a:lnTo>
                      <a:pt x="212" y="62"/>
                    </a:lnTo>
                    <a:lnTo>
                      <a:pt x="199" y="77"/>
                    </a:lnTo>
                    <a:lnTo>
                      <a:pt x="186" y="93"/>
                    </a:lnTo>
                    <a:lnTo>
                      <a:pt x="173" y="108"/>
                    </a:lnTo>
                    <a:lnTo>
                      <a:pt x="160" y="127"/>
                    </a:lnTo>
                    <a:lnTo>
                      <a:pt x="147" y="142"/>
                    </a:lnTo>
                    <a:lnTo>
                      <a:pt x="134" y="160"/>
                    </a:lnTo>
                    <a:lnTo>
                      <a:pt x="124" y="178"/>
                    </a:lnTo>
                    <a:lnTo>
                      <a:pt x="114" y="196"/>
                    </a:lnTo>
                    <a:lnTo>
                      <a:pt x="101" y="212"/>
                    </a:lnTo>
                    <a:lnTo>
                      <a:pt x="90" y="230"/>
                    </a:lnTo>
                    <a:lnTo>
                      <a:pt x="80" y="248"/>
                    </a:lnTo>
                    <a:lnTo>
                      <a:pt x="72" y="266"/>
                    </a:lnTo>
                    <a:lnTo>
                      <a:pt x="62" y="284"/>
                    </a:lnTo>
                    <a:lnTo>
                      <a:pt x="51" y="303"/>
                    </a:lnTo>
                    <a:lnTo>
                      <a:pt x="44" y="318"/>
                    </a:lnTo>
                    <a:lnTo>
                      <a:pt x="38" y="334"/>
                    </a:lnTo>
                    <a:lnTo>
                      <a:pt x="31" y="347"/>
                    </a:lnTo>
                    <a:lnTo>
                      <a:pt x="25" y="360"/>
                    </a:lnTo>
                    <a:lnTo>
                      <a:pt x="18" y="373"/>
                    </a:lnTo>
                    <a:lnTo>
                      <a:pt x="15" y="383"/>
                    </a:lnTo>
                    <a:lnTo>
                      <a:pt x="10" y="388"/>
                    </a:lnTo>
                    <a:lnTo>
                      <a:pt x="7" y="396"/>
                    </a:lnTo>
                    <a:lnTo>
                      <a:pt x="7" y="398"/>
                    </a:lnTo>
                    <a:lnTo>
                      <a:pt x="7" y="401"/>
                    </a:lnTo>
                    <a:lnTo>
                      <a:pt x="0" y="378"/>
                    </a:lnTo>
                    <a:close/>
                  </a:path>
                </a:pathLst>
              </a:custGeom>
              <a:solidFill>
                <a:srgbClr val="FFFFFF"/>
              </a:solidFill>
              <a:ln w="9525">
                <a:noFill/>
                <a:round/>
                <a:headEnd/>
                <a:tailEnd/>
              </a:ln>
            </p:spPr>
            <p:txBody>
              <a:bodyPr/>
              <a:lstStyle/>
              <a:p>
                <a:endParaRPr lang="en-US"/>
              </a:p>
            </p:txBody>
          </p:sp>
          <p:sp>
            <p:nvSpPr>
              <p:cNvPr id="31787" name="Freeform 178"/>
              <p:cNvSpPr>
                <a:spLocks/>
              </p:cNvSpPr>
              <p:nvPr/>
            </p:nvSpPr>
            <p:spPr bwMode="auto">
              <a:xfrm flipH="1">
                <a:off x="1351" y="2357"/>
                <a:ext cx="1344" cy="752"/>
              </a:xfrm>
              <a:custGeom>
                <a:avLst/>
                <a:gdLst>
                  <a:gd name="T0" fmla="*/ 0 w 645"/>
                  <a:gd name="T1" fmla="*/ 2147483647 h 240"/>
                  <a:gd name="T2" fmla="*/ 2124514 w 645"/>
                  <a:gd name="T3" fmla="*/ 2147483647 h 240"/>
                  <a:gd name="T4" fmla="*/ 6838942 w 645"/>
                  <a:gd name="T5" fmla="*/ 2147483647 h 240"/>
                  <a:gd name="T6" fmla="*/ 14250441 w 645"/>
                  <a:gd name="T7" fmla="*/ 2147483647 h 240"/>
                  <a:gd name="T8" fmla="*/ 23759102 w 645"/>
                  <a:gd name="T9" fmla="*/ 2147483647 h 240"/>
                  <a:gd name="T10" fmla="*/ 37411128 w 645"/>
                  <a:gd name="T11" fmla="*/ 2147483647 h 240"/>
                  <a:gd name="T12" fmla="*/ 53706520 w 645"/>
                  <a:gd name="T13" fmla="*/ 2147483647 h 240"/>
                  <a:gd name="T14" fmla="*/ 73391657 w 645"/>
                  <a:gd name="T15" fmla="*/ 2147483647 h 240"/>
                  <a:gd name="T16" fmla="*/ 96149549 w 645"/>
                  <a:gd name="T17" fmla="*/ 2147483647 h 240"/>
                  <a:gd name="T18" fmla="*/ 116558470 w 645"/>
                  <a:gd name="T19" fmla="*/ 2147483647 h 240"/>
                  <a:gd name="T20" fmla="*/ 132879233 w 645"/>
                  <a:gd name="T21" fmla="*/ 2147483647 h 240"/>
                  <a:gd name="T22" fmla="*/ 145779928 w 645"/>
                  <a:gd name="T23" fmla="*/ 2147483647 h 240"/>
                  <a:gd name="T24" fmla="*/ 155232883 w 645"/>
                  <a:gd name="T25" fmla="*/ 527577197 h 240"/>
                  <a:gd name="T26" fmla="*/ 162152701 w 645"/>
                  <a:gd name="T27" fmla="*/ 0 h 240"/>
                  <a:gd name="T28" fmla="*/ 166863175 w 645"/>
                  <a:gd name="T29" fmla="*/ 0 h 240"/>
                  <a:gd name="T30" fmla="*/ 168982102 w 645"/>
                  <a:gd name="T31" fmla="*/ 0 h 240"/>
                  <a:gd name="T32" fmla="*/ 168088736 w 645"/>
                  <a:gd name="T33" fmla="*/ 0 h 240"/>
                  <a:gd name="T34" fmla="*/ 160811385 w 645"/>
                  <a:gd name="T35" fmla="*/ 2147483647 h 240"/>
                  <a:gd name="T36" fmla="*/ 148390813 w 645"/>
                  <a:gd name="T37" fmla="*/ 2147483647 h 240"/>
                  <a:gd name="T38" fmla="*/ 132155699 w 645"/>
                  <a:gd name="T39" fmla="*/ 2147483647 h 240"/>
                  <a:gd name="T40" fmla="*/ 113656932 w 645"/>
                  <a:gd name="T41" fmla="*/ 2147483647 h 240"/>
                  <a:gd name="T42" fmla="*/ 96149549 w 645"/>
                  <a:gd name="T43" fmla="*/ 2147483647 h 240"/>
                  <a:gd name="T44" fmla="*/ 79702695 w 645"/>
                  <a:gd name="T45" fmla="*/ 2147483647 h 240"/>
                  <a:gd name="T46" fmla="*/ 66793182 w 645"/>
                  <a:gd name="T47" fmla="*/ 2147483647 h 240"/>
                  <a:gd name="T48" fmla="*/ 57829752 w 645"/>
                  <a:gd name="T49" fmla="*/ 2147483647 h 240"/>
                  <a:gd name="T50" fmla="*/ 48371263 w 645"/>
                  <a:gd name="T51" fmla="*/ 2147483647 h 240"/>
                  <a:gd name="T52" fmla="*/ 38143464 w 645"/>
                  <a:gd name="T53" fmla="*/ 2147483647 h 240"/>
                  <a:gd name="T54" fmla="*/ 28687517 w 645"/>
                  <a:gd name="T55" fmla="*/ 2147483647 h 240"/>
                  <a:gd name="T56" fmla="*/ 18410726 w 645"/>
                  <a:gd name="T57" fmla="*/ 2147483647 h 240"/>
                  <a:gd name="T58" fmla="*/ 10230870 w 645"/>
                  <a:gd name="T59" fmla="*/ 2147483647 h 240"/>
                  <a:gd name="T60" fmla="*/ 3925765 w 645"/>
                  <a:gd name="T61" fmla="*/ 2147483647 h 240"/>
                  <a:gd name="T62" fmla="*/ 489306 w 645"/>
                  <a:gd name="T63" fmla="*/ 2147483647 h 240"/>
                  <a:gd name="T64" fmla="*/ 0 w 645"/>
                  <a:gd name="T65" fmla="*/ 2147483647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5"/>
                  <a:gd name="T100" fmla="*/ 0 h 240"/>
                  <a:gd name="T101" fmla="*/ 645 w 645"/>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5" h="240">
                    <a:moveTo>
                      <a:pt x="0" y="240"/>
                    </a:moveTo>
                    <a:lnTo>
                      <a:pt x="0" y="238"/>
                    </a:lnTo>
                    <a:lnTo>
                      <a:pt x="2" y="235"/>
                    </a:lnTo>
                    <a:lnTo>
                      <a:pt x="8" y="230"/>
                    </a:lnTo>
                    <a:lnTo>
                      <a:pt x="18" y="225"/>
                    </a:lnTo>
                    <a:lnTo>
                      <a:pt x="26" y="217"/>
                    </a:lnTo>
                    <a:lnTo>
                      <a:pt x="39" y="207"/>
                    </a:lnTo>
                    <a:lnTo>
                      <a:pt x="54" y="196"/>
                    </a:lnTo>
                    <a:lnTo>
                      <a:pt x="72" y="186"/>
                    </a:lnTo>
                    <a:lnTo>
                      <a:pt x="90" y="173"/>
                    </a:lnTo>
                    <a:lnTo>
                      <a:pt x="116" y="160"/>
                    </a:lnTo>
                    <a:lnTo>
                      <a:pt x="142" y="147"/>
                    </a:lnTo>
                    <a:lnTo>
                      <a:pt x="171" y="132"/>
                    </a:lnTo>
                    <a:lnTo>
                      <a:pt x="204" y="119"/>
                    </a:lnTo>
                    <a:lnTo>
                      <a:pt x="241" y="103"/>
                    </a:lnTo>
                    <a:lnTo>
                      <a:pt x="279" y="88"/>
                    </a:lnTo>
                    <a:lnTo>
                      <a:pt x="324" y="72"/>
                    </a:lnTo>
                    <a:lnTo>
                      <a:pt x="365" y="57"/>
                    </a:lnTo>
                    <a:lnTo>
                      <a:pt x="406" y="46"/>
                    </a:lnTo>
                    <a:lnTo>
                      <a:pt x="443" y="36"/>
                    </a:lnTo>
                    <a:lnTo>
                      <a:pt x="474" y="28"/>
                    </a:lnTo>
                    <a:lnTo>
                      <a:pt x="505" y="20"/>
                    </a:lnTo>
                    <a:lnTo>
                      <a:pt x="531" y="13"/>
                    </a:lnTo>
                    <a:lnTo>
                      <a:pt x="554" y="10"/>
                    </a:lnTo>
                    <a:lnTo>
                      <a:pt x="575" y="5"/>
                    </a:lnTo>
                    <a:lnTo>
                      <a:pt x="590" y="2"/>
                    </a:lnTo>
                    <a:lnTo>
                      <a:pt x="603" y="0"/>
                    </a:lnTo>
                    <a:lnTo>
                      <a:pt x="616" y="0"/>
                    </a:lnTo>
                    <a:lnTo>
                      <a:pt x="627" y="0"/>
                    </a:lnTo>
                    <a:lnTo>
                      <a:pt x="634" y="0"/>
                    </a:lnTo>
                    <a:lnTo>
                      <a:pt x="639" y="0"/>
                    </a:lnTo>
                    <a:lnTo>
                      <a:pt x="642" y="0"/>
                    </a:lnTo>
                    <a:lnTo>
                      <a:pt x="645" y="0"/>
                    </a:lnTo>
                    <a:lnTo>
                      <a:pt x="639" y="0"/>
                    </a:lnTo>
                    <a:lnTo>
                      <a:pt x="629" y="5"/>
                    </a:lnTo>
                    <a:lnTo>
                      <a:pt x="611" y="10"/>
                    </a:lnTo>
                    <a:lnTo>
                      <a:pt x="590" y="15"/>
                    </a:lnTo>
                    <a:lnTo>
                      <a:pt x="564" y="23"/>
                    </a:lnTo>
                    <a:lnTo>
                      <a:pt x="533" y="33"/>
                    </a:lnTo>
                    <a:lnTo>
                      <a:pt x="502" y="44"/>
                    </a:lnTo>
                    <a:lnTo>
                      <a:pt x="469" y="57"/>
                    </a:lnTo>
                    <a:lnTo>
                      <a:pt x="432" y="67"/>
                    </a:lnTo>
                    <a:lnTo>
                      <a:pt x="399" y="77"/>
                    </a:lnTo>
                    <a:lnTo>
                      <a:pt x="365" y="88"/>
                    </a:lnTo>
                    <a:lnTo>
                      <a:pt x="334" y="101"/>
                    </a:lnTo>
                    <a:lnTo>
                      <a:pt x="303" y="108"/>
                    </a:lnTo>
                    <a:lnTo>
                      <a:pt x="274" y="119"/>
                    </a:lnTo>
                    <a:lnTo>
                      <a:pt x="254" y="126"/>
                    </a:lnTo>
                    <a:lnTo>
                      <a:pt x="235" y="132"/>
                    </a:lnTo>
                    <a:lnTo>
                      <a:pt x="220" y="137"/>
                    </a:lnTo>
                    <a:lnTo>
                      <a:pt x="202" y="145"/>
                    </a:lnTo>
                    <a:lnTo>
                      <a:pt x="184" y="152"/>
                    </a:lnTo>
                    <a:lnTo>
                      <a:pt x="166" y="160"/>
                    </a:lnTo>
                    <a:lnTo>
                      <a:pt x="145" y="168"/>
                    </a:lnTo>
                    <a:lnTo>
                      <a:pt x="127" y="178"/>
                    </a:lnTo>
                    <a:lnTo>
                      <a:pt x="109" y="189"/>
                    </a:lnTo>
                    <a:lnTo>
                      <a:pt x="90" y="196"/>
                    </a:lnTo>
                    <a:lnTo>
                      <a:pt x="70" y="204"/>
                    </a:lnTo>
                    <a:lnTo>
                      <a:pt x="54" y="212"/>
                    </a:lnTo>
                    <a:lnTo>
                      <a:pt x="39" y="220"/>
                    </a:lnTo>
                    <a:lnTo>
                      <a:pt x="26" y="227"/>
                    </a:lnTo>
                    <a:lnTo>
                      <a:pt x="15" y="233"/>
                    </a:lnTo>
                    <a:lnTo>
                      <a:pt x="8" y="235"/>
                    </a:lnTo>
                    <a:lnTo>
                      <a:pt x="2" y="238"/>
                    </a:lnTo>
                    <a:lnTo>
                      <a:pt x="0" y="240"/>
                    </a:lnTo>
                    <a:close/>
                  </a:path>
                </a:pathLst>
              </a:custGeom>
              <a:solidFill>
                <a:srgbClr val="FFFFFF"/>
              </a:solidFill>
              <a:ln w="9525">
                <a:noFill/>
                <a:round/>
                <a:headEnd/>
                <a:tailEnd/>
              </a:ln>
            </p:spPr>
            <p:txBody>
              <a:bodyPr/>
              <a:lstStyle/>
              <a:p>
                <a:endParaRPr lang="en-US"/>
              </a:p>
            </p:txBody>
          </p:sp>
          <p:sp>
            <p:nvSpPr>
              <p:cNvPr id="31788" name="Freeform 179"/>
              <p:cNvSpPr>
                <a:spLocks/>
              </p:cNvSpPr>
              <p:nvPr/>
            </p:nvSpPr>
            <p:spPr bwMode="auto">
              <a:xfrm flipH="1">
                <a:off x="2209" y="1506"/>
                <a:ext cx="550" cy="1224"/>
              </a:xfrm>
              <a:custGeom>
                <a:avLst/>
                <a:gdLst>
                  <a:gd name="T0" fmla="*/ 0 w 264"/>
                  <a:gd name="T1" fmla="*/ 2147483647 h 391"/>
                  <a:gd name="T2" fmla="*/ 0 w 264"/>
                  <a:gd name="T3" fmla="*/ 2147483647 h 391"/>
                  <a:gd name="T4" fmla="*/ 1282833 w 264"/>
                  <a:gd name="T5" fmla="*/ 2147483647 h 391"/>
                  <a:gd name="T6" fmla="*/ 3394999 w 264"/>
                  <a:gd name="T7" fmla="*/ 2147483647 h 391"/>
                  <a:gd name="T8" fmla="*/ 6029970 w 264"/>
                  <a:gd name="T9" fmla="*/ 2147483647 h 391"/>
                  <a:gd name="T10" fmla="*/ 10206791 w 264"/>
                  <a:gd name="T11" fmla="*/ 2147483647 h 391"/>
                  <a:gd name="T12" fmla="*/ 15455897 w 264"/>
                  <a:gd name="T13" fmla="*/ 2147483647 h 391"/>
                  <a:gd name="T14" fmla="*/ 22307065 w 264"/>
                  <a:gd name="T15" fmla="*/ 2147483647 h 391"/>
                  <a:gd name="T16" fmla="*/ 30470828 w 264"/>
                  <a:gd name="T17" fmla="*/ 2147483647 h 391"/>
                  <a:gd name="T18" fmla="*/ 38505499 w 264"/>
                  <a:gd name="T19" fmla="*/ 2147483647 h 391"/>
                  <a:gd name="T20" fmla="*/ 46255162 w 264"/>
                  <a:gd name="T21" fmla="*/ 2147483647 h 391"/>
                  <a:gd name="T22" fmla="*/ 53007325 w 264"/>
                  <a:gd name="T23" fmla="*/ 2147483647 h 391"/>
                  <a:gd name="T24" fmla="*/ 59048223 w 264"/>
                  <a:gd name="T25" fmla="*/ 2147483647 h 391"/>
                  <a:gd name="T26" fmla="*/ 63714821 w 264"/>
                  <a:gd name="T27" fmla="*/ 2147483647 h 391"/>
                  <a:gd name="T28" fmla="*/ 67082852 w 264"/>
                  <a:gd name="T29" fmla="*/ 512868036 h 391"/>
                  <a:gd name="T30" fmla="*/ 68481652 w 264"/>
                  <a:gd name="T31" fmla="*/ 0 h 391"/>
                  <a:gd name="T32" fmla="*/ 68481652 w 264"/>
                  <a:gd name="T33" fmla="*/ 0 h 391"/>
                  <a:gd name="T34" fmla="*/ 66615119 w 264"/>
                  <a:gd name="T35" fmla="*/ 1874015315 h 391"/>
                  <a:gd name="T36" fmla="*/ 62436488 w 264"/>
                  <a:gd name="T37" fmla="*/ 2147483647 h 391"/>
                  <a:gd name="T38" fmla="*/ 57658923 w 264"/>
                  <a:gd name="T39" fmla="*/ 2147483647 h 391"/>
                  <a:gd name="T40" fmla="*/ 51613659 w 264"/>
                  <a:gd name="T41" fmla="*/ 2147483647 h 391"/>
                  <a:gd name="T42" fmla="*/ 44856229 w 264"/>
                  <a:gd name="T43" fmla="*/ 2147483647 h 391"/>
                  <a:gd name="T44" fmla="*/ 38505499 w 264"/>
                  <a:gd name="T45" fmla="*/ 2147483647 h 391"/>
                  <a:gd name="T46" fmla="*/ 32522410 w 264"/>
                  <a:gd name="T47" fmla="*/ 2147483647 h 391"/>
                  <a:gd name="T48" fmla="*/ 27072996 w 264"/>
                  <a:gd name="T49" fmla="*/ 2147483647 h 391"/>
                  <a:gd name="T50" fmla="*/ 21752815 w 264"/>
                  <a:gd name="T51" fmla="*/ 2147483647 h 391"/>
                  <a:gd name="T52" fmla="*/ 16252272 w 264"/>
                  <a:gd name="T53" fmla="*/ 2147483647 h 391"/>
                  <a:gd name="T54" fmla="*/ 12100307 w 264"/>
                  <a:gd name="T55" fmla="*/ 2147483647 h 391"/>
                  <a:gd name="T56" fmla="*/ 8151057 w 264"/>
                  <a:gd name="T57" fmla="*/ 2147483647 h 391"/>
                  <a:gd name="T58" fmla="*/ 5246029 w 264"/>
                  <a:gd name="T59" fmla="*/ 2147483647 h 391"/>
                  <a:gd name="T60" fmla="*/ 3394999 w 264"/>
                  <a:gd name="T61" fmla="*/ 2147483647 h 391"/>
                  <a:gd name="T62" fmla="*/ 2672569 w 264"/>
                  <a:gd name="T63" fmla="*/ 2147483647 h 391"/>
                  <a:gd name="T64" fmla="*/ 0 w 264"/>
                  <a:gd name="T65" fmla="*/ 2147483647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391"/>
                  <a:gd name="T101" fmla="*/ 264 w 264"/>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391">
                    <a:moveTo>
                      <a:pt x="0" y="370"/>
                    </a:moveTo>
                    <a:lnTo>
                      <a:pt x="0" y="367"/>
                    </a:lnTo>
                    <a:lnTo>
                      <a:pt x="0" y="365"/>
                    </a:lnTo>
                    <a:lnTo>
                      <a:pt x="0" y="360"/>
                    </a:lnTo>
                    <a:lnTo>
                      <a:pt x="2" y="354"/>
                    </a:lnTo>
                    <a:lnTo>
                      <a:pt x="5" y="344"/>
                    </a:lnTo>
                    <a:lnTo>
                      <a:pt x="7" y="336"/>
                    </a:lnTo>
                    <a:lnTo>
                      <a:pt x="13" y="323"/>
                    </a:lnTo>
                    <a:lnTo>
                      <a:pt x="18" y="313"/>
                    </a:lnTo>
                    <a:lnTo>
                      <a:pt x="23" y="297"/>
                    </a:lnTo>
                    <a:lnTo>
                      <a:pt x="31" y="282"/>
                    </a:lnTo>
                    <a:lnTo>
                      <a:pt x="39" y="264"/>
                    </a:lnTo>
                    <a:lnTo>
                      <a:pt x="49" y="246"/>
                    </a:lnTo>
                    <a:lnTo>
                      <a:pt x="59" y="225"/>
                    </a:lnTo>
                    <a:lnTo>
                      <a:pt x="72" y="204"/>
                    </a:lnTo>
                    <a:lnTo>
                      <a:pt x="85" y="184"/>
                    </a:lnTo>
                    <a:lnTo>
                      <a:pt x="103" y="160"/>
                    </a:lnTo>
                    <a:lnTo>
                      <a:pt x="116" y="137"/>
                    </a:lnTo>
                    <a:lnTo>
                      <a:pt x="134" y="119"/>
                    </a:lnTo>
                    <a:lnTo>
                      <a:pt x="147" y="98"/>
                    </a:lnTo>
                    <a:lnTo>
                      <a:pt x="163" y="83"/>
                    </a:lnTo>
                    <a:lnTo>
                      <a:pt x="176" y="67"/>
                    </a:lnTo>
                    <a:lnTo>
                      <a:pt x="191" y="54"/>
                    </a:lnTo>
                    <a:lnTo>
                      <a:pt x="202" y="41"/>
                    </a:lnTo>
                    <a:lnTo>
                      <a:pt x="217" y="33"/>
                    </a:lnTo>
                    <a:lnTo>
                      <a:pt x="225" y="23"/>
                    </a:lnTo>
                    <a:lnTo>
                      <a:pt x="235" y="15"/>
                    </a:lnTo>
                    <a:lnTo>
                      <a:pt x="243" y="10"/>
                    </a:lnTo>
                    <a:lnTo>
                      <a:pt x="251" y="5"/>
                    </a:lnTo>
                    <a:lnTo>
                      <a:pt x="256" y="2"/>
                    </a:lnTo>
                    <a:lnTo>
                      <a:pt x="261" y="0"/>
                    </a:lnTo>
                    <a:lnTo>
                      <a:pt x="264" y="0"/>
                    </a:lnTo>
                    <a:lnTo>
                      <a:pt x="261" y="0"/>
                    </a:lnTo>
                    <a:lnTo>
                      <a:pt x="259" y="2"/>
                    </a:lnTo>
                    <a:lnTo>
                      <a:pt x="254" y="7"/>
                    </a:lnTo>
                    <a:lnTo>
                      <a:pt x="248" y="15"/>
                    </a:lnTo>
                    <a:lnTo>
                      <a:pt x="238" y="23"/>
                    </a:lnTo>
                    <a:lnTo>
                      <a:pt x="230" y="36"/>
                    </a:lnTo>
                    <a:lnTo>
                      <a:pt x="220" y="46"/>
                    </a:lnTo>
                    <a:lnTo>
                      <a:pt x="209" y="59"/>
                    </a:lnTo>
                    <a:lnTo>
                      <a:pt x="197" y="75"/>
                    </a:lnTo>
                    <a:lnTo>
                      <a:pt x="184" y="90"/>
                    </a:lnTo>
                    <a:lnTo>
                      <a:pt x="171" y="106"/>
                    </a:lnTo>
                    <a:lnTo>
                      <a:pt x="160" y="124"/>
                    </a:lnTo>
                    <a:lnTo>
                      <a:pt x="147" y="139"/>
                    </a:lnTo>
                    <a:lnTo>
                      <a:pt x="134" y="158"/>
                    </a:lnTo>
                    <a:lnTo>
                      <a:pt x="124" y="173"/>
                    </a:lnTo>
                    <a:lnTo>
                      <a:pt x="114" y="191"/>
                    </a:lnTo>
                    <a:lnTo>
                      <a:pt x="103" y="209"/>
                    </a:lnTo>
                    <a:lnTo>
                      <a:pt x="93" y="228"/>
                    </a:lnTo>
                    <a:lnTo>
                      <a:pt x="83" y="243"/>
                    </a:lnTo>
                    <a:lnTo>
                      <a:pt x="72" y="261"/>
                    </a:lnTo>
                    <a:lnTo>
                      <a:pt x="62" y="277"/>
                    </a:lnTo>
                    <a:lnTo>
                      <a:pt x="54" y="295"/>
                    </a:lnTo>
                    <a:lnTo>
                      <a:pt x="46" y="310"/>
                    </a:lnTo>
                    <a:lnTo>
                      <a:pt x="39" y="326"/>
                    </a:lnTo>
                    <a:lnTo>
                      <a:pt x="31" y="339"/>
                    </a:lnTo>
                    <a:lnTo>
                      <a:pt x="26" y="352"/>
                    </a:lnTo>
                    <a:lnTo>
                      <a:pt x="20" y="362"/>
                    </a:lnTo>
                    <a:lnTo>
                      <a:pt x="18" y="373"/>
                    </a:lnTo>
                    <a:lnTo>
                      <a:pt x="13" y="380"/>
                    </a:lnTo>
                    <a:lnTo>
                      <a:pt x="10" y="386"/>
                    </a:lnTo>
                    <a:lnTo>
                      <a:pt x="10" y="391"/>
                    </a:lnTo>
                    <a:lnTo>
                      <a:pt x="0" y="370"/>
                    </a:lnTo>
                    <a:close/>
                  </a:path>
                </a:pathLst>
              </a:custGeom>
              <a:solidFill>
                <a:srgbClr val="000000"/>
              </a:solidFill>
              <a:ln w="9525">
                <a:noFill/>
                <a:round/>
                <a:headEnd/>
                <a:tailEnd/>
              </a:ln>
            </p:spPr>
            <p:txBody>
              <a:bodyPr/>
              <a:lstStyle/>
              <a:p>
                <a:endParaRPr lang="en-US"/>
              </a:p>
            </p:txBody>
          </p:sp>
          <p:sp>
            <p:nvSpPr>
              <p:cNvPr id="31789" name="Freeform 180"/>
              <p:cNvSpPr>
                <a:spLocks/>
              </p:cNvSpPr>
              <p:nvPr/>
            </p:nvSpPr>
            <p:spPr bwMode="auto">
              <a:xfrm flipH="1">
                <a:off x="1341" y="2470"/>
                <a:ext cx="1310" cy="745"/>
              </a:xfrm>
              <a:custGeom>
                <a:avLst/>
                <a:gdLst>
                  <a:gd name="T0" fmla="*/ 0 w 629"/>
                  <a:gd name="T1" fmla="*/ 2147483647 h 238"/>
                  <a:gd name="T2" fmla="*/ 1870419 w 629"/>
                  <a:gd name="T3" fmla="*/ 2147483647 h 238"/>
                  <a:gd name="T4" fmla="*/ 6007539 w 629"/>
                  <a:gd name="T5" fmla="*/ 2147483647 h 238"/>
                  <a:gd name="T6" fmla="*/ 13285165 w 629"/>
                  <a:gd name="T7" fmla="*/ 2147483647 h 238"/>
                  <a:gd name="T8" fmla="*/ 22913928 w 629"/>
                  <a:gd name="T9" fmla="*/ 2147483647 h 238"/>
                  <a:gd name="T10" fmla="*/ 35730638 w 629"/>
                  <a:gd name="T11" fmla="*/ 2147483647 h 238"/>
                  <a:gd name="T12" fmla="*/ 51845839 w 629"/>
                  <a:gd name="T13" fmla="*/ 2147483647 h 238"/>
                  <a:gd name="T14" fmla="*/ 70676859 w 629"/>
                  <a:gd name="T15" fmla="*/ 2147483647 h 238"/>
                  <a:gd name="T16" fmla="*/ 93249204 w 629"/>
                  <a:gd name="T17" fmla="*/ 2147483647 h 238"/>
                  <a:gd name="T18" fmla="*/ 111900398 w 629"/>
                  <a:gd name="T19" fmla="*/ 2147483647 h 238"/>
                  <a:gd name="T20" fmla="*/ 128463524 w 629"/>
                  <a:gd name="T21" fmla="*/ 2147483647 h 238"/>
                  <a:gd name="T22" fmla="*/ 140362967 w 629"/>
                  <a:gd name="T23" fmla="*/ 2147483647 h 238"/>
                  <a:gd name="T24" fmla="*/ 149754777 w 629"/>
                  <a:gd name="T25" fmla="*/ 1360256762 h 238"/>
                  <a:gd name="T26" fmla="*/ 157368619 w 629"/>
                  <a:gd name="T27" fmla="*/ 0 h 238"/>
                  <a:gd name="T28" fmla="*/ 161237253 w 629"/>
                  <a:gd name="T29" fmla="*/ 0 h 238"/>
                  <a:gd name="T30" fmla="*/ 163414293 w 629"/>
                  <a:gd name="T31" fmla="*/ 0 h 238"/>
                  <a:gd name="T32" fmla="*/ 162861403 w 629"/>
                  <a:gd name="T33" fmla="*/ 512314056 h 238"/>
                  <a:gd name="T34" fmla="*/ 155980261 w 629"/>
                  <a:gd name="T35" fmla="*/ 2147483647 h 238"/>
                  <a:gd name="T36" fmla="*/ 143189001 w 629"/>
                  <a:gd name="T37" fmla="*/ 2147483647 h 238"/>
                  <a:gd name="T38" fmla="*/ 127530154 w 629"/>
                  <a:gd name="T39" fmla="*/ 2147483647 h 238"/>
                  <a:gd name="T40" fmla="*/ 110134694 w 629"/>
                  <a:gd name="T41" fmla="*/ 2147483647 h 238"/>
                  <a:gd name="T42" fmla="*/ 92340027 w 629"/>
                  <a:gd name="T43" fmla="*/ 2147483647 h 238"/>
                  <a:gd name="T44" fmla="*/ 76949462 w 629"/>
                  <a:gd name="T45" fmla="*/ 2147483647 h 238"/>
                  <a:gd name="T46" fmla="*/ 64131227 w 629"/>
                  <a:gd name="T47" fmla="*/ 2147483647 h 238"/>
                  <a:gd name="T48" fmla="*/ 55894417 w 629"/>
                  <a:gd name="T49" fmla="*/ 2147483647 h 238"/>
                  <a:gd name="T50" fmla="*/ 46502641 w 629"/>
                  <a:gd name="T51" fmla="*/ 2147483647 h 238"/>
                  <a:gd name="T52" fmla="*/ 37060581 w 629"/>
                  <a:gd name="T53" fmla="*/ 2147483647 h 238"/>
                  <a:gd name="T54" fmla="*/ 26952925 w 629"/>
                  <a:gd name="T55" fmla="*/ 2147483647 h 238"/>
                  <a:gd name="T56" fmla="*/ 18059857 w 629"/>
                  <a:gd name="T57" fmla="*/ 2147483647 h 238"/>
                  <a:gd name="T58" fmla="*/ 9929209 w 629"/>
                  <a:gd name="T59" fmla="*/ 2147483647 h 238"/>
                  <a:gd name="T60" fmla="*/ 3895467 w 629"/>
                  <a:gd name="T61" fmla="*/ 2147483647 h 238"/>
                  <a:gd name="T62" fmla="*/ 486778 w 629"/>
                  <a:gd name="T63" fmla="*/ 2147483647 h 238"/>
                  <a:gd name="T64" fmla="*/ 0 w 629"/>
                  <a:gd name="T65" fmla="*/ 2147483647 h 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9"/>
                  <a:gd name="T100" fmla="*/ 0 h 238"/>
                  <a:gd name="T101" fmla="*/ 629 w 629"/>
                  <a:gd name="T102" fmla="*/ 238 h 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9" h="238">
                    <a:moveTo>
                      <a:pt x="0" y="238"/>
                    </a:moveTo>
                    <a:lnTo>
                      <a:pt x="0" y="235"/>
                    </a:lnTo>
                    <a:lnTo>
                      <a:pt x="2" y="233"/>
                    </a:lnTo>
                    <a:lnTo>
                      <a:pt x="7" y="228"/>
                    </a:lnTo>
                    <a:lnTo>
                      <a:pt x="15" y="223"/>
                    </a:lnTo>
                    <a:lnTo>
                      <a:pt x="23" y="215"/>
                    </a:lnTo>
                    <a:lnTo>
                      <a:pt x="36" y="204"/>
                    </a:lnTo>
                    <a:lnTo>
                      <a:pt x="51" y="194"/>
                    </a:lnTo>
                    <a:lnTo>
                      <a:pt x="69" y="184"/>
                    </a:lnTo>
                    <a:lnTo>
                      <a:pt x="88" y="171"/>
                    </a:lnTo>
                    <a:lnTo>
                      <a:pt x="111" y="158"/>
                    </a:lnTo>
                    <a:lnTo>
                      <a:pt x="137" y="145"/>
                    </a:lnTo>
                    <a:lnTo>
                      <a:pt x="165" y="132"/>
                    </a:lnTo>
                    <a:lnTo>
                      <a:pt x="199" y="116"/>
                    </a:lnTo>
                    <a:lnTo>
                      <a:pt x="233" y="101"/>
                    </a:lnTo>
                    <a:lnTo>
                      <a:pt x="271" y="88"/>
                    </a:lnTo>
                    <a:lnTo>
                      <a:pt x="315" y="72"/>
                    </a:lnTo>
                    <a:lnTo>
                      <a:pt x="357" y="57"/>
                    </a:lnTo>
                    <a:lnTo>
                      <a:pt x="396" y="46"/>
                    </a:lnTo>
                    <a:lnTo>
                      <a:pt x="429" y="36"/>
                    </a:lnTo>
                    <a:lnTo>
                      <a:pt x="463" y="28"/>
                    </a:lnTo>
                    <a:lnTo>
                      <a:pt x="492" y="21"/>
                    </a:lnTo>
                    <a:lnTo>
                      <a:pt x="517" y="15"/>
                    </a:lnTo>
                    <a:lnTo>
                      <a:pt x="538" y="10"/>
                    </a:lnTo>
                    <a:lnTo>
                      <a:pt x="559" y="8"/>
                    </a:lnTo>
                    <a:lnTo>
                      <a:pt x="574" y="5"/>
                    </a:lnTo>
                    <a:lnTo>
                      <a:pt x="590" y="2"/>
                    </a:lnTo>
                    <a:lnTo>
                      <a:pt x="603" y="0"/>
                    </a:lnTo>
                    <a:lnTo>
                      <a:pt x="611" y="0"/>
                    </a:lnTo>
                    <a:lnTo>
                      <a:pt x="618" y="0"/>
                    </a:lnTo>
                    <a:lnTo>
                      <a:pt x="624" y="0"/>
                    </a:lnTo>
                    <a:lnTo>
                      <a:pt x="626" y="0"/>
                    </a:lnTo>
                    <a:lnTo>
                      <a:pt x="629" y="2"/>
                    </a:lnTo>
                    <a:lnTo>
                      <a:pt x="624" y="2"/>
                    </a:lnTo>
                    <a:lnTo>
                      <a:pt x="613" y="5"/>
                    </a:lnTo>
                    <a:lnTo>
                      <a:pt x="598" y="10"/>
                    </a:lnTo>
                    <a:lnTo>
                      <a:pt x="574" y="18"/>
                    </a:lnTo>
                    <a:lnTo>
                      <a:pt x="549" y="26"/>
                    </a:lnTo>
                    <a:lnTo>
                      <a:pt x="520" y="33"/>
                    </a:lnTo>
                    <a:lnTo>
                      <a:pt x="489" y="44"/>
                    </a:lnTo>
                    <a:lnTo>
                      <a:pt x="458" y="57"/>
                    </a:lnTo>
                    <a:lnTo>
                      <a:pt x="422" y="65"/>
                    </a:lnTo>
                    <a:lnTo>
                      <a:pt x="388" y="78"/>
                    </a:lnTo>
                    <a:lnTo>
                      <a:pt x="354" y="88"/>
                    </a:lnTo>
                    <a:lnTo>
                      <a:pt x="323" y="98"/>
                    </a:lnTo>
                    <a:lnTo>
                      <a:pt x="295" y="109"/>
                    </a:lnTo>
                    <a:lnTo>
                      <a:pt x="269" y="116"/>
                    </a:lnTo>
                    <a:lnTo>
                      <a:pt x="246" y="124"/>
                    </a:lnTo>
                    <a:lnTo>
                      <a:pt x="230" y="132"/>
                    </a:lnTo>
                    <a:lnTo>
                      <a:pt x="214" y="137"/>
                    </a:lnTo>
                    <a:lnTo>
                      <a:pt x="199" y="142"/>
                    </a:lnTo>
                    <a:lnTo>
                      <a:pt x="178" y="150"/>
                    </a:lnTo>
                    <a:lnTo>
                      <a:pt x="160" y="158"/>
                    </a:lnTo>
                    <a:lnTo>
                      <a:pt x="142" y="166"/>
                    </a:lnTo>
                    <a:lnTo>
                      <a:pt x="124" y="176"/>
                    </a:lnTo>
                    <a:lnTo>
                      <a:pt x="103" y="184"/>
                    </a:lnTo>
                    <a:lnTo>
                      <a:pt x="88" y="194"/>
                    </a:lnTo>
                    <a:lnTo>
                      <a:pt x="69" y="202"/>
                    </a:lnTo>
                    <a:lnTo>
                      <a:pt x="51" y="210"/>
                    </a:lnTo>
                    <a:lnTo>
                      <a:pt x="38" y="217"/>
                    </a:lnTo>
                    <a:lnTo>
                      <a:pt x="25" y="225"/>
                    </a:lnTo>
                    <a:lnTo>
                      <a:pt x="15" y="228"/>
                    </a:lnTo>
                    <a:lnTo>
                      <a:pt x="5" y="233"/>
                    </a:lnTo>
                    <a:lnTo>
                      <a:pt x="2" y="235"/>
                    </a:lnTo>
                    <a:lnTo>
                      <a:pt x="0" y="238"/>
                    </a:lnTo>
                    <a:close/>
                  </a:path>
                </a:pathLst>
              </a:custGeom>
              <a:solidFill>
                <a:srgbClr val="000000"/>
              </a:solidFill>
              <a:ln w="9525">
                <a:noFill/>
                <a:round/>
                <a:headEnd/>
                <a:tailEnd/>
              </a:ln>
            </p:spPr>
            <p:txBody>
              <a:bodyPr/>
              <a:lstStyle/>
              <a:p>
                <a:endParaRPr lang="en-US"/>
              </a:p>
            </p:txBody>
          </p:sp>
          <p:sp>
            <p:nvSpPr>
              <p:cNvPr id="31790" name="Text Box 181"/>
              <p:cNvSpPr txBox="1">
                <a:spLocks noChangeArrowheads="1"/>
              </p:cNvSpPr>
              <p:nvPr/>
            </p:nvSpPr>
            <p:spPr bwMode="auto">
              <a:xfrm rot="1346338">
                <a:off x="646" y="1763"/>
                <a:ext cx="499"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M&amp;RA</a:t>
                </a:r>
              </a:p>
            </p:txBody>
          </p:sp>
          <p:sp>
            <p:nvSpPr>
              <p:cNvPr id="31791" name="Text Box 182"/>
              <p:cNvSpPr txBox="1">
                <a:spLocks noChangeArrowheads="1"/>
              </p:cNvSpPr>
              <p:nvPr/>
            </p:nvSpPr>
            <p:spPr bwMode="auto">
              <a:xfrm rot="2517646">
                <a:off x="1321" y="1255"/>
                <a:ext cx="385"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P&amp;R</a:t>
                </a:r>
              </a:p>
            </p:txBody>
          </p:sp>
          <p:sp>
            <p:nvSpPr>
              <p:cNvPr id="31792" name="Text Box 183"/>
              <p:cNvSpPr txBox="1">
                <a:spLocks noChangeArrowheads="1"/>
              </p:cNvSpPr>
              <p:nvPr/>
            </p:nvSpPr>
            <p:spPr bwMode="auto">
              <a:xfrm rot="3539036">
                <a:off x="1688" y="1145"/>
                <a:ext cx="322"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I&amp;L</a:t>
                </a:r>
              </a:p>
            </p:txBody>
          </p:sp>
          <p:sp>
            <p:nvSpPr>
              <p:cNvPr id="31793" name="Text Box 184"/>
              <p:cNvSpPr txBox="1">
                <a:spLocks noChangeArrowheads="1"/>
              </p:cNvSpPr>
              <p:nvPr/>
            </p:nvSpPr>
            <p:spPr bwMode="auto">
              <a:xfrm rot="692249">
                <a:off x="503" y="1964"/>
                <a:ext cx="591"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MCCDC</a:t>
                </a:r>
              </a:p>
            </p:txBody>
          </p:sp>
          <p:sp>
            <p:nvSpPr>
              <p:cNvPr id="31794" name="Text Box 185"/>
              <p:cNvSpPr txBox="1">
                <a:spLocks noChangeArrowheads="1"/>
              </p:cNvSpPr>
              <p:nvPr/>
            </p:nvSpPr>
            <p:spPr bwMode="auto">
              <a:xfrm rot="2906976">
                <a:off x="1485" y="1198"/>
                <a:ext cx="385"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AVN</a:t>
                </a:r>
              </a:p>
            </p:txBody>
          </p:sp>
          <p:sp>
            <p:nvSpPr>
              <p:cNvPr id="31795" name="Text Box 186"/>
              <p:cNvSpPr txBox="1">
                <a:spLocks noChangeArrowheads="1"/>
              </p:cNvSpPr>
              <p:nvPr/>
            </p:nvSpPr>
            <p:spPr bwMode="auto">
              <a:xfrm rot="2146150">
                <a:off x="920" y="1447"/>
                <a:ext cx="478" cy="212"/>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PP&amp;O</a:t>
                </a:r>
              </a:p>
            </p:txBody>
          </p:sp>
        </p:grpSp>
        <p:sp>
          <p:nvSpPr>
            <p:cNvPr id="31779" name="WordArt 187"/>
            <p:cNvSpPr>
              <a:spLocks noChangeArrowheads="1" noChangeShapeType="1" noTextEdit="1"/>
            </p:cNvSpPr>
            <p:nvPr/>
          </p:nvSpPr>
          <p:spPr bwMode="auto">
            <a:xfrm rot="-2245174">
              <a:off x="2954" y="3591"/>
              <a:ext cx="393" cy="182"/>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type="none" w="sm" len="sm"/>
                    <a:tailEnd type="none" w="sm" len="sm"/>
                  </a:ln>
                  <a:solidFill>
                    <a:srgbClr val="000000"/>
                  </a:solidFill>
                  <a:effectLst>
                    <a:outerShdw dist="25400" algn="ctr" rotWithShape="0">
                      <a:srgbClr val="868686">
                        <a:alpha val="50000"/>
                      </a:srgbClr>
                    </a:outerShdw>
                  </a:effectLst>
                  <a:latin typeface="Arial"/>
                  <a:cs typeface="Arial"/>
                </a:rPr>
                <a:t>OLA</a:t>
              </a:r>
            </a:p>
          </p:txBody>
        </p:sp>
      </p:grpSp>
      <p:sp>
        <p:nvSpPr>
          <p:cNvPr id="31751" name="Text Box 188"/>
          <p:cNvSpPr txBox="1">
            <a:spLocks noChangeArrowheads="1"/>
          </p:cNvSpPr>
          <p:nvPr/>
        </p:nvSpPr>
        <p:spPr bwMode="auto">
          <a:xfrm>
            <a:off x="925513" y="1754188"/>
            <a:ext cx="5532437" cy="425450"/>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sz="2400"/>
              <a:t>… Legislative Assistant/Special Asst</a:t>
            </a:r>
          </a:p>
        </p:txBody>
      </p:sp>
      <p:sp>
        <p:nvSpPr>
          <p:cNvPr id="31752" name="Rectangle 298"/>
          <p:cNvSpPr>
            <a:spLocks noChangeArrowheads="1"/>
          </p:cNvSpPr>
          <p:nvPr/>
        </p:nvSpPr>
        <p:spPr bwMode="auto">
          <a:xfrm rot="-1012647">
            <a:off x="655638" y="4818063"/>
            <a:ext cx="646112" cy="336550"/>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CMC</a:t>
            </a:r>
          </a:p>
        </p:txBody>
      </p:sp>
      <p:sp>
        <p:nvSpPr>
          <p:cNvPr id="20489" name="Rectangle 299"/>
          <p:cNvSpPr>
            <a:spLocks noChangeArrowheads="1"/>
          </p:cNvSpPr>
          <p:nvPr/>
        </p:nvSpPr>
        <p:spPr bwMode="auto">
          <a:xfrm rot="10800000" flipH="1" flipV="1">
            <a:off x="784225" y="4192588"/>
            <a:ext cx="719138" cy="314325"/>
          </a:xfrm>
          <a:prstGeom prst="rect">
            <a:avLst/>
          </a:prstGeom>
          <a:noFill/>
          <a:ln w="9525">
            <a:noFill/>
            <a:miter lim="800000"/>
            <a:headEnd type="none" w="sm" len="sm"/>
            <a:tailEnd type="none" w="sm" len="sm"/>
          </a:ln>
        </p:spPr>
        <p:txBody>
          <a:bodyPr lIns="92075" tIns="46038" rIns="92075" bIns="46038">
            <a:spAutoFit/>
          </a:bodyPr>
          <a:lstStyle/>
          <a:p>
            <a:pPr>
              <a:buFontTx/>
              <a:buNone/>
              <a:defRPr/>
            </a:pPr>
            <a:r>
              <a:rPr lang="en-US" dirty="0">
                <a:effectLst>
                  <a:outerShdw blurRad="38100" dist="38100" dir="2700000" algn="tl">
                    <a:srgbClr val="000000">
                      <a:alpha val="43137"/>
                    </a:srgbClr>
                  </a:outerShdw>
                </a:effectLst>
              </a:rPr>
              <a:t>OLA</a:t>
            </a:r>
          </a:p>
        </p:txBody>
      </p:sp>
      <p:sp>
        <p:nvSpPr>
          <p:cNvPr id="20490" name="Rectangle 300"/>
          <p:cNvSpPr>
            <a:spLocks noChangeArrowheads="1"/>
          </p:cNvSpPr>
          <p:nvPr/>
        </p:nvSpPr>
        <p:spPr bwMode="auto">
          <a:xfrm>
            <a:off x="2284413" y="4348163"/>
            <a:ext cx="1168400" cy="314325"/>
          </a:xfrm>
          <a:prstGeom prst="rect">
            <a:avLst/>
          </a:prstGeom>
          <a:noFill/>
          <a:ln w="9525">
            <a:noFill/>
            <a:miter lim="800000"/>
            <a:headEnd type="none" w="sm" len="sm"/>
            <a:tailEnd type="none" w="sm" len="sm"/>
          </a:ln>
        </p:spPr>
        <p:txBody>
          <a:bodyPr wrap="none" lIns="92075" tIns="46038" rIns="92075" bIns="46038">
            <a:spAutoFit/>
          </a:bodyPr>
          <a:lstStyle/>
          <a:p>
            <a:pPr>
              <a:buFontTx/>
              <a:buNone/>
              <a:defRPr/>
            </a:pPr>
            <a:r>
              <a:rPr lang="en-US" dirty="0">
                <a:effectLst>
                  <a:outerShdw blurRad="38100" dist="38100" dir="2700000" algn="tl">
                    <a:srgbClr val="000000">
                      <a:alpha val="43137"/>
                    </a:srgbClr>
                  </a:outerShdw>
                </a:effectLst>
              </a:rPr>
              <a:t>Utilization</a:t>
            </a:r>
          </a:p>
        </p:txBody>
      </p:sp>
      <p:sp>
        <p:nvSpPr>
          <p:cNvPr id="20491" name="Rectangle 301"/>
          <p:cNvSpPr>
            <a:spLocks noChangeArrowheads="1"/>
          </p:cNvSpPr>
          <p:nvPr/>
        </p:nvSpPr>
        <p:spPr bwMode="auto">
          <a:xfrm rot="-1349789">
            <a:off x="5405438" y="3744913"/>
            <a:ext cx="1247775" cy="314325"/>
          </a:xfrm>
          <a:prstGeom prst="rect">
            <a:avLst/>
          </a:prstGeom>
          <a:noFill/>
          <a:ln w="9525">
            <a:noFill/>
            <a:miter lim="800000"/>
            <a:headEnd type="none" w="sm" len="sm"/>
            <a:tailEnd type="none" w="sm" len="sm"/>
          </a:ln>
        </p:spPr>
        <p:txBody>
          <a:bodyPr wrap="none" lIns="92075" tIns="46038" rIns="92075" bIns="46038">
            <a:spAutoFit/>
          </a:bodyPr>
          <a:lstStyle/>
          <a:p>
            <a:pPr>
              <a:buFontTx/>
              <a:buNone/>
              <a:defRPr/>
            </a:pPr>
            <a:r>
              <a:rPr lang="en-US" dirty="0">
                <a:effectLst>
                  <a:outerShdw blurRad="38100" dist="38100" dir="2700000" algn="tl">
                    <a:srgbClr val="000000">
                      <a:alpha val="43137"/>
                    </a:srgbClr>
                  </a:outerShdw>
                </a:effectLst>
              </a:rPr>
              <a:t>Fellowship</a:t>
            </a:r>
          </a:p>
        </p:txBody>
      </p:sp>
      <p:sp>
        <p:nvSpPr>
          <p:cNvPr id="31756" name="Text Box 183"/>
          <p:cNvSpPr txBox="1">
            <a:spLocks noChangeArrowheads="1"/>
          </p:cNvSpPr>
          <p:nvPr/>
        </p:nvSpPr>
        <p:spPr bwMode="auto">
          <a:xfrm rot="912203">
            <a:off x="1300163" y="3149600"/>
            <a:ext cx="630237" cy="314325"/>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OSD</a:t>
            </a:r>
          </a:p>
        </p:txBody>
      </p:sp>
      <p:sp>
        <p:nvSpPr>
          <p:cNvPr id="31757" name="Text Box 184"/>
          <p:cNvSpPr txBox="1">
            <a:spLocks noChangeArrowheads="1"/>
          </p:cNvSpPr>
          <p:nvPr/>
        </p:nvSpPr>
        <p:spPr bwMode="auto">
          <a:xfrm rot="-1808110">
            <a:off x="782638" y="5749925"/>
            <a:ext cx="1020762" cy="314325"/>
          </a:xfrm>
          <a:prstGeom prst="rect">
            <a:avLst/>
          </a:prstGeom>
          <a:noFill/>
          <a:ln w="9525">
            <a:noFill/>
            <a:miter lim="800000"/>
            <a:headEnd type="none" w="sm" len="sm"/>
            <a:tailEnd type="none" w="sm" len="sm"/>
          </a:ln>
        </p:spPr>
        <p:txBody>
          <a:bodyPr wrap="none" lIns="92075" tIns="46038" rIns="92075" bIns="46038">
            <a:spAutoFit/>
          </a:bodyPr>
          <a:lstStyle/>
          <a:p>
            <a:pPr>
              <a:buFontTx/>
              <a:buNone/>
            </a:pPr>
            <a:r>
              <a:rPr lang="en-US"/>
              <a:t>SECNAV</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066800" y="301625"/>
            <a:ext cx="7086600" cy="612775"/>
          </a:xfrm>
        </p:spPr>
        <p:txBody>
          <a:bodyPr/>
          <a:lstStyle/>
          <a:p>
            <a:pPr eaLnBrk="1" hangingPunct="1"/>
            <a:r>
              <a:rPr lang="en-US" sz="2800" b="1" smtClean="0"/>
              <a:t>Changes to CY12 and 13 Fellowship</a:t>
            </a:r>
          </a:p>
        </p:txBody>
      </p:sp>
      <p:sp>
        <p:nvSpPr>
          <p:cNvPr id="32771" name="Line 3"/>
          <p:cNvSpPr>
            <a:spLocks noChangeShapeType="1"/>
          </p:cNvSpPr>
          <p:nvPr/>
        </p:nvSpPr>
        <p:spPr bwMode="auto">
          <a:xfrm flipV="1">
            <a:off x="990600" y="9906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32772" name="Group 7"/>
          <p:cNvGrpSpPr>
            <a:grpSpLocks/>
          </p:cNvGrpSpPr>
          <p:nvPr/>
        </p:nvGrpSpPr>
        <p:grpSpPr bwMode="auto">
          <a:xfrm>
            <a:off x="38100" y="12700"/>
            <a:ext cx="860425" cy="868363"/>
            <a:chOff x="117" y="81"/>
            <a:chExt cx="517" cy="624"/>
          </a:xfrm>
        </p:grpSpPr>
        <p:sp>
          <p:nvSpPr>
            <p:cNvPr id="32775"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2776"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2777"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2778"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2779"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2780"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2781"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2782"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2783"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2784"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2785"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2786"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2787"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2788"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2789"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2790"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2791"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2792"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2793"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2794"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2795"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2796"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2797"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2798"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2799"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2800"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2801"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2802"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2803"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2804"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2805"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2806"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2807"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2808"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2809"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2810"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2811"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2812"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2813"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2814"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2815"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2816"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2817"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2818"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2819"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2820"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2821"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2822"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2823"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2824"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2825"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2826"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2827"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2828"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2829"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2830"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2831"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2832"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2833"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2834"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2835"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2836"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2837"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2838"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2839"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2840"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2841"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2842"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2843"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2773"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32774" name="Text Box 79"/>
          <p:cNvSpPr txBox="1">
            <a:spLocks noChangeArrowheads="1"/>
          </p:cNvSpPr>
          <p:nvPr/>
        </p:nvSpPr>
        <p:spPr bwMode="auto">
          <a:xfrm>
            <a:off x="228600" y="1828800"/>
            <a:ext cx="8718550" cy="2998788"/>
          </a:xfrm>
          <a:prstGeom prst="rect">
            <a:avLst/>
          </a:prstGeom>
          <a:noFill/>
          <a:ln w="9525">
            <a:noFill/>
            <a:miter lim="800000"/>
            <a:headEnd type="none" w="sm" len="sm"/>
            <a:tailEnd type="none" w="sm" len="sm"/>
          </a:ln>
        </p:spPr>
        <p:txBody>
          <a:bodyPr lIns="92075" tIns="46038" rIns="92075" bIns="46038">
            <a:spAutoFit/>
          </a:bodyPr>
          <a:lstStyle/>
          <a:p>
            <a:pPr algn="ctr">
              <a:buFontTx/>
              <a:buNone/>
            </a:pPr>
            <a:r>
              <a:rPr lang="en-US" sz="3200"/>
              <a:t>*MARADMIN on the street soliciting applications for a  wounded warrior SNCO for assignment within the House Veterans Affairs Committee</a:t>
            </a:r>
          </a:p>
          <a:p>
            <a:pPr algn="ctr">
              <a:buFontTx/>
              <a:buNone/>
            </a:pPr>
            <a:r>
              <a:rPr lang="en-US" sz="3200"/>
              <a:t>*A 3</a:t>
            </a:r>
            <a:r>
              <a:rPr lang="en-US" sz="3200" baseline="30000"/>
              <a:t>rd</a:t>
            </a:r>
            <a:r>
              <a:rPr lang="en-US" sz="3200"/>
              <a:t> SNCO was selected to participate in the CY13 Fellowship</a:t>
            </a:r>
            <a:endParaRPr 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190500"/>
            <a:ext cx="7210425" cy="609600"/>
          </a:xfrm>
        </p:spPr>
        <p:txBody>
          <a:bodyPr/>
          <a:lstStyle/>
          <a:p>
            <a:r>
              <a:rPr lang="en-US" b="1" smtClean="0"/>
              <a:t>Wounded Warrior Fellowship</a:t>
            </a:r>
          </a:p>
        </p:txBody>
      </p:sp>
      <p:sp>
        <p:nvSpPr>
          <p:cNvPr id="33795" name="Rectangle 3"/>
          <p:cNvSpPr>
            <a:spLocks noGrp="1" noChangeArrowheads="1"/>
          </p:cNvSpPr>
          <p:nvPr>
            <p:ph type="body" idx="1"/>
          </p:nvPr>
        </p:nvSpPr>
        <p:spPr>
          <a:xfrm>
            <a:off x="4516438" y="1087438"/>
            <a:ext cx="4437062" cy="2493962"/>
          </a:xfrm>
        </p:spPr>
        <p:txBody>
          <a:bodyPr lIns="91440" tIns="45720" rIns="91440" bIns="45720"/>
          <a:lstStyle/>
          <a:p>
            <a:pPr marL="457200" indent="-457200">
              <a:buClrTx/>
              <a:buFont typeface="Arial" charset="0"/>
              <a:buChar char="•"/>
            </a:pPr>
            <a:r>
              <a:rPr lang="en-US" smtClean="0"/>
              <a:t>Combat Wounded</a:t>
            </a:r>
          </a:p>
          <a:p>
            <a:pPr marL="457200" indent="-457200">
              <a:buClrTx/>
              <a:buFont typeface="Arial" charset="0"/>
              <a:buChar char="•"/>
            </a:pPr>
            <a:r>
              <a:rPr lang="en-US" smtClean="0"/>
              <a:t>Purple Heart recipient</a:t>
            </a:r>
          </a:p>
          <a:p>
            <a:pPr marL="457200" indent="-457200">
              <a:buClrTx/>
              <a:buFont typeface="Arial" charset="0"/>
              <a:buChar char="•"/>
            </a:pPr>
            <a:r>
              <a:rPr lang="en-US" smtClean="0"/>
              <a:t>Remain on Active Duty(3yrs)</a:t>
            </a:r>
          </a:p>
          <a:p>
            <a:pPr marL="457200" indent="-457200">
              <a:buClrTx/>
              <a:buFont typeface="Arial" charset="0"/>
              <a:buChar char="•"/>
            </a:pPr>
            <a:r>
              <a:rPr lang="en-US" smtClean="0"/>
              <a:t>Standard criteria applies</a:t>
            </a:r>
          </a:p>
        </p:txBody>
      </p:sp>
      <p:pic>
        <p:nvPicPr>
          <p:cNvPr id="33796" name="Picture 10"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grpSp>
        <p:nvGrpSpPr>
          <p:cNvPr id="33797" name="Group 11"/>
          <p:cNvGrpSpPr>
            <a:grpSpLocks/>
          </p:cNvGrpSpPr>
          <p:nvPr/>
        </p:nvGrpSpPr>
        <p:grpSpPr bwMode="auto">
          <a:xfrm>
            <a:off x="38100" y="12700"/>
            <a:ext cx="860425" cy="868363"/>
            <a:chOff x="117" y="81"/>
            <a:chExt cx="517" cy="624"/>
          </a:xfrm>
        </p:grpSpPr>
        <p:sp>
          <p:nvSpPr>
            <p:cNvPr id="33800" name="Freeform 12"/>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3801" name="Freeform 13"/>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3802" name="Freeform 14"/>
            <p:cNvSpPr>
              <a:spLocks noChangeAspect="1"/>
            </p:cNvSpPr>
            <p:nvPr/>
          </p:nvSpPr>
          <p:spPr bwMode="auto">
            <a:xfrm>
              <a:off x="142" y="628"/>
              <a:ext cx="492" cy="77"/>
            </a:xfrm>
            <a:custGeom>
              <a:avLst/>
              <a:gdLst>
                <a:gd name="T0" fmla="*/ 0 w 1237"/>
                <a:gd name="T1" fmla="*/ 0 h 230"/>
                <a:gd name="T2" fmla="*/ 1 w 1237"/>
                <a:gd name="T3" fmla="*/ 0 h 230"/>
                <a:gd name="T4" fmla="*/ 1 w 1237"/>
                <a:gd name="T5" fmla="*/ 0 h 230"/>
                <a:gd name="T6" fmla="*/ 1 w 1237"/>
                <a:gd name="T7" fmla="*/ 0 h 230"/>
                <a:gd name="T8" fmla="*/ 1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1 w 1237"/>
                <a:gd name="T31" fmla="*/ 0 h 230"/>
                <a:gd name="T32" fmla="*/ 1 w 1237"/>
                <a:gd name="T33" fmla="*/ 0 h 230"/>
                <a:gd name="T34" fmla="*/ 1 w 1237"/>
                <a:gd name="T35" fmla="*/ 0 h 230"/>
                <a:gd name="T36" fmla="*/ 1 w 1237"/>
                <a:gd name="T37" fmla="*/ 0 h 230"/>
                <a:gd name="T38" fmla="*/ 1 w 1237"/>
                <a:gd name="T39" fmla="*/ 0 h 230"/>
                <a:gd name="T40" fmla="*/ 1 w 1237"/>
                <a:gd name="T41" fmla="*/ 0 h 230"/>
                <a:gd name="T42" fmla="*/ 1 w 1237"/>
                <a:gd name="T43" fmla="*/ 0 h 230"/>
                <a:gd name="T44" fmla="*/ 1 w 1237"/>
                <a:gd name="T45" fmla="*/ 0 h 230"/>
                <a:gd name="T46" fmla="*/ 1 w 1237"/>
                <a:gd name="T47" fmla="*/ 0 h 230"/>
                <a:gd name="T48" fmla="*/ 1 w 1237"/>
                <a:gd name="T49" fmla="*/ 0 h 230"/>
                <a:gd name="T50" fmla="*/ 1 w 1237"/>
                <a:gd name="T51" fmla="*/ 0 h 230"/>
                <a:gd name="T52" fmla="*/ 1 w 1237"/>
                <a:gd name="T53" fmla="*/ 0 h 230"/>
                <a:gd name="T54" fmla="*/ 1 w 1237"/>
                <a:gd name="T55" fmla="*/ 0 h 230"/>
                <a:gd name="T56" fmla="*/ 1 w 1237"/>
                <a:gd name="T57" fmla="*/ 0 h 230"/>
                <a:gd name="T58" fmla="*/ 1 w 1237"/>
                <a:gd name="T59" fmla="*/ 0 h 230"/>
                <a:gd name="T60" fmla="*/ 1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3803" name="Freeform 15"/>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1 w 1190"/>
                <a:gd name="T23" fmla="*/ 0 h 215"/>
                <a:gd name="T24" fmla="*/ 1 w 1190"/>
                <a:gd name="T25" fmla="*/ 0 h 215"/>
                <a:gd name="T26" fmla="*/ 1 w 1190"/>
                <a:gd name="T27" fmla="*/ 0 h 215"/>
                <a:gd name="T28" fmla="*/ 1 w 1190"/>
                <a:gd name="T29" fmla="*/ 0 h 215"/>
                <a:gd name="T30" fmla="*/ 1 w 1190"/>
                <a:gd name="T31" fmla="*/ 0 h 215"/>
                <a:gd name="T32" fmla="*/ 1 w 1190"/>
                <a:gd name="T33" fmla="*/ 0 h 215"/>
                <a:gd name="T34" fmla="*/ 1 w 1190"/>
                <a:gd name="T35" fmla="*/ 0 h 215"/>
                <a:gd name="T36" fmla="*/ 1 w 1190"/>
                <a:gd name="T37" fmla="*/ 0 h 215"/>
                <a:gd name="T38" fmla="*/ 1 w 1190"/>
                <a:gd name="T39" fmla="*/ 0 h 215"/>
                <a:gd name="T40" fmla="*/ 1 w 1190"/>
                <a:gd name="T41" fmla="*/ 0 h 215"/>
                <a:gd name="T42" fmla="*/ 1 w 1190"/>
                <a:gd name="T43" fmla="*/ 0 h 215"/>
                <a:gd name="T44" fmla="*/ 1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3804" name="Freeform 16"/>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3805" name="Freeform 17"/>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3806" name="Freeform 18"/>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3807" name="Freeform 19"/>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3808" name="Freeform 20"/>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3809" name="Freeform 21"/>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3810" name="Freeform 22"/>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1 w 1058"/>
                <a:gd name="T15" fmla="*/ 0 h 149"/>
                <a:gd name="T16" fmla="*/ 1 w 1058"/>
                <a:gd name="T17" fmla="*/ 0 h 149"/>
                <a:gd name="T18" fmla="*/ 1 w 1058"/>
                <a:gd name="T19" fmla="*/ 0 h 149"/>
                <a:gd name="T20" fmla="*/ 1 w 1058"/>
                <a:gd name="T21" fmla="*/ 0 h 149"/>
                <a:gd name="T22" fmla="*/ 1 w 1058"/>
                <a:gd name="T23" fmla="*/ 0 h 149"/>
                <a:gd name="T24" fmla="*/ 1 w 1058"/>
                <a:gd name="T25" fmla="*/ 0 h 149"/>
                <a:gd name="T26" fmla="*/ 1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1 w 1058"/>
                <a:gd name="T63" fmla="*/ 0 h 149"/>
                <a:gd name="T64" fmla="*/ 1 w 1058"/>
                <a:gd name="T65" fmla="*/ 0 h 149"/>
                <a:gd name="T66" fmla="*/ 1 w 1058"/>
                <a:gd name="T67" fmla="*/ 0 h 149"/>
                <a:gd name="T68" fmla="*/ 1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3811" name="Freeform 23"/>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3812" name="Freeform 24"/>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3813" name="Rectangle 25"/>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3814" name="Rectangle 26"/>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3815" name="Rectangle 27"/>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3816" name="Freeform 28"/>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3817" name="Freeform 29"/>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3818" name="Freeform 30"/>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3819" name="Freeform 31"/>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3820" name="Freeform 32"/>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3821" name="Freeform 33"/>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3822" name="Freeform 34"/>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3823" name="Freeform 35"/>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3824" name="Freeform 36"/>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3825" name="Freeform 37"/>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3826" name="Freeform 38"/>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3827" name="Freeform 39"/>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3828" name="Freeform 40"/>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3829" name="Freeform 41"/>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3830" name="Freeform 42"/>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3831" name="Freeform 43"/>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3832" name="Freeform 44"/>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3833" name="Freeform 45"/>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3834" name="Freeform 46"/>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3835" name="Freeform 47"/>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3836" name="Freeform 48"/>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3837" name="Freeform 49"/>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3838" name="Freeform 50"/>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3839" name="Freeform 51"/>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3840" name="Freeform 52"/>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3841" name="Freeform 53"/>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3842" name="Freeform 54"/>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3843" name="Freeform 55"/>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3844" name="Freeform 56"/>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3845" name="Freeform 57"/>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3846" name="Freeform 58"/>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3847" name="Freeform 59"/>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3848" name="Freeform 60"/>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3849" name="Freeform 61"/>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3850" name="Freeform 62"/>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3851" name="Freeform 63"/>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3852" name="Freeform 64"/>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3853" name="Freeform 65"/>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3854" name="Freeform 66"/>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3855" name="Freeform 67"/>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3856" name="Freeform 68"/>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3857" name="Freeform 69"/>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3858" name="Freeform 70"/>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3859" name="Freeform 71"/>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3860" name="Freeform 72"/>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3861" name="Freeform 73"/>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3862" name="Freeform 74"/>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3863" name="Freeform 75"/>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3864" name="Freeform 76"/>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3865" name="Freeform 77"/>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3866" name="Freeform 78"/>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3867" name="Freeform 79"/>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3868" name="Freeform 80"/>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sp>
        <p:nvSpPr>
          <p:cNvPr id="33798" name="Line 3"/>
          <p:cNvSpPr>
            <a:spLocks noChangeShapeType="1"/>
          </p:cNvSpPr>
          <p:nvPr/>
        </p:nvSpPr>
        <p:spPr bwMode="auto">
          <a:xfrm flipV="1">
            <a:off x="1066800" y="841375"/>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pic>
        <p:nvPicPr>
          <p:cNvPr id="33799" name="Picture 3"/>
          <p:cNvPicPr>
            <a:picLocks noChangeAspect="1" noChangeArrowheads="1"/>
          </p:cNvPicPr>
          <p:nvPr/>
        </p:nvPicPr>
        <p:blipFill>
          <a:blip r:embed="rId3" cstate="print"/>
          <a:srcRect/>
          <a:stretch>
            <a:fillRect/>
          </a:stretch>
        </p:blipFill>
        <p:spPr bwMode="auto">
          <a:xfrm>
            <a:off x="1239838" y="1058863"/>
            <a:ext cx="2749550" cy="3259137"/>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2400" b="1" i="0" smtClean="0"/>
              <a:t>SNCO Fellowship Stats</a:t>
            </a:r>
          </a:p>
        </p:txBody>
      </p:sp>
      <p:sp>
        <p:nvSpPr>
          <p:cNvPr id="34819"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34820" name="Group 5"/>
          <p:cNvGrpSpPr>
            <a:grpSpLocks/>
          </p:cNvGrpSpPr>
          <p:nvPr/>
        </p:nvGrpSpPr>
        <p:grpSpPr bwMode="auto">
          <a:xfrm>
            <a:off x="38100" y="12700"/>
            <a:ext cx="860425" cy="868363"/>
            <a:chOff x="117" y="81"/>
            <a:chExt cx="517" cy="624"/>
          </a:xfrm>
        </p:grpSpPr>
        <p:sp>
          <p:nvSpPr>
            <p:cNvPr id="34823" name="Freeform 6"/>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4824" name="Freeform 7"/>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4825" name="Freeform 8"/>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4826" name="Freeform 9"/>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4827" name="Freeform 10"/>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4828" name="Freeform 11"/>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4829" name="Freeform 12"/>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4830" name="Freeform 13"/>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4831" name="Freeform 14"/>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4832" name="Freeform 15"/>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4833" name="Freeform 16"/>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4834" name="Freeform 17"/>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4835" name="Freeform 18"/>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4836" name="Rectangle 19"/>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4837" name="Rectangle 20"/>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4838" name="Rectangle 21"/>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4839" name="Freeform 22"/>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4840" name="Freeform 23"/>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4841" name="Freeform 24"/>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4842" name="Freeform 25"/>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4843" name="Freeform 26"/>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4844" name="Freeform 27"/>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4845" name="Freeform 28"/>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4846" name="Freeform 29"/>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4847" name="Freeform 30"/>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4848" name="Freeform 31"/>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4849" name="Freeform 32"/>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4850" name="Freeform 33"/>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4851" name="Freeform 34"/>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4852" name="Freeform 35"/>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4853" name="Freeform 36"/>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4854" name="Freeform 37"/>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4855" name="Freeform 38"/>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4856" name="Freeform 39"/>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4857" name="Freeform 40"/>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4858" name="Freeform 41"/>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4859" name="Freeform 42"/>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4860" name="Freeform 43"/>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4861" name="Freeform 44"/>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4862" name="Freeform 45"/>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4863" name="Freeform 46"/>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4864" name="Freeform 47"/>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4865" name="Freeform 48"/>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4866" name="Freeform 49"/>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4867" name="Freeform 50"/>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4868" name="Freeform 51"/>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4869" name="Freeform 52"/>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4870" name="Freeform 53"/>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4871" name="Freeform 54"/>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4872" name="Freeform 55"/>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4873" name="Freeform 56"/>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4874" name="Freeform 57"/>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4875" name="Freeform 58"/>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4876" name="Freeform 59"/>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4877" name="Freeform 60"/>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4878" name="Freeform 61"/>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4879" name="Freeform 62"/>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4880" name="Freeform 63"/>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4881" name="Freeform 64"/>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4882" name="Freeform 65"/>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4883" name="Freeform 66"/>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4884" name="Freeform 67"/>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4885" name="Freeform 68"/>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4886" name="Freeform 69"/>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4887" name="Freeform 70"/>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4888" name="Freeform 71"/>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4889" name="Freeform 72"/>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4890" name="Freeform 73"/>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4891" name="Freeform 74"/>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4821" name="Picture 75"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sp>
        <p:nvSpPr>
          <p:cNvPr id="34822" name="Text Box 76"/>
          <p:cNvSpPr txBox="1">
            <a:spLocks noChangeArrowheads="1"/>
          </p:cNvSpPr>
          <p:nvPr/>
        </p:nvSpPr>
        <p:spPr bwMode="auto">
          <a:xfrm>
            <a:off x="0" y="1343025"/>
            <a:ext cx="9144000" cy="5694363"/>
          </a:xfrm>
          <a:prstGeom prst="rect">
            <a:avLst/>
          </a:prstGeom>
          <a:noFill/>
          <a:ln w="9525">
            <a:noFill/>
            <a:miter lim="800000"/>
            <a:headEnd/>
            <a:tailEnd/>
          </a:ln>
        </p:spPr>
        <p:txBody>
          <a:bodyPr>
            <a:spAutoFit/>
          </a:bodyPr>
          <a:lstStyle/>
          <a:p>
            <a:pPr eaLnBrk="1" hangingPunct="1">
              <a:lnSpc>
                <a:spcPct val="100000"/>
              </a:lnSpc>
              <a:spcBef>
                <a:spcPct val="0"/>
              </a:spcBef>
              <a:spcAft>
                <a:spcPct val="0"/>
              </a:spcAft>
              <a:buClrTx/>
              <a:buFont typeface="Wingdings" pitchFamily="2" charset="2"/>
              <a:buNone/>
            </a:pPr>
            <a:endParaRPr kumimoji="0" lang="en-US" sz="2800" u="sng">
              <a:cs typeface="Arial" charset="0"/>
            </a:endParaRPr>
          </a:p>
          <a:p>
            <a:pPr eaLnBrk="1" hangingPunct="1">
              <a:lnSpc>
                <a:spcPct val="100000"/>
              </a:lnSpc>
              <a:spcBef>
                <a:spcPct val="0"/>
              </a:spcBef>
              <a:spcAft>
                <a:spcPct val="0"/>
              </a:spcAft>
              <a:buClrTx/>
              <a:buFont typeface="Wingdings" pitchFamily="2" charset="2"/>
              <a:buChar char="q"/>
            </a:pPr>
            <a:r>
              <a:rPr kumimoji="0" lang="en-US" sz="2800" b="0">
                <a:cs typeface="Arial" charset="0"/>
              </a:rPr>
              <a:t> </a:t>
            </a:r>
            <a:r>
              <a:rPr kumimoji="0" lang="en-US" sz="2800">
                <a:cs typeface="Arial" charset="0"/>
              </a:rPr>
              <a:t>CY 2009</a:t>
            </a:r>
          </a:p>
          <a:p>
            <a:pPr eaLnBrk="1" hangingPunct="1">
              <a:lnSpc>
                <a:spcPct val="100000"/>
              </a:lnSpc>
              <a:spcBef>
                <a:spcPct val="0"/>
              </a:spcBef>
              <a:spcAft>
                <a:spcPct val="0"/>
              </a:spcAft>
              <a:buClrTx/>
              <a:buFont typeface="Wingdings" pitchFamily="2" charset="2"/>
              <a:buNone/>
            </a:pPr>
            <a:r>
              <a:rPr kumimoji="0" lang="en-US" sz="2800" b="0">
                <a:cs typeface="Arial" charset="0"/>
              </a:rPr>
              <a:t>	-68 Applications</a:t>
            </a:r>
          </a:p>
          <a:p>
            <a:pPr eaLnBrk="1" hangingPunct="1">
              <a:lnSpc>
                <a:spcPct val="100000"/>
              </a:lnSpc>
              <a:spcBef>
                <a:spcPct val="0"/>
              </a:spcBef>
              <a:spcAft>
                <a:spcPct val="0"/>
              </a:spcAft>
              <a:buClrTx/>
              <a:buFont typeface="Wingdings" pitchFamily="2" charset="2"/>
              <a:buChar char="q"/>
            </a:pPr>
            <a:r>
              <a:rPr kumimoji="0" lang="en-US" sz="2800" b="0">
                <a:cs typeface="Arial" charset="0"/>
              </a:rPr>
              <a:t> </a:t>
            </a:r>
            <a:r>
              <a:rPr kumimoji="0" lang="en-US" sz="2800">
                <a:cs typeface="Arial" charset="0"/>
              </a:rPr>
              <a:t>CY 2010</a:t>
            </a:r>
          </a:p>
          <a:p>
            <a:pPr eaLnBrk="1" hangingPunct="1">
              <a:lnSpc>
                <a:spcPct val="100000"/>
              </a:lnSpc>
              <a:spcBef>
                <a:spcPct val="0"/>
              </a:spcBef>
              <a:spcAft>
                <a:spcPct val="0"/>
              </a:spcAft>
              <a:buClrTx/>
              <a:buFont typeface="Wingdings" pitchFamily="2" charset="2"/>
              <a:buNone/>
            </a:pPr>
            <a:r>
              <a:rPr kumimoji="0" lang="en-US" sz="2800" b="0">
                <a:cs typeface="Arial" charset="0"/>
              </a:rPr>
              <a:t>	-26 Applications</a:t>
            </a:r>
          </a:p>
          <a:p>
            <a:pPr eaLnBrk="1" hangingPunct="1">
              <a:lnSpc>
                <a:spcPct val="100000"/>
              </a:lnSpc>
              <a:spcBef>
                <a:spcPct val="0"/>
              </a:spcBef>
              <a:spcAft>
                <a:spcPct val="0"/>
              </a:spcAft>
              <a:buClrTx/>
              <a:buFont typeface="Wingdings" pitchFamily="2" charset="2"/>
              <a:buChar char="q"/>
            </a:pPr>
            <a:r>
              <a:rPr kumimoji="0" lang="en-US" sz="2800" b="0">
                <a:cs typeface="Arial" charset="0"/>
              </a:rPr>
              <a:t> </a:t>
            </a:r>
            <a:r>
              <a:rPr kumimoji="0" lang="en-US" sz="2800">
                <a:cs typeface="Arial" charset="0"/>
              </a:rPr>
              <a:t>CY 2011</a:t>
            </a:r>
          </a:p>
          <a:p>
            <a:pPr eaLnBrk="1" hangingPunct="1">
              <a:lnSpc>
                <a:spcPct val="100000"/>
              </a:lnSpc>
              <a:spcBef>
                <a:spcPct val="0"/>
              </a:spcBef>
              <a:spcAft>
                <a:spcPct val="0"/>
              </a:spcAft>
              <a:buClrTx/>
              <a:buFont typeface="Wingdings" pitchFamily="2" charset="2"/>
              <a:buNone/>
            </a:pPr>
            <a:r>
              <a:rPr kumimoji="0" lang="en-US" sz="2800" b="0">
                <a:cs typeface="Arial" charset="0"/>
              </a:rPr>
              <a:t>	-17 Applications</a:t>
            </a:r>
          </a:p>
          <a:p>
            <a:pPr eaLnBrk="1" hangingPunct="1">
              <a:lnSpc>
                <a:spcPct val="100000"/>
              </a:lnSpc>
              <a:spcBef>
                <a:spcPct val="0"/>
              </a:spcBef>
              <a:spcAft>
                <a:spcPct val="0"/>
              </a:spcAft>
              <a:buClrTx/>
              <a:buFont typeface="Wingdings" pitchFamily="2" charset="2"/>
              <a:buChar char="q"/>
            </a:pPr>
            <a:r>
              <a:rPr kumimoji="0" lang="en-US" sz="2800" b="0">
                <a:cs typeface="Arial" charset="0"/>
              </a:rPr>
              <a:t> </a:t>
            </a:r>
            <a:r>
              <a:rPr kumimoji="0" lang="en-US" sz="2800">
                <a:cs typeface="Arial" charset="0"/>
              </a:rPr>
              <a:t>CY 2012</a:t>
            </a:r>
          </a:p>
          <a:p>
            <a:pPr eaLnBrk="1" hangingPunct="1">
              <a:lnSpc>
                <a:spcPct val="100000"/>
              </a:lnSpc>
              <a:spcBef>
                <a:spcPct val="0"/>
              </a:spcBef>
              <a:spcAft>
                <a:spcPct val="0"/>
              </a:spcAft>
              <a:buClrTx/>
              <a:buFont typeface="Wingdings" pitchFamily="2" charset="2"/>
              <a:buNone/>
            </a:pPr>
            <a:r>
              <a:rPr kumimoji="0" lang="en-US" sz="2800" b="0">
                <a:cs typeface="Arial" charset="0"/>
              </a:rPr>
              <a:t>	-26 Applications</a:t>
            </a:r>
          </a:p>
          <a:p>
            <a:pPr eaLnBrk="1" hangingPunct="1">
              <a:lnSpc>
                <a:spcPct val="100000"/>
              </a:lnSpc>
              <a:spcBef>
                <a:spcPct val="0"/>
              </a:spcBef>
              <a:spcAft>
                <a:spcPct val="0"/>
              </a:spcAft>
              <a:buClrTx/>
              <a:buFont typeface="Wingdings" pitchFamily="2" charset="2"/>
              <a:buChar char="q"/>
            </a:pPr>
            <a:r>
              <a:rPr kumimoji="0" lang="en-US" sz="2800" b="0">
                <a:cs typeface="Arial" charset="0"/>
              </a:rPr>
              <a:t> </a:t>
            </a:r>
            <a:r>
              <a:rPr kumimoji="0" lang="en-US" sz="2800">
                <a:cs typeface="Arial" charset="0"/>
              </a:rPr>
              <a:t>CY 2013</a:t>
            </a:r>
          </a:p>
          <a:p>
            <a:pPr eaLnBrk="1" hangingPunct="1">
              <a:lnSpc>
                <a:spcPct val="100000"/>
              </a:lnSpc>
              <a:spcBef>
                <a:spcPct val="0"/>
              </a:spcBef>
              <a:spcAft>
                <a:spcPct val="0"/>
              </a:spcAft>
              <a:buClrTx/>
              <a:buFontTx/>
              <a:buNone/>
            </a:pPr>
            <a:r>
              <a:rPr kumimoji="0" lang="en-US" sz="2800">
                <a:cs typeface="Arial" charset="0"/>
              </a:rPr>
              <a:t>	</a:t>
            </a:r>
            <a:r>
              <a:rPr kumimoji="0" lang="en-US" sz="2800" b="0">
                <a:cs typeface="Arial" charset="0"/>
              </a:rPr>
              <a:t>-41 Applications</a:t>
            </a:r>
            <a:endParaRPr kumimoji="0" lang="en-US" sz="2800">
              <a:cs typeface="Arial" charset="0"/>
            </a:endParaRPr>
          </a:p>
          <a:p>
            <a:pPr eaLnBrk="1" hangingPunct="1">
              <a:lnSpc>
                <a:spcPct val="100000"/>
              </a:lnSpc>
              <a:spcBef>
                <a:spcPct val="0"/>
              </a:spcBef>
              <a:spcAft>
                <a:spcPct val="0"/>
              </a:spcAft>
              <a:buClrTx/>
              <a:buFont typeface="Wingdings" pitchFamily="2" charset="2"/>
              <a:buNone/>
            </a:pPr>
            <a:endParaRPr kumimoji="0" lang="en-US" sz="2800" b="0">
              <a:cs typeface="Arial" charset="0"/>
            </a:endParaRPr>
          </a:p>
          <a:p>
            <a:pPr eaLnBrk="1" hangingPunct="1">
              <a:lnSpc>
                <a:spcPct val="100000"/>
              </a:lnSpc>
              <a:spcBef>
                <a:spcPct val="0"/>
              </a:spcBef>
              <a:spcAft>
                <a:spcPct val="0"/>
              </a:spcAft>
              <a:buClrTx/>
              <a:buFont typeface="Wingdings" pitchFamily="2" charset="2"/>
              <a:buNone/>
            </a:pPr>
            <a:endParaRPr kumimoji="0" lang="en-US" sz="2800" b="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7188200" y="5486400"/>
            <a:ext cx="1614488" cy="1122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1" name="Picture 78" descr="usa-map.gif"/>
          <p:cNvPicPr>
            <a:picLocks noChangeAspect="1"/>
          </p:cNvPicPr>
          <p:nvPr/>
        </p:nvPicPr>
        <p:blipFill>
          <a:blip r:embed="rId2" cstate="print"/>
          <a:srcRect/>
          <a:stretch>
            <a:fillRect/>
          </a:stretch>
        </p:blipFill>
        <p:spPr bwMode="auto">
          <a:xfrm>
            <a:off x="762000" y="1219200"/>
            <a:ext cx="7448550" cy="4681538"/>
          </a:xfrm>
          <a:prstGeom prst="rect">
            <a:avLst/>
          </a:prstGeom>
          <a:noFill/>
          <a:ln w="9525">
            <a:noFill/>
            <a:miter lim="800000"/>
            <a:headEnd/>
            <a:tailEnd/>
          </a:ln>
        </p:spPr>
      </p:pic>
      <p:sp>
        <p:nvSpPr>
          <p:cNvPr id="130" name="Rectangle 129"/>
          <p:cNvSpPr/>
          <p:nvPr/>
        </p:nvSpPr>
        <p:spPr>
          <a:xfrm>
            <a:off x="3886200" y="5181600"/>
            <a:ext cx="1447800" cy="849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Rectangle 127"/>
          <p:cNvSpPr/>
          <p:nvPr/>
        </p:nvSpPr>
        <p:spPr>
          <a:xfrm>
            <a:off x="4953000" y="3798888"/>
            <a:ext cx="1600200" cy="998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120"/>
          <p:cNvSpPr/>
          <p:nvPr/>
        </p:nvSpPr>
        <p:spPr>
          <a:xfrm>
            <a:off x="5737225" y="2032000"/>
            <a:ext cx="1600200" cy="1304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p:cNvSpPr/>
          <p:nvPr/>
        </p:nvSpPr>
        <p:spPr>
          <a:xfrm>
            <a:off x="3265488" y="2590800"/>
            <a:ext cx="1600200"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Rectangle 117"/>
          <p:cNvSpPr/>
          <p:nvPr/>
        </p:nvSpPr>
        <p:spPr>
          <a:xfrm>
            <a:off x="304800" y="4267200"/>
            <a:ext cx="1350963" cy="1103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7" name="Picture 1" descr="D:\Documents and Settings\john.j.DALY1\My Documents\My Pictures\us_map.gif"/>
          <p:cNvPicPr>
            <a:picLocks noChangeAspect="1" noChangeArrowheads="1"/>
          </p:cNvPicPr>
          <p:nvPr/>
        </p:nvPicPr>
        <p:blipFill>
          <a:blip r:embed="rId3" cstate="print"/>
          <a:srcRect/>
          <a:stretch>
            <a:fillRect/>
          </a:stretch>
        </p:blipFill>
        <p:spPr bwMode="auto">
          <a:xfrm>
            <a:off x="1295400" y="5516563"/>
            <a:ext cx="1323975" cy="752475"/>
          </a:xfrm>
          <a:prstGeom prst="rect">
            <a:avLst/>
          </a:prstGeom>
          <a:noFill/>
          <a:ln w="9525">
            <a:noFill/>
            <a:miter lim="800000"/>
            <a:headEnd/>
            <a:tailEnd/>
          </a:ln>
        </p:spPr>
      </p:pic>
      <p:sp>
        <p:nvSpPr>
          <p:cNvPr id="117" name="Rectangle 116"/>
          <p:cNvSpPr/>
          <p:nvPr/>
        </p:nvSpPr>
        <p:spPr>
          <a:xfrm>
            <a:off x="0" y="5443538"/>
            <a:ext cx="1782763" cy="1189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Rectangle 115"/>
          <p:cNvSpPr/>
          <p:nvPr/>
        </p:nvSpPr>
        <p:spPr>
          <a:xfrm>
            <a:off x="152400" y="2068513"/>
            <a:ext cx="1447800" cy="1577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0" name="Title 1"/>
          <p:cNvSpPr>
            <a:spLocks noGrp="1"/>
          </p:cNvSpPr>
          <p:nvPr>
            <p:ph type="title" idx="4294967295"/>
          </p:nvPr>
        </p:nvSpPr>
        <p:spPr>
          <a:xfrm>
            <a:off x="0" y="-76200"/>
            <a:ext cx="8229600" cy="1143000"/>
          </a:xfrm>
        </p:spPr>
        <p:txBody>
          <a:bodyPr/>
          <a:lstStyle/>
          <a:p>
            <a:pPr eaLnBrk="1" hangingPunct="1"/>
            <a:r>
              <a:rPr lang="en-US" sz="3600" b="1" smtClean="0"/>
              <a:t>        Members With USMC Bases</a:t>
            </a:r>
          </a:p>
        </p:txBody>
      </p:sp>
      <p:grpSp>
        <p:nvGrpSpPr>
          <p:cNvPr id="12301" name="Group 7"/>
          <p:cNvGrpSpPr>
            <a:grpSpLocks/>
          </p:cNvGrpSpPr>
          <p:nvPr/>
        </p:nvGrpSpPr>
        <p:grpSpPr bwMode="auto">
          <a:xfrm>
            <a:off x="38100" y="12700"/>
            <a:ext cx="860425" cy="868363"/>
            <a:chOff x="117" y="81"/>
            <a:chExt cx="517" cy="624"/>
          </a:xfrm>
        </p:grpSpPr>
        <p:sp>
          <p:nvSpPr>
            <p:cNvPr id="12341"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2342"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2343"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2344"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2345"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2346"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2347"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2348"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2349"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2350"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2351"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2352"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2353"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2354"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2355"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2356"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2357"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2358"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2359"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2360"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2361"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2362"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2363"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2364"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2365"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2366"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2367"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2368"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2369"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2370"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2371"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2372"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2373"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2374"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2375"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2376"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2377"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2378"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2379"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2380"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2381"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2382"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2383"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2384"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2385"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2386"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2387"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2388"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2389"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2390"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2391"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2392"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2393"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2394"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2395"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2396"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2397"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2398"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2399"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2400"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2401"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2402"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2403"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2404"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2405"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2406"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2407"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2408"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2409"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2302" name="Picture 77" descr="USMCSeal1"/>
          <p:cNvPicPr>
            <a:picLocks noChangeAspect="1" noChangeArrowheads="1"/>
          </p:cNvPicPr>
          <p:nvPr/>
        </p:nvPicPr>
        <p:blipFill>
          <a:blip r:embed="rId4" cstate="print"/>
          <a:srcRect/>
          <a:stretch>
            <a:fillRect/>
          </a:stretch>
        </p:blipFill>
        <p:spPr bwMode="auto">
          <a:xfrm>
            <a:off x="8204200" y="0"/>
            <a:ext cx="939800" cy="930275"/>
          </a:xfrm>
          <a:prstGeom prst="rect">
            <a:avLst/>
          </a:prstGeom>
          <a:noFill/>
          <a:ln w="9525">
            <a:noFill/>
            <a:miter lim="800000"/>
            <a:headEnd/>
            <a:tailEnd/>
          </a:ln>
        </p:spPr>
      </p:pic>
      <p:sp>
        <p:nvSpPr>
          <p:cNvPr id="28687" name="TextBox 82"/>
          <p:cNvSpPr txBox="1">
            <a:spLocks noChangeArrowheads="1"/>
          </p:cNvSpPr>
          <p:nvPr/>
        </p:nvSpPr>
        <p:spPr bwMode="auto">
          <a:xfrm>
            <a:off x="152400" y="2286000"/>
            <a:ext cx="1600200" cy="1717675"/>
          </a:xfrm>
          <a:prstGeom prst="rect">
            <a:avLst/>
          </a:prstGeom>
          <a:noFill/>
          <a:ln w="9525">
            <a:noFill/>
            <a:miter lim="800000"/>
            <a:headEnd/>
            <a:tailEnd/>
          </a:ln>
        </p:spPr>
        <p:txBody>
          <a:bodyPr>
            <a:spAutoFit/>
          </a:bodyPr>
          <a:lstStyle/>
          <a:p>
            <a:pPr>
              <a:defRPr/>
            </a:pPr>
            <a:r>
              <a:rPr lang="en-US" sz="1200" dirty="0">
                <a:effectLst>
                  <a:outerShdw blurRad="38100" dist="38100" dir="2700000" algn="tl">
                    <a:srgbClr val="000000">
                      <a:alpha val="43137"/>
                    </a:srgbClr>
                  </a:outerShdw>
                </a:effectLst>
                <a:latin typeface="Calibri" pitchFamily="34" charset="0"/>
              </a:rPr>
              <a:t>Rep Darrell </a:t>
            </a:r>
            <a:r>
              <a:rPr lang="en-US" sz="1200" dirty="0" err="1">
                <a:effectLst>
                  <a:outerShdw blurRad="38100" dist="38100" dir="2700000" algn="tl">
                    <a:srgbClr val="000000">
                      <a:alpha val="43137"/>
                    </a:srgbClr>
                  </a:outerShdw>
                </a:effectLst>
                <a:latin typeface="Calibri" pitchFamily="34" charset="0"/>
              </a:rPr>
              <a:t>Issa</a:t>
            </a:r>
            <a:endParaRPr lang="en-US" sz="1200" dirty="0">
              <a:effectLst>
                <a:outerShdw blurRad="38100" dist="38100" dir="2700000" algn="tl">
                  <a:srgbClr val="000000">
                    <a:alpha val="43137"/>
                  </a:srgbClr>
                </a:outerShdw>
              </a:effectLst>
              <a:latin typeface="Calibri" pitchFamily="34" charset="0"/>
            </a:endParaRPr>
          </a:p>
          <a:p>
            <a:pPr>
              <a:defRPr/>
            </a:pPr>
            <a:r>
              <a:rPr lang="en-US" sz="1200" i="1" dirty="0">
                <a:effectLst>
                  <a:outerShdw blurRad="38100" dist="38100" dir="2700000" algn="tl">
                    <a:srgbClr val="000000">
                      <a:alpha val="43137"/>
                    </a:srgbClr>
                  </a:outerShdw>
                </a:effectLst>
                <a:latin typeface="Calibri" pitchFamily="34" charset="0"/>
              </a:rPr>
              <a:t>Rep</a:t>
            </a:r>
            <a:r>
              <a:rPr lang="en-US" sz="1200" dirty="0">
                <a:effectLst>
                  <a:outerShdw blurRad="38100" dist="38100" dir="2700000" algn="tl">
                    <a:srgbClr val="000000">
                      <a:alpha val="43137"/>
                    </a:srgbClr>
                  </a:outerShdw>
                </a:effectLst>
                <a:latin typeface="Calibri" pitchFamily="34" charset="0"/>
              </a:rPr>
              <a:t> Susan Davis</a:t>
            </a:r>
          </a:p>
          <a:p>
            <a:pPr>
              <a:defRPr/>
            </a:pPr>
            <a:r>
              <a:rPr lang="en-US" sz="1200" dirty="0">
                <a:latin typeface="Calibri" pitchFamily="34" charset="0"/>
              </a:rPr>
              <a:t>Rep Duncan Hunter</a:t>
            </a:r>
          </a:p>
          <a:p>
            <a:pPr>
              <a:defRPr/>
            </a:pPr>
            <a:r>
              <a:rPr lang="en-US" sz="1200" dirty="0" err="1">
                <a:effectLst>
                  <a:outerShdw blurRad="38100" dist="38100" dir="2700000" algn="tl">
                    <a:srgbClr val="000000">
                      <a:alpha val="43137"/>
                    </a:srgbClr>
                  </a:outerShdw>
                </a:effectLst>
                <a:latin typeface="Calibri" pitchFamily="34" charset="0"/>
              </a:rPr>
              <a:t>Sen</a:t>
            </a:r>
            <a:r>
              <a:rPr lang="en-US" sz="1200" dirty="0">
                <a:effectLst>
                  <a:outerShdw blurRad="38100" dist="38100" dir="2700000" algn="tl">
                    <a:srgbClr val="000000">
                      <a:alpha val="43137"/>
                    </a:srgbClr>
                  </a:outerShdw>
                </a:effectLst>
                <a:latin typeface="Calibri" pitchFamily="34" charset="0"/>
              </a:rPr>
              <a:t> Diane Feinstein</a:t>
            </a:r>
          </a:p>
          <a:p>
            <a:pPr>
              <a:defRPr/>
            </a:pPr>
            <a:r>
              <a:rPr lang="en-US" sz="1200" dirty="0" err="1">
                <a:latin typeface="Calibri" pitchFamily="34" charset="0"/>
              </a:rPr>
              <a:t>Sen</a:t>
            </a:r>
            <a:r>
              <a:rPr lang="en-US" sz="1200" dirty="0">
                <a:latin typeface="Calibri" pitchFamily="34" charset="0"/>
              </a:rPr>
              <a:t> Barbara Boxer	</a:t>
            </a:r>
          </a:p>
          <a:p>
            <a:pPr>
              <a:defRPr/>
            </a:pPr>
            <a:endParaRPr lang="en-US" sz="1200" dirty="0">
              <a:latin typeface="Calibri" pitchFamily="34" charset="0"/>
            </a:endParaRPr>
          </a:p>
        </p:txBody>
      </p:sp>
      <p:sp>
        <p:nvSpPr>
          <p:cNvPr id="91" name="5-Point Star 90"/>
          <p:cNvSpPr/>
          <p:nvPr/>
        </p:nvSpPr>
        <p:spPr>
          <a:xfrm>
            <a:off x="1295400" y="38862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5-Point Star 91"/>
          <p:cNvSpPr/>
          <p:nvPr/>
        </p:nvSpPr>
        <p:spPr>
          <a:xfrm>
            <a:off x="7010400" y="30480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5-Point Star 92"/>
          <p:cNvSpPr/>
          <p:nvPr/>
        </p:nvSpPr>
        <p:spPr>
          <a:xfrm>
            <a:off x="7162800" y="3657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5-Point Star 93"/>
          <p:cNvSpPr/>
          <p:nvPr/>
        </p:nvSpPr>
        <p:spPr>
          <a:xfrm>
            <a:off x="6781800" y="41148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5-Point Star 94"/>
          <p:cNvSpPr/>
          <p:nvPr/>
        </p:nvSpPr>
        <p:spPr>
          <a:xfrm>
            <a:off x="6629400" y="46482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5-Point Star 95"/>
          <p:cNvSpPr/>
          <p:nvPr/>
        </p:nvSpPr>
        <p:spPr>
          <a:xfrm>
            <a:off x="6248400" y="4419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5-Point Star 96"/>
          <p:cNvSpPr/>
          <p:nvPr/>
        </p:nvSpPr>
        <p:spPr>
          <a:xfrm>
            <a:off x="4648200" y="32004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5-Point Star 97"/>
          <p:cNvSpPr/>
          <p:nvPr/>
        </p:nvSpPr>
        <p:spPr>
          <a:xfrm>
            <a:off x="1524000" y="35814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5-Point Star 98"/>
          <p:cNvSpPr/>
          <p:nvPr/>
        </p:nvSpPr>
        <p:spPr>
          <a:xfrm>
            <a:off x="5257800" y="4800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5-Point Star 99"/>
          <p:cNvSpPr/>
          <p:nvPr/>
        </p:nvSpPr>
        <p:spPr>
          <a:xfrm>
            <a:off x="1905000" y="40386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14" name="TextBox 82"/>
          <p:cNvSpPr txBox="1">
            <a:spLocks noChangeArrowheads="1"/>
          </p:cNvSpPr>
          <p:nvPr/>
        </p:nvSpPr>
        <p:spPr bwMode="auto">
          <a:xfrm>
            <a:off x="152400" y="2057400"/>
            <a:ext cx="1600200" cy="276225"/>
          </a:xfrm>
          <a:prstGeom prst="rect">
            <a:avLst/>
          </a:prstGeom>
          <a:noFill/>
          <a:ln w="9525">
            <a:noFill/>
            <a:miter lim="800000"/>
            <a:headEnd/>
            <a:tailEnd/>
          </a:ln>
        </p:spPr>
        <p:txBody>
          <a:bodyPr>
            <a:spAutoFit/>
          </a:bodyPr>
          <a:lstStyle/>
          <a:p>
            <a:r>
              <a:rPr lang="en-US" sz="1200" u="sng">
                <a:latin typeface="Calibri" pitchFamily="34" charset="0"/>
              </a:rPr>
              <a:t>California</a:t>
            </a:r>
          </a:p>
        </p:txBody>
      </p:sp>
      <p:sp>
        <p:nvSpPr>
          <p:cNvPr id="12315" name="TextBox 82"/>
          <p:cNvSpPr txBox="1">
            <a:spLocks noChangeArrowheads="1"/>
          </p:cNvSpPr>
          <p:nvPr/>
        </p:nvSpPr>
        <p:spPr bwMode="auto">
          <a:xfrm>
            <a:off x="7143750" y="5514975"/>
            <a:ext cx="1695450" cy="1130300"/>
          </a:xfrm>
          <a:prstGeom prst="rect">
            <a:avLst/>
          </a:prstGeom>
          <a:noFill/>
          <a:ln w="9525">
            <a:noFill/>
            <a:miter lim="800000"/>
            <a:headEnd/>
            <a:tailEnd/>
          </a:ln>
        </p:spPr>
        <p:txBody>
          <a:bodyPr>
            <a:spAutoFit/>
          </a:bodyPr>
          <a:lstStyle/>
          <a:p>
            <a:r>
              <a:rPr lang="en-US" sz="1200" u="sng">
                <a:latin typeface="Calibri" pitchFamily="34" charset="0"/>
              </a:rPr>
              <a:t>Florida</a:t>
            </a:r>
          </a:p>
          <a:p>
            <a:r>
              <a:rPr lang="en-US" sz="1200">
                <a:latin typeface="Calibri" pitchFamily="34" charset="0"/>
              </a:rPr>
              <a:t>Sen Bill Nelson</a:t>
            </a:r>
          </a:p>
          <a:p>
            <a:r>
              <a:rPr lang="en-US" sz="1200">
                <a:latin typeface="Calibri" pitchFamily="34" charset="0"/>
              </a:rPr>
              <a:t>Sen Rubio</a:t>
            </a:r>
          </a:p>
          <a:p>
            <a:r>
              <a:rPr lang="en-US" sz="1200">
                <a:latin typeface="Calibri" pitchFamily="34" charset="0"/>
              </a:rPr>
              <a:t>Rep Ander Crenshaw</a:t>
            </a:r>
          </a:p>
        </p:txBody>
      </p:sp>
      <p:sp>
        <p:nvSpPr>
          <p:cNvPr id="28700" name="TextBox 82"/>
          <p:cNvSpPr txBox="1">
            <a:spLocks noChangeArrowheads="1"/>
          </p:cNvSpPr>
          <p:nvPr/>
        </p:nvSpPr>
        <p:spPr bwMode="auto">
          <a:xfrm>
            <a:off x="4953000" y="3810000"/>
            <a:ext cx="1600200" cy="1033463"/>
          </a:xfrm>
          <a:prstGeom prst="rect">
            <a:avLst/>
          </a:prstGeom>
          <a:noFill/>
          <a:ln w="9525">
            <a:noFill/>
            <a:miter lim="800000"/>
            <a:headEnd/>
            <a:tailEnd/>
          </a:ln>
        </p:spPr>
        <p:txBody>
          <a:bodyPr>
            <a:spAutoFit/>
          </a:bodyPr>
          <a:lstStyle/>
          <a:p>
            <a:pPr>
              <a:defRPr/>
            </a:pPr>
            <a:r>
              <a:rPr lang="en-US" sz="1200" u="sng" dirty="0">
                <a:latin typeface="Calibri" pitchFamily="34" charset="0"/>
              </a:rPr>
              <a:t>Georgia</a:t>
            </a:r>
          </a:p>
          <a:p>
            <a:pPr>
              <a:defRPr/>
            </a:pPr>
            <a:r>
              <a:rPr lang="en-US" sz="1200" dirty="0" err="1">
                <a:latin typeface="Calibri" pitchFamily="34" charset="0"/>
              </a:rPr>
              <a:t>Sen</a:t>
            </a:r>
            <a:r>
              <a:rPr lang="en-US" sz="1200" dirty="0">
                <a:latin typeface="Calibri" pitchFamily="34" charset="0"/>
              </a:rPr>
              <a:t> Saxby Chambliss</a:t>
            </a:r>
          </a:p>
          <a:p>
            <a:pPr>
              <a:defRPr/>
            </a:pPr>
            <a:r>
              <a:rPr lang="en-US" sz="1200" b="0" dirty="0" err="1">
                <a:effectLst>
                  <a:outerShdw blurRad="38100" dist="38100" dir="2700000" algn="tl">
                    <a:srgbClr val="000000">
                      <a:alpha val="43137"/>
                    </a:srgbClr>
                  </a:outerShdw>
                </a:effectLst>
                <a:latin typeface="Calibri" pitchFamily="34" charset="0"/>
              </a:rPr>
              <a:t>Sen</a:t>
            </a:r>
            <a:r>
              <a:rPr lang="en-US" sz="1200" b="0" dirty="0">
                <a:effectLst>
                  <a:outerShdw blurRad="38100" dist="38100" dir="2700000" algn="tl">
                    <a:srgbClr val="000000">
                      <a:alpha val="43137"/>
                    </a:srgbClr>
                  </a:outerShdw>
                </a:effectLst>
                <a:latin typeface="Calibri" pitchFamily="34" charset="0"/>
              </a:rPr>
              <a:t> Johnny Isakson</a:t>
            </a:r>
          </a:p>
          <a:p>
            <a:pPr>
              <a:defRPr/>
            </a:pPr>
            <a:r>
              <a:rPr lang="en-US" sz="1200" dirty="0">
                <a:latin typeface="Calibri" pitchFamily="34" charset="0"/>
              </a:rPr>
              <a:t>Rep Sanford Bishop</a:t>
            </a:r>
          </a:p>
        </p:txBody>
      </p:sp>
      <p:sp>
        <p:nvSpPr>
          <p:cNvPr id="12317" name="TextBox 82"/>
          <p:cNvSpPr txBox="1">
            <a:spLocks noChangeArrowheads="1"/>
          </p:cNvSpPr>
          <p:nvPr/>
        </p:nvSpPr>
        <p:spPr bwMode="auto">
          <a:xfrm>
            <a:off x="304800" y="4267200"/>
            <a:ext cx="1600200" cy="1108075"/>
          </a:xfrm>
          <a:prstGeom prst="rect">
            <a:avLst/>
          </a:prstGeom>
          <a:noFill/>
          <a:ln w="9525">
            <a:noFill/>
            <a:miter lim="800000"/>
            <a:headEnd/>
            <a:tailEnd/>
          </a:ln>
        </p:spPr>
        <p:txBody>
          <a:bodyPr>
            <a:spAutoFit/>
          </a:bodyPr>
          <a:lstStyle/>
          <a:p>
            <a:r>
              <a:rPr lang="en-US" sz="1200" u="sng">
                <a:latin typeface="Calibri" pitchFamily="34" charset="0"/>
              </a:rPr>
              <a:t>Arizona</a:t>
            </a:r>
          </a:p>
          <a:p>
            <a:r>
              <a:rPr lang="en-US" sz="1200">
                <a:latin typeface="Calibri" pitchFamily="34" charset="0"/>
              </a:rPr>
              <a:t>Sen John McCain</a:t>
            </a:r>
          </a:p>
          <a:p>
            <a:r>
              <a:rPr lang="en-US" sz="1200">
                <a:latin typeface="Calibri" pitchFamily="34" charset="0"/>
              </a:rPr>
              <a:t>Sen Jon Kyl</a:t>
            </a:r>
            <a:endParaRPr lang="en-US" sz="1200" u="sng">
              <a:latin typeface="Calibri" pitchFamily="34" charset="0"/>
            </a:endParaRPr>
          </a:p>
          <a:p>
            <a:r>
              <a:rPr lang="en-US" sz="1200">
                <a:latin typeface="Calibri" pitchFamily="34" charset="0"/>
              </a:rPr>
              <a:t>Rep Raul Grijalva</a:t>
            </a:r>
          </a:p>
        </p:txBody>
      </p:sp>
      <p:sp>
        <p:nvSpPr>
          <p:cNvPr id="12318" name="TextBox 82"/>
          <p:cNvSpPr txBox="1">
            <a:spLocks noChangeArrowheads="1"/>
          </p:cNvSpPr>
          <p:nvPr/>
        </p:nvSpPr>
        <p:spPr bwMode="auto">
          <a:xfrm>
            <a:off x="3276600" y="2590800"/>
            <a:ext cx="1600200" cy="1033463"/>
          </a:xfrm>
          <a:prstGeom prst="rect">
            <a:avLst/>
          </a:prstGeom>
          <a:noFill/>
          <a:ln w="9525">
            <a:noFill/>
            <a:miter lim="800000"/>
            <a:headEnd/>
            <a:tailEnd/>
          </a:ln>
        </p:spPr>
        <p:txBody>
          <a:bodyPr>
            <a:spAutoFit/>
          </a:bodyPr>
          <a:lstStyle/>
          <a:p>
            <a:r>
              <a:rPr lang="en-US" sz="1200" u="sng">
                <a:latin typeface="Calibri" pitchFamily="34" charset="0"/>
              </a:rPr>
              <a:t>Kansas</a:t>
            </a:r>
          </a:p>
          <a:p>
            <a:r>
              <a:rPr lang="en-US" sz="1200">
                <a:latin typeface="Calibri" pitchFamily="34" charset="0"/>
              </a:rPr>
              <a:t>Sen Pat Roberts</a:t>
            </a:r>
          </a:p>
          <a:p>
            <a:r>
              <a:rPr lang="en-US" sz="1200">
                <a:latin typeface="Calibri" pitchFamily="34" charset="0"/>
              </a:rPr>
              <a:t>Sen Jerry Moran</a:t>
            </a:r>
          </a:p>
          <a:p>
            <a:r>
              <a:rPr lang="en-US" sz="1200">
                <a:latin typeface="Calibri" pitchFamily="34" charset="0"/>
              </a:rPr>
              <a:t>Rep Dennis Moore</a:t>
            </a:r>
          </a:p>
        </p:txBody>
      </p:sp>
      <p:sp>
        <p:nvSpPr>
          <p:cNvPr id="111" name="5-Point Star 110"/>
          <p:cNvSpPr/>
          <p:nvPr/>
        </p:nvSpPr>
        <p:spPr>
          <a:xfrm>
            <a:off x="3581400" y="3810000"/>
            <a:ext cx="228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2" name="5-Point Star 111"/>
          <p:cNvSpPr/>
          <p:nvPr/>
        </p:nvSpPr>
        <p:spPr>
          <a:xfrm>
            <a:off x="5486400" y="4724400"/>
            <a:ext cx="2286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Freeform 112"/>
          <p:cNvSpPr/>
          <p:nvPr/>
        </p:nvSpPr>
        <p:spPr>
          <a:xfrm>
            <a:off x="2038350" y="5410200"/>
            <a:ext cx="646113" cy="439738"/>
          </a:xfrm>
          <a:custGeom>
            <a:avLst/>
            <a:gdLst>
              <a:gd name="connsiteX0" fmla="*/ 106878 w 645586"/>
              <a:gd name="connsiteY0" fmla="*/ 0 h 439387"/>
              <a:gd name="connsiteX1" fmla="*/ 11875 w 645586"/>
              <a:gd name="connsiteY1" fmla="*/ 83127 h 439387"/>
              <a:gd name="connsiteX2" fmla="*/ 0 w 645586"/>
              <a:gd name="connsiteY2" fmla="*/ 118753 h 439387"/>
              <a:gd name="connsiteX3" fmla="*/ 11875 w 645586"/>
              <a:gd name="connsiteY3" fmla="*/ 190005 h 439387"/>
              <a:gd name="connsiteX4" fmla="*/ 35626 w 645586"/>
              <a:gd name="connsiteY4" fmla="*/ 225631 h 439387"/>
              <a:gd name="connsiteX5" fmla="*/ 106878 w 645586"/>
              <a:gd name="connsiteY5" fmla="*/ 285008 h 439387"/>
              <a:gd name="connsiteX6" fmla="*/ 225631 w 645586"/>
              <a:gd name="connsiteY6" fmla="*/ 308759 h 439387"/>
              <a:gd name="connsiteX7" fmla="*/ 296883 w 645586"/>
              <a:gd name="connsiteY7" fmla="*/ 332509 h 439387"/>
              <a:gd name="connsiteX8" fmla="*/ 320634 w 645586"/>
              <a:gd name="connsiteY8" fmla="*/ 368135 h 439387"/>
              <a:gd name="connsiteX9" fmla="*/ 356260 w 645586"/>
              <a:gd name="connsiteY9" fmla="*/ 380010 h 439387"/>
              <a:gd name="connsiteX10" fmla="*/ 463138 w 645586"/>
              <a:gd name="connsiteY10" fmla="*/ 439387 h 439387"/>
              <a:gd name="connsiteX11" fmla="*/ 510639 w 645586"/>
              <a:gd name="connsiteY11" fmla="*/ 427512 h 439387"/>
              <a:gd name="connsiteX12" fmla="*/ 581891 w 645586"/>
              <a:gd name="connsiteY12" fmla="*/ 368135 h 439387"/>
              <a:gd name="connsiteX13" fmla="*/ 617517 w 645586"/>
              <a:gd name="connsiteY13" fmla="*/ 344384 h 439387"/>
              <a:gd name="connsiteX14" fmla="*/ 617517 w 645586"/>
              <a:gd name="connsiteY14" fmla="*/ 142504 h 439387"/>
              <a:gd name="connsiteX15" fmla="*/ 605642 w 645586"/>
              <a:gd name="connsiteY15" fmla="*/ 106878 h 439387"/>
              <a:gd name="connsiteX16" fmla="*/ 570016 w 645586"/>
              <a:gd name="connsiteY16" fmla="*/ 83127 h 439387"/>
              <a:gd name="connsiteX17" fmla="*/ 498764 w 645586"/>
              <a:gd name="connsiteY17" fmla="*/ 35626 h 439387"/>
              <a:gd name="connsiteX18" fmla="*/ 415636 w 645586"/>
              <a:gd name="connsiteY18" fmla="*/ 47501 h 439387"/>
              <a:gd name="connsiteX19" fmla="*/ 308758 w 645586"/>
              <a:gd name="connsiteY19" fmla="*/ 23751 h 439387"/>
              <a:gd name="connsiteX20" fmla="*/ 71252 w 645586"/>
              <a:gd name="connsiteY20" fmla="*/ 35626 h 4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5586" h="439387">
                <a:moveTo>
                  <a:pt x="106878" y="0"/>
                </a:moveTo>
                <a:cubicBezTo>
                  <a:pt x="23751" y="55418"/>
                  <a:pt x="51460" y="23750"/>
                  <a:pt x="11875" y="83127"/>
                </a:cubicBezTo>
                <a:cubicBezTo>
                  <a:pt x="7917" y="95002"/>
                  <a:pt x="0" y="106235"/>
                  <a:pt x="0" y="118753"/>
                </a:cubicBezTo>
                <a:cubicBezTo>
                  <a:pt x="0" y="142831"/>
                  <a:pt x="4261" y="167162"/>
                  <a:pt x="11875" y="190005"/>
                </a:cubicBezTo>
                <a:cubicBezTo>
                  <a:pt x="16388" y="203545"/>
                  <a:pt x="26489" y="214667"/>
                  <a:pt x="35626" y="225631"/>
                </a:cubicBezTo>
                <a:cubicBezTo>
                  <a:pt x="54385" y="248142"/>
                  <a:pt x="80189" y="271664"/>
                  <a:pt x="106878" y="285008"/>
                </a:cubicBezTo>
                <a:cubicBezTo>
                  <a:pt x="140038" y="301588"/>
                  <a:pt x="195002" y="304383"/>
                  <a:pt x="225631" y="308759"/>
                </a:cubicBezTo>
                <a:lnTo>
                  <a:pt x="296883" y="332509"/>
                </a:lnTo>
                <a:cubicBezTo>
                  <a:pt x="310423" y="337022"/>
                  <a:pt x="309489" y="359219"/>
                  <a:pt x="320634" y="368135"/>
                </a:cubicBezTo>
                <a:cubicBezTo>
                  <a:pt x="330409" y="375955"/>
                  <a:pt x="344385" y="376052"/>
                  <a:pt x="356260" y="380010"/>
                </a:cubicBezTo>
                <a:cubicBezTo>
                  <a:pt x="437927" y="434456"/>
                  <a:pt x="400432" y="418486"/>
                  <a:pt x="463138" y="439387"/>
                </a:cubicBezTo>
                <a:cubicBezTo>
                  <a:pt x="478972" y="435429"/>
                  <a:pt x="495638" y="433941"/>
                  <a:pt x="510639" y="427512"/>
                </a:cubicBezTo>
                <a:cubicBezTo>
                  <a:pt x="547059" y="411903"/>
                  <a:pt x="551681" y="393310"/>
                  <a:pt x="581891" y="368135"/>
                </a:cubicBezTo>
                <a:cubicBezTo>
                  <a:pt x="592855" y="358998"/>
                  <a:pt x="605642" y="352301"/>
                  <a:pt x="617517" y="344384"/>
                </a:cubicBezTo>
                <a:cubicBezTo>
                  <a:pt x="645586" y="260178"/>
                  <a:pt x="636390" y="302927"/>
                  <a:pt x="617517" y="142504"/>
                </a:cubicBezTo>
                <a:cubicBezTo>
                  <a:pt x="616054" y="130072"/>
                  <a:pt x="613462" y="116653"/>
                  <a:pt x="605642" y="106878"/>
                </a:cubicBezTo>
                <a:cubicBezTo>
                  <a:pt x="596726" y="95733"/>
                  <a:pt x="580980" y="92264"/>
                  <a:pt x="570016" y="83127"/>
                </a:cubicBezTo>
                <a:cubicBezTo>
                  <a:pt x="510714" y="33708"/>
                  <a:pt x="561372" y="56495"/>
                  <a:pt x="498764" y="35626"/>
                </a:cubicBezTo>
                <a:cubicBezTo>
                  <a:pt x="471055" y="39584"/>
                  <a:pt x="443627" y="47501"/>
                  <a:pt x="415636" y="47501"/>
                </a:cubicBezTo>
                <a:cubicBezTo>
                  <a:pt x="373836" y="47501"/>
                  <a:pt x="345496" y="35997"/>
                  <a:pt x="308758" y="23751"/>
                </a:cubicBezTo>
                <a:cubicBezTo>
                  <a:pt x="79174" y="35834"/>
                  <a:pt x="158441" y="35626"/>
                  <a:pt x="71252" y="35626"/>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322" name="TextBox 82"/>
          <p:cNvSpPr txBox="1">
            <a:spLocks noChangeArrowheads="1"/>
          </p:cNvSpPr>
          <p:nvPr/>
        </p:nvSpPr>
        <p:spPr bwMode="auto">
          <a:xfrm>
            <a:off x="0" y="5491163"/>
            <a:ext cx="1763713" cy="1108075"/>
          </a:xfrm>
          <a:prstGeom prst="rect">
            <a:avLst/>
          </a:prstGeom>
          <a:noFill/>
          <a:ln w="9525">
            <a:noFill/>
            <a:miter lim="800000"/>
            <a:headEnd/>
            <a:tailEnd/>
          </a:ln>
        </p:spPr>
        <p:txBody>
          <a:bodyPr>
            <a:spAutoFit/>
          </a:bodyPr>
          <a:lstStyle/>
          <a:p>
            <a:r>
              <a:rPr lang="en-US" sz="1200" u="sng">
                <a:latin typeface="Calibri" pitchFamily="34" charset="0"/>
              </a:rPr>
              <a:t>Hawaii</a:t>
            </a:r>
          </a:p>
          <a:p>
            <a:r>
              <a:rPr lang="en-US" sz="1200">
                <a:latin typeface="Calibri" pitchFamily="34" charset="0"/>
              </a:rPr>
              <a:t>Sen Daniel Inouye</a:t>
            </a:r>
          </a:p>
          <a:p>
            <a:r>
              <a:rPr lang="en-US" sz="1200">
                <a:latin typeface="Calibri" pitchFamily="34" charset="0"/>
              </a:rPr>
              <a:t>Sen Daniel Akaka</a:t>
            </a:r>
          </a:p>
          <a:p>
            <a:r>
              <a:rPr lang="en-US" sz="1200">
                <a:latin typeface="Calibri" pitchFamily="34" charset="0"/>
              </a:rPr>
              <a:t>Rep Colleen Hanabusa</a:t>
            </a:r>
          </a:p>
        </p:txBody>
      </p:sp>
      <p:sp>
        <p:nvSpPr>
          <p:cNvPr id="115" name="5-Point Star 114"/>
          <p:cNvSpPr/>
          <p:nvPr/>
        </p:nvSpPr>
        <p:spPr>
          <a:xfrm>
            <a:off x="1752600" y="5334000"/>
            <a:ext cx="228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24" name="TextBox 82"/>
          <p:cNvSpPr txBox="1">
            <a:spLocks noChangeArrowheads="1"/>
          </p:cNvSpPr>
          <p:nvPr/>
        </p:nvSpPr>
        <p:spPr bwMode="auto">
          <a:xfrm>
            <a:off x="5724525" y="2043113"/>
            <a:ext cx="1600200" cy="1292225"/>
          </a:xfrm>
          <a:prstGeom prst="rect">
            <a:avLst/>
          </a:prstGeom>
          <a:noFill/>
          <a:ln w="9525">
            <a:noFill/>
            <a:miter lim="800000"/>
            <a:headEnd/>
            <a:tailEnd/>
          </a:ln>
        </p:spPr>
        <p:txBody>
          <a:bodyPr>
            <a:spAutoFit/>
          </a:bodyPr>
          <a:lstStyle/>
          <a:p>
            <a:r>
              <a:rPr lang="en-US" sz="1200" u="sng">
                <a:latin typeface="Calibri" pitchFamily="34" charset="0"/>
              </a:rPr>
              <a:t>Virginia</a:t>
            </a:r>
          </a:p>
          <a:p>
            <a:r>
              <a:rPr lang="en-US" sz="1200">
                <a:latin typeface="Calibri" pitchFamily="34" charset="0"/>
              </a:rPr>
              <a:t>Sen Jim Webb</a:t>
            </a:r>
          </a:p>
          <a:p>
            <a:r>
              <a:rPr lang="en-US" sz="1200">
                <a:latin typeface="Calibri" pitchFamily="34" charset="0"/>
              </a:rPr>
              <a:t>Sen Mark Warner</a:t>
            </a:r>
          </a:p>
          <a:p>
            <a:r>
              <a:rPr lang="en-US" sz="1200">
                <a:latin typeface="Calibri" pitchFamily="34" charset="0"/>
              </a:rPr>
              <a:t>Rep Rob Wittman</a:t>
            </a:r>
          </a:p>
          <a:p>
            <a:r>
              <a:rPr lang="en-US" sz="1200">
                <a:latin typeface="Calibri" pitchFamily="34" charset="0"/>
              </a:rPr>
              <a:t>Rep Jim Moran</a:t>
            </a:r>
          </a:p>
        </p:txBody>
      </p:sp>
      <p:sp>
        <p:nvSpPr>
          <p:cNvPr id="122" name="Rectangle 121"/>
          <p:cNvSpPr/>
          <p:nvPr/>
        </p:nvSpPr>
        <p:spPr>
          <a:xfrm>
            <a:off x="7478713" y="2779713"/>
            <a:ext cx="1522412" cy="1281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26" name="TextBox 82"/>
          <p:cNvSpPr txBox="1">
            <a:spLocks noChangeArrowheads="1"/>
          </p:cNvSpPr>
          <p:nvPr/>
        </p:nvSpPr>
        <p:spPr bwMode="auto">
          <a:xfrm>
            <a:off x="7543800" y="2984500"/>
            <a:ext cx="1600200" cy="1200150"/>
          </a:xfrm>
          <a:prstGeom prst="rect">
            <a:avLst/>
          </a:prstGeom>
          <a:noFill/>
          <a:ln w="9525">
            <a:noFill/>
            <a:miter lim="800000"/>
            <a:headEnd/>
            <a:tailEnd/>
          </a:ln>
        </p:spPr>
        <p:txBody>
          <a:bodyPr>
            <a:spAutoFit/>
          </a:bodyPr>
          <a:lstStyle/>
          <a:p>
            <a:r>
              <a:rPr lang="en-US" sz="1200">
                <a:latin typeface="Calibri" pitchFamily="34" charset="0"/>
              </a:rPr>
              <a:t>Sen Richard Burr</a:t>
            </a:r>
          </a:p>
          <a:p>
            <a:r>
              <a:rPr lang="en-US" sz="1200">
                <a:latin typeface="Calibri" pitchFamily="34" charset="0"/>
              </a:rPr>
              <a:t>Sen Kay Hagan</a:t>
            </a:r>
          </a:p>
          <a:p>
            <a:r>
              <a:rPr lang="en-US" sz="1200">
                <a:latin typeface="Calibri" pitchFamily="34" charset="0"/>
              </a:rPr>
              <a:t>Rep Walter Jones</a:t>
            </a:r>
          </a:p>
          <a:p>
            <a:r>
              <a:rPr lang="en-US" sz="1200">
                <a:latin typeface="Calibri" pitchFamily="34" charset="0"/>
              </a:rPr>
              <a:t>Rep Mike McIntyre	</a:t>
            </a:r>
          </a:p>
          <a:p>
            <a:endParaRPr lang="en-US" sz="1200">
              <a:latin typeface="Calibri" pitchFamily="34" charset="0"/>
            </a:endParaRPr>
          </a:p>
        </p:txBody>
      </p:sp>
      <p:sp>
        <p:nvSpPr>
          <p:cNvPr id="12327" name="TextBox 82"/>
          <p:cNvSpPr txBox="1">
            <a:spLocks noChangeArrowheads="1"/>
          </p:cNvSpPr>
          <p:nvPr/>
        </p:nvSpPr>
        <p:spPr bwMode="auto">
          <a:xfrm>
            <a:off x="7543800" y="2803525"/>
            <a:ext cx="1600200" cy="276225"/>
          </a:xfrm>
          <a:prstGeom prst="rect">
            <a:avLst/>
          </a:prstGeom>
          <a:noFill/>
          <a:ln w="9525">
            <a:noFill/>
            <a:miter lim="800000"/>
            <a:headEnd/>
            <a:tailEnd/>
          </a:ln>
        </p:spPr>
        <p:txBody>
          <a:bodyPr>
            <a:spAutoFit/>
          </a:bodyPr>
          <a:lstStyle/>
          <a:p>
            <a:r>
              <a:rPr lang="en-US" sz="1200" u="sng">
                <a:latin typeface="Calibri" pitchFamily="34" charset="0"/>
              </a:rPr>
              <a:t>North Carolina</a:t>
            </a:r>
          </a:p>
        </p:txBody>
      </p:sp>
      <p:sp>
        <p:nvSpPr>
          <p:cNvPr id="125" name="Rectangle 124"/>
          <p:cNvSpPr/>
          <p:nvPr/>
        </p:nvSpPr>
        <p:spPr>
          <a:xfrm>
            <a:off x="7456488" y="4203700"/>
            <a:ext cx="1447800" cy="1068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53" name="TextBox 82"/>
          <p:cNvSpPr txBox="1">
            <a:spLocks noChangeArrowheads="1"/>
          </p:cNvSpPr>
          <p:nvPr/>
        </p:nvSpPr>
        <p:spPr bwMode="auto">
          <a:xfrm>
            <a:off x="7467600" y="4470400"/>
            <a:ext cx="1600200" cy="1292225"/>
          </a:xfrm>
          <a:prstGeom prst="rect">
            <a:avLst/>
          </a:prstGeom>
          <a:noFill/>
          <a:ln w="9525">
            <a:noFill/>
            <a:miter lim="800000"/>
            <a:headEnd/>
            <a:tailEnd/>
          </a:ln>
        </p:spPr>
        <p:txBody>
          <a:bodyPr>
            <a:spAutoFit/>
          </a:bodyPr>
          <a:lstStyle/>
          <a:p>
            <a:pPr>
              <a:defRPr/>
            </a:pPr>
            <a:r>
              <a:rPr lang="en-US" sz="1200" dirty="0" err="1">
                <a:latin typeface="Calibri" pitchFamily="34" charset="0"/>
              </a:rPr>
              <a:t>Sen</a:t>
            </a:r>
            <a:r>
              <a:rPr lang="en-US" sz="1200" dirty="0">
                <a:latin typeface="Calibri" pitchFamily="34" charset="0"/>
              </a:rPr>
              <a:t> Lindsey Graham</a:t>
            </a:r>
          </a:p>
          <a:p>
            <a:pPr>
              <a:defRPr/>
            </a:pPr>
            <a:r>
              <a:rPr lang="en-US" sz="1200" dirty="0" err="1">
                <a:latin typeface="Calibri" pitchFamily="34" charset="0"/>
              </a:rPr>
              <a:t>Sen</a:t>
            </a:r>
            <a:r>
              <a:rPr lang="en-US" sz="1200" dirty="0">
                <a:latin typeface="Calibri" pitchFamily="34" charset="0"/>
              </a:rPr>
              <a:t> Jim DeMint</a:t>
            </a:r>
          </a:p>
          <a:p>
            <a:pPr>
              <a:defRPr/>
            </a:pPr>
            <a:r>
              <a:rPr lang="en-US" sz="1200" dirty="0">
                <a:effectLst>
                  <a:outerShdw blurRad="38100" dist="38100" dir="2700000" algn="tl">
                    <a:srgbClr val="000000">
                      <a:alpha val="43137"/>
                    </a:srgbClr>
                  </a:outerShdw>
                </a:effectLst>
                <a:latin typeface="Calibri" pitchFamily="34" charset="0"/>
              </a:rPr>
              <a:t>Rep Joe Wilson</a:t>
            </a:r>
          </a:p>
          <a:p>
            <a:pPr>
              <a:buFontTx/>
              <a:buNone/>
              <a:defRPr/>
            </a:pPr>
            <a:r>
              <a:rPr lang="en-US" sz="1200" dirty="0">
                <a:latin typeface="Calibri" pitchFamily="34" charset="0"/>
              </a:rPr>
              <a:t>	</a:t>
            </a:r>
          </a:p>
          <a:p>
            <a:pPr>
              <a:defRPr/>
            </a:pPr>
            <a:endParaRPr lang="en-US" sz="1200" dirty="0">
              <a:latin typeface="Calibri" pitchFamily="34" charset="0"/>
            </a:endParaRPr>
          </a:p>
        </p:txBody>
      </p:sp>
      <p:sp>
        <p:nvSpPr>
          <p:cNvPr id="12330" name="TextBox 82"/>
          <p:cNvSpPr txBox="1">
            <a:spLocks noChangeArrowheads="1"/>
          </p:cNvSpPr>
          <p:nvPr/>
        </p:nvSpPr>
        <p:spPr bwMode="auto">
          <a:xfrm>
            <a:off x="7467600" y="4241800"/>
            <a:ext cx="1600200" cy="276225"/>
          </a:xfrm>
          <a:prstGeom prst="rect">
            <a:avLst/>
          </a:prstGeom>
          <a:noFill/>
          <a:ln w="9525">
            <a:noFill/>
            <a:miter lim="800000"/>
            <a:headEnd/>
            <a:tailEnd/>
          </a:ln>
        </p:spPr>
        <p:txBody>
          <a:bodyPr>
            <a:spAutoFit/>
          </a:bodyPr>
          <a:lstStyle/>
          <a:p>
            <a:r>
              <a:rPr lang="en-US" sz="1200" u="sng">
                <a:latin typeface="Calibri" pitchFamily="34" charset="0"/>
              </a:rPr>
              <a:t>South Carolina</a:t>
            </a:r>
          </a:p>
        </p:txBody>
      </p:sp>
      <p:sp>
        <p:nvSpPr>
          <p:cNvPr id="12331" name="TextBox 82"/>
          <p:cNvSpPr txBox="1">
            <a:spLocks noChangeArrowheads="1"/>
          </p:cNvSpPr>
          <p:nvPr/>
        </p:nvSpPr>
        <p:spPr bwMode="auto">
          <a:xfrm>
            <a:off x="3886200" y="5189538"/>
            <a:ext cx="1600200" cy="830262"/>
          </a:xfrm>
          <a:prstGeom prst="rect">
            <a:avLst/>
          </a:prstGeom>
          <a:noFill/>
          <a:ln w="9525">
            <a:noFill/>
            <a:miter lim="800000"/>
            <a:headEnd/>
            <a:tailEnd/>
          </a:ln>
        </p:spPr>
        <p:txBody>
          <a:bodyPr>
            <a:spAutoFit/>
          </a:bodyPr>
          <a:lstStyle/>
          <a:p>
            <a:r>
              <a:rPr lang="en-US" sz="1200" u="sng">
                <a:latin typeface="Calibri" pitchFamily="34" charset="0"/>
              </a:rPr>
              <a:t>Louisiana</a:t>
            </a:r>
          </a:p>
          <a:p>
            <a:r>
              <a:rPr lang="en-US" sz="1200">
                <a:latin typeface="Calibri" pitchFamily="34" charset="0"/>
              </a:rPr>
              <a:t>Sen Mary Landrieu</a:t>
            </a:r>
          </a:p>
          <a:p>
            <a:r>
              <a:rPr lang="en-US" sz="1200">
                <a:latin typeface="Calibri" pitchFamily="34" charset="0"/>
              </a:rPr>
              <a:t>Sen David Vitter</a:t>
            </a:r>
          </a:p>
          <a:p>
            <a:endParaRPr lang="en-US" sz="1200">
              <a:latin typeface="Calibri" pitchFamily="34" charset="0"/>
            </a:endParaRPr>
          </a:p>
        </p:txBody>
      </p:sp>
      <p:sp>
        <p:nvSpPr>
          <p:cNvPr id="12332"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sp>
        <p:nvSpPr>
          <p:cNvPr id="12333" name="Oval 131"/>
          <p:cNvSpPr>
            <a:spLocks noChangeArrowheads="1"/>
          </p:cNvSpPr>
          <p:nvPr/>
        </p:nvSpPr>
        <p:spPr bwMode="auto">
          <a:xfrm>
            <a:off x="190500" y="2517775"/>
            <a:ext cx="1330325" cy="325438"/>
          </a:xfrm>
          <a:prstGeom prst="ellipse">
            <a:avLst/>
          </a:prstGeom>
          <a:noFill/>
          <a:ln w="28575" algn="ctr">
            <a:solidFill>
              <a:schemeClr val="tx1"/>
            </a:solidFill>
            <a:round/>
            <a:headEnd/>
            <a:tailEnd/>
          </a:ln>
        </p:spPr>
        <p:txBody>
          <a:bodyPr lIns="92075" tIns="46038" rIns="92075" bIns="46038">
            <a:spAutoFit/>
          </a:bodyPr>
          <a:lstStyle/>
          <a:p>
            <a:endParaRPr lang="en-US" sz="1000"/>
          </a:p>
        </p:txBody>
      </p:sp>
      <p:sp>
        <p:nvSpPr>
          <p:cNvPr id="12334" name="Oval 132"/>
          <p:cNvSpPr>
            <a:spLocks noChangeArrowheads="1"/>
          </p:cNvSpPr>
          <p:nvPr/>
        </p:nvSpPr>
        <p:spPr bwMode="auto">
          <a:xfrm>
            <a:off x="211138" y="2243138"/>
            <a:ext cx="1330325" cy="325437"/>
          </a:xfrm>
          <a:prstGeom prst="ellipse">
            <a:avLst/>
          </a:prstGeom>
          <a:noFill/>
          <a:ln w="28575" algn="ctr">
            <a:solidFill>
              <a:schemeClr val="tx1"/>
            </a:solidFill>
            <a:round/>
            <a:headEnd/>
            <a:tailEnd/>
          </a:ln>
        </p:spPr>
        <p:txBody>
          <a:bodyPr lIns="92075" tIns="46038" rIns="92075" bIns="46038">
            <a:spAutoFit/>
          </a:bodyPr>
          <a:lstStyle/>
          <a:p>
            <a:endParaRPr lang="en-US" sz="1000"/>
          </a:p>
        </p:txBody>
      </p:sp>
      <p:sp>
        <p:nvSpPr>
          <p:cNvPr id="12335" name="Oval 133"/>
          <p:cNvSpPr>
            <a:spLocks noChangeArrowheads="1"/>
          </p:cNvSpPr>
          <p:nvPr/>
        </p:nvSpPr>
        <p:spPr bwMode="auto">
          <a:xfrm>
            <a:off x="7529513" y="3222625"/>
            <a:ext cx="1436687" cy="325438"/>
          </a:xfrm>
          <a:prstGeom prst="ellipse">
            <a:avLst/>
          </a:prstGeom>
          <a:noFill/>
          <a:ln w="28575" algn="ctr">
            <a:solidFill>
              <a:schemeClr val="tx1"/>
            </a:solidFill>
            <a:round/>
            <a:headEnd/>
            <a:tailEnd/>
          </a:ln>
        </p:spPr>
        <p:txBody>
          <a:bodyPr lIns="92075" tIns="46038" rIns="92075" bIns="46038">
            <a:spAutoFit/>
          </a:bodyPr>
          <a:lstStyle/>
          <a:p>
            <a:endParaRPr lang="en-US" sz="1000"/>
          </a:p>
        </p:txBody>
      </p:sp>
      <p:sp>
        <p:nvSpPr>
          <p:cNvPr id="12336" name="Oval 134"/>
          <p:cNvSpPr>
            <a:spLocks noChangeArrowheads="1"/>
          </p:cNvSpPr>
          <p:nvPr/>
        </p:nvSpPr>
        <p:spPr bwMode="auto">
          <a:xfrm>
            <a:off x="7546975" y="4940300"/>
            <a:ext cx="1133475" cy="285750"/>
          </a:xfrm>
          <a:prstGeom prst="ellipse">
            <a:avLst/>
          </a:prstGeom>
          <a:noFill/>
          <a:ln w="28575" algn="ctr">
            <a:solidFill>
              <a:schemeClr val="tx1"/>
            </a:solidFill>
            <a:round/>
            <a:headEnd/>
            <a:tailEnd/>
          </a:ln>
        </p:spPr>
        <p:txBody>
          <a:bodyPr lIns="92075" tIns="46038" rIns="92075" bIns="46038">
            <a:spAutoFit/>
          </a:bodyPr>
          <a:lstStyle/>
          <a:p>
            <a:endParaRPr lang="en-US" sz="800"/>
          </a:p>
        </p:txBody>
      </p:sp>
      <p:sp>
        <p:nvSpPr>
          <p:cNvPr id="12337" name="Oval 135"/>
          <p:cNvSpPr>
            <a:spLocks noChangeArrowheads="1"/>
          </p:cNvSpPr>
          <p:nvPr/>
        </p:nvSpPr>
        <p:spPr bwMode="auto">
          <a:xfrm>
            <a:off x="277813" y="2770188"/>
            <a:ext cx="1330325" cy="327025"/>
          </a:xfrm>
          <a:prstGeom prst="ellipse">
            <a:avLst/>
          </a:prstGeom>
          <a:noFill/>
          <a:ln w="28575" algn="ctr">
            <a:solidFill>
              <a:schemeClr val="tx1"/>
            </a:solidFill>
            <a:round/>
            <a:headEnd/>
            <a:tailEnd/>
          </a:ln>
        </p:spPr>
        <p:txBody>
          <a:bodyPr lIns="92075" tIns="46038" rIns="92075" bIns="46038">
            <a:spAutoFit/>
          </a:bodyPr>
          <a:lstStyle/>
          <a:p>
            <a:endParaRPr lang="en-US" sz="1000"/>
          </a:p>
        </p:txBody>
      </p:sp>
      <p:sp>
        <p:nvSpPr>
          <p:cNvPr id="12338" name="Oval 132"/>
          <p:cNvSpPr>
            <a:spLocks noChangeArrowheads="1"/>
          </p:cNvSpPr>
          <p:nvPr/>
        </p:nvSpPr>
        <p:spPr bwMode="auto">
          <a:xfrm>
            <a:off x="5683250" y="3048000"/>
            <a:ext cx="1330325" cy="325438"/>
          </a:xfrm>
          <a:prstGeom prst="ellipse">
            <a:avLst/>
          </a:prstGeom>
          <a:noFill/>
          <a:ln w="28575" algn="ctr">
            <a:solidFill>
              <a:schemeClr val="tx1"/>
            </a:solidFill>
            <a:round/>
            <a:headEnd/>
            <a:tailEnd/>
          </a:ln>
        </p:spPr>
        <p:txBody>
          <a:bodyPr lIns="92075" tIns="46038" rIns="92075" bIns="46038">
            <a:spAutoFit/>
          </a:bodyPr>
          <a:lstStyle/>
          <a:p>
            <a:endParaRPr lang="en-US" sz="1000"/>
          </a:p>
        </p:txBody>
      </p:sp>
      <p:sp>
        <p:nvSpPr>
          <p:cNvPr id="12339" name="Oval 122"/>
          <p:cNvSpPr>
            <a:spLocks noChangeArrowheads="1"/>
          </p:cNvSpPr>
          <p:nvPr/>
        </p:nvSpPr>
        <p:spPr bwMode="auto">
          <a:xfrm>
            <a:off x="261938" y="2981325"/>
            <a:ext cx="1304925" cy="441325"/>
          </a:xfrm>
          <a:prstGeom prst="ellipse">
            <a:avLst/>
          </a:prstGeom>
          <a:noFill/>
          <a:ln w="28575" algn="ctr">
            <a:solidFill>
              <a:schemeClr val="tx1"/>
            </a:solidFill>
            <a:round/>
            <a:headEnd/>
            <a:tailEnd/>
          </a:ln>
        </p:spPr>
        <p:txBody>
          <a:bodyPr lIns="92075" tIns="46038" rIns="92075" bIns="46038">
            <a:spAutoFit/>
          </a:bodyPr>
          <a:lstStyle/>
          <a:p>
            <a:endParaRPr lang="en-US"/>
          </a:p>
        </p:txBody>
      </p:sp>
      <p:sp>
        <p:nvSpPr>
          <p:cNvPr id="12340" name="Oval 123"/>
          <p:cNvSpPr>
            <a:spLocks noChangeArrowheads="1"/>
          </p:cNvSpPr>
          <p:nvPr/>
        </p:nvSpPr>
        <p:spPr bwMode="auto">
          <a:xfrm>
            <a:off x="7600950" y="3419475"/>
            <a:ext cx="1293813" cy="442913"/>
          </a:xfrm>
          <a:prstGeom prst="ellipse">
            <a:avLst/>
          </a:prstGeom>
          <a:noFill/>
          <a:ln w="28575" algn="ctr">
            <a:solidFill>
              <a:schemeClr val="tx1"/>
            </a:solidFill>
            <a:round/>
            <a:headEnd/>
            <a:tailEnd/>
          </a:ln>
        </p:spPr>
        <p:txBody>
          <a:bodyPr lIns="92075" tIns="46038" rIns="92075" bIns="46038">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1066800" y="301625"/>
            <a:ext cx="7086600" cy="460375"/>
          </a:xfrm>
          <a:solidFill>
            <a:srgbClr val="FFFFFF"/>
          </a:solidFill>
        </p:spPr>
        <p:txBody>
          <a:bodyPr/>
          <a:lstStyle/>
          <a:p>
            <a:r>
              <a:rPr lang="en-US" sz="2400" b="1" i="0" smtClean="0"/>
              <a:t>Office of Legislative Affairs Info</a:t>
            </a:r>
          </a:p>
        </p:txBody>
      </p:sp>
      <p:sp>
        <p:nvSpPr>
          <p:cNvPr id="35843"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35844" name="Group 6"/>
          <p:cNvGrpSpPr>
            <a:grpSpLocks/>
          </p:cNvGrpSpPr>
          <p:nvPr/>
        </p:nvGrpSpPr>
        <p:grpSpPr bwMode="auto">
          <a:xfrm>
            <a:off x="38100" y="12700"/>
            <a:ext cx="860425" cy="868363"/>
            <a:chOff x="117" y="81"/>
            <a:chExt cx="517" cy="624"/>
          </a:xfrm>
        </p:grpSpPr>
        <p:sp>
          <p:nvSpPr>
            <p:cNvPr id="35847"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5848"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5849"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5850"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5851"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5852"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5853"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5854"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5855"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5856"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5857"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5858"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5859"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5860"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5861"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5862"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5863"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5864"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5865"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5866"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5867"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5868"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5869"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5870"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5871"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5872"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5873"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5874"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5875"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5876"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5877"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5878"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5879"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5880"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5881"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5882"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5883"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5884"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5885"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5886"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5887"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5888"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5889"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5890"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5891"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5892"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5893"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5894"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5895"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5896"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5897"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5898"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5899"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5900"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5901"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5902"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5903"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5904"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5905"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5906"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5907"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5908"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5909"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5910"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5911"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5912"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5913"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5914"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5915"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5845"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35846" name="Text Box 77"/>
          <p:cNvSpPr txBox="1">
            <a:spLocks noChangeArrowheads="1"/>
          </p:cNvSpPr>
          <p:nvPr/>
        </p:nvSpPr>
        <p:spPr bwMode="auto">
          <a:xfrm>
            <a:off x="484188" y="1236662"/>
            <a:ext cx="8401050" cy="5152822"/>
          </a:xfrm>
          <a:prstGeom prst="rect">
            <a:avLst/>
          </a:prstGeom>
          <a:noFill/>
          <a:ln w="9525">
            <a:noFill/>
            <a:miter lim="800000"/>
            <a:headEnd type="none" w="sm" len="sm"/>
            <a:tailEnd type="none" w="sm" len="sm"/>
          </a:ln>
        </p:spPr>
        <p:txBody>
          <a:bodyPr wrap="square" lIns="92075" tIns="46038" rIns="92075" bIns="46038">
            <a:spAutoFit/>
          </a:bodyPr>
          <a:lstStyle/>
          <a:p>
            <a:pPr algn="ctr">
              <a:buNone/>
            </a:pPr>
            <a:r>
              <a:rPr lang="en-US" sz="1200" dirty="0" smtClean="0"/>
              <a:t>CONGRESSIONAL FELLOWSHIP PROGRAM  </a:t>
            </a:r>
          </a:p>
          <a:p>
            <a:r>
              <a:rPr lang="en-US" sz="1200" dirty="0" smtClean="0"/>
              <a:t>The Congressional Fellowship Program offers participants the chance to work for a year as a staffer on Capitol Hill.  Eligible candidates include Marine Officers (Active and Reserve components), SNCOs, and Civilian Marines.  The fellowship includes three components:  (1) training and education through the Georgetown Government Affairs Institute before placement, (2) work on the Hill in the personal office of a Senator or Member of Congress for a year, and (3) a two-year utilization tour immediately upon completion of the fellowship.  The program exists to provide the Marine Corps with an enhanced understanding of the legislative branch of the federal government.  This is vital, as the day-to-day workings of Congress affect every aspect of the Marine Corps--our budget, roles and missions, force structure, programs, military construction projects, and quality of life. </a:t>
            </a:r>
          </a:p>
          <a:p>
            <a:r>
              <a:rPr lang="en-US" sz="1200" u="sng" dirty="0" smtClean="0"/>
              <a:t>Officers</a:t>
            </a:r>
            <a:r>
              <a:rPr lang="en-US" sz="1200" dirty="0" smtClean="0"/>
              <a:t>:  Please contact LtCol Keith Kopets (</a:t>
            </a:r>
            <a:r>
              <a:rPr lang="en-US" sz="1200" u="sng" dirty="0" smtClean="0"/>
              <a:t>keith.kopets</a:t>
            </a:r>
            <a:r>
              <a:rPr lang="en-US" sz="1200" dirty="0" smtClean="0">
                <a:hlinkClick r:id="rId3"/>
              </a:rPr>
              <a:t>@usmc.mil</a:t>
            </a:r>
            <a:r>
              <a:rPr lang="en-US" sz="1200" dirty="0" smtClean="0"/>
              <a:t>) or Capt John Schippert (</a:t>
            </a:r>
            <a:r>
              <a:rPr lang="en-US" sz="1200" dirty="0" smtClean="0">
                <a:hlinkClick r:id="rId4"/>
              </a:rPr>
              <a:t>john.schippert@usmc.mil</a:t>
            </a:r>
            <a:r>
              <a:rPr lang="en-US" sz="1200" dirty="0" smtClean="0"/>
              <a:t>) at (703) 614-1686/1687. </a:t>
            </a:r>
          </a:p>
          <a:p>
            <a:r>
              <a:rPr lang="en-US" sz="1200" u="sng" dirty="0" smtClean="0"/>
              <a:t>SNCOs</a:t>
            </a:r>
            <a:r>
              <a:rPr lang="en-US" sz="1200" dirty="0" smtClean="0"/>
              <a:t>:  Please contact MGySgt Julius D. Spain Sr. (</a:t>
            </a:r>
            <a:r>
              <a:rPr lang="en-US" sz="1200" u="sng" dirty="0" smtClean="0"/>
              <a:t>julius.spain</a:t>
            </a:r>
            <a:r>
              <a:rPr lang="en-US" sz="1200" dirty="0" smtClean="0">
                <a:hlinkClick r:id="rId5"/>
              </a:rPr>
              <a:t>@usmc.mil</a:t>
            </a:r>
            <a:r>
              <a:rPr lang="en-US" sz="1200" dirty="0" smtClean="0"/>
              <a:t>) or (703) 614-1686/1687.</a:t>
            </a:r>
          </a:p>
          <a:p>
            <a:r>
              <a:rPr lang="en-US" sz="1200" u="sng" dirty="0" smtClean="0"/>
              <a:t>Civilian Marines</a:t>
            </a:r>
            <a:r>
              <a:rPr lang="en-US" sz="1200" dirty="0" smtClean="0"/>
              <a:t>:  Please contact Ms. Patricia Williams at Marine Corps University (</a:t>
            </a:r>
            <a:r>
              <a:rPr lang="en-US" sz="1200" dirty="0" smtClean="0">
                <a:hlinkClick r:id="rId6"/>
              </a:rPr>
              <a:t>patricia.williams1@usmc.mil</a:t>
            </a:r>
            <a:r>
              <a:rPr lang="en-US" sz="1200" dirty="0" smtClean="0"/>
              <a:t>) at (703) 784-2788.</a:t>
            </a:r>
          </a:p>
          <a:p>
            <a:r>
              <a:rPr lang="en-US" sz="1200" dirty="0" smtClean="0"/>
              <a:t>Helpful Links</a:t>
            </a:r>
          </a:p>
          <a:p>
            <a:r>
              <a:rPr lang="en-US" sz="1200" dirty="0" smtClean="0"/>
              <a:t>MARADMIN 421/12 Commandant's Professional Intermediate-Level Education Board (CPIB) MARADMIN 352/12 Commandant's Career-Level Education Board (CCLEB) </a:t>
            </a:r>
            <a:r>
              <a:rPr lang="en-US" sz="1200" dirty="0" smtClean="0">
                <a:hlinkClick r:id="rId7"/>
              </a:rPr>
              <a:t>Officer Sample Application</a:t>
            </a:r>
            <a:r>
              <a:rPr lang="en-US" sz="1200" dirty="0" smtClean="0"/>
              <a:t> </a:t>
            </a:r>
            <a:r>
              <a:rPr lang="en-US" sz="1200" dirty="0" smtClean="0">
                <a:hlinkClick r:id="rId8"/>
              </a:rPr>
              <a:t>SNCO Sample Application</a:t>
            </a:r>
            <a:r>
              <a:rPr lang="en-US" sz="1200" dirty="0" smtClean="0"/>
              <a:t> </a:t>
            </a:r>
            <a:r>
              <a:rPr lang="en-US" sz="1200" dirty="0" smtClean="0">
                <a:hlinkClick r:id="rId9"/>
              </a:rPr>
              <a:t>SNCO Fellowship Brief</a:t>
            </a:r>
            <a:r>
              <a:rPr lang="en-US" sz="1200" dirty="0" smtClean="0"/>
              <a:t> </a:t>
            </a:r>
            <a:r>
              <a:rPr lang="en-US" sz="1200" dirty="0" smtClean="0">
                <a:hlinkClick r:id="rId10"/>
              </a:rPr>
              <a:t>Leatherneck Article</a:t>
            </a:r>
            <a:r>
              <a:rPr lang="en-US" sz="1200" dirty="0" smtClean="0"/>
              <a:t> The link below is for use of the final endorsing authority in the chain of command to submit electronic packages:</a:t>
            </a:r>
          </a:p>
          <a:p>
            <a:r>
              <a:rPr lang="en-US" sz="1200" u="sng" dirty="0" smtClean="0">
                <a:hlinkClick r:id="rId11"/>
              </a:rPr>
              <a:t>SUBMIT E-PACKAGE</a:t>
            </a:r>
            <a:r>
              <a:rPr lang="en-US" sz="1200" dirty="0" smtClean="0"/>
              <a:t>  </a:t>
            </a:r>
          </a:p>
          <a:p>
            <a:r>
              <a:rPr lang="en-US" sz="1200" dirty="0" smtClean="0"/>
              <a:t>Important Dates for Active Reserve Officers and SNCOs </a:t>
            </a:r>
            <a:r>
              <a:rPr lang="en-US" sz="1200" u="sng" dirty="0" smtClean="0"/>
              <a:t>2012 September</a:t>
            </a:r>
            <a:r>
              <a:rPr lang="en-US" sz="1200" dirty="0" smtClean="0"/>
              <a:t>: CY14 CFP MARADMIN for SNCOs and AR officers released </a:t>
            </a:r>
            <a:br>
              <a:rPr lang="en-US" sz="1200" dirty="0" smtClean="0"/>
            </a:br>
            <a:r>
              <a:rPr lang="en-US" sz="1200" u="sng" dirty="0" smtClean="0"/>
              <a:t>2012 October-December</a:t>
            </a:r>
            <a:r>
              <a:rPr lang="en-US" sz="1200" dirty="0" smtClean="0"/>
              <a:t>: CY14 CFP application period for SNCOs and AR Officers</a:t>
            </a:r>
            <a:br>
              <a:rPr lang="en-US" sz="1200" dirty="0" smtClean="0"/>
            </a:br>
            <a:r>
              <a:rPr lang="en-US" sz="1200" u="sng" dirty="0" smtClean="0"/>
              <a:t>2013 January</a:t>
            </a:r>
            <a:r>
              <a:rPr lang="en-US" sz="1200" dirty="0" smtClean="0"/>
              <a:t>:  Selection Board convenes for SNCOs and AR officers</a:t>
            </a:r>
            <a:br>
              <a:rPr lang="en-US" sz="1200" dirty="0" smtClean="0"/>
            </a:br>
            <a:r>
              <a:rPr lang="en-US" sz="1200" u="sng" dirty="0" smtClean="0"/>
              <a:t>2013 March</a:t>
            </a:r>
            <a:r>
              <a:rPr lang="en-US" sz="1200" dirty="0" smtClean="0"/>
              <a:t>: Selection board results published via MARADMIN</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9"/>
          <p:cNvSpPr>
            <a:spLocks noGrp="1" noChangeArrowheads="1"/>
          </p:cNvSpPr>
          <p:nvPr>
            <p:ph type="title"/>
          </p:nvPr>
        </p:nvSpPr>
        <p:spPr>
          <a:xfrm>
            <a:off x="549275" y="238125"/>
            <a:ext cx="8001000" cy="609600"/>
          </a:xfrm>
        </p:spPr>
        <p:txBody>
          <a:bodyPr/>
          <a:lstStyle/>
          <a:p>
            <a:r>
              <a:rPr lang="en-US" b="1" smtClean="0"/>
              <a:t>Questions?</a:t>
            </a:r>
          </a:p>
        </p:txBody>
      </p:sp>
      <p:sp>
        <p:nvSpPr>
          <p:cNvPr id="36867" name="Text Box 215"/>
          <p:cNvSpPr txBox="1">
            <a:spLocks noChangeArrowheads="1"/>
          </p:cNvSpPr>
          <p:nvPr/>
        </p:nvSpPr>
        <p:spPr bwMode="auto">
          <a:xfrm>
            <a:off x="1131888" y="5405438"/>
            <a:ext cx="6878637" cy="1422400"/>
          </a:xfrm>
          <a:prstGeom prst="rect">
            <a:avLst/>
          </a:prstGeom>
          <a:noFill/>
          <a:ln w="12700">
            <a:noFill/>
            <a:miter lim="800000"/>
            <a:headEnd type="none" w="sm" len="sm"/>
            <a:tailEnd type="none" w="sm" len="sm"/>
          </a:ln>
        </p:spPr>
        <p:txBody>
          <a:bodyPr>
            <a:spAutoFit/>
          </a:bodyPr>
          <a:lstStyle/>
          <a:p>
            <a:pPr algn="ctr">
              <a:spcBef>
                <a:spcPct val="0"/>
              </a:spcBef>
              <a:spcAft>
                <a:spcPct val="0"/>
              </a:spcAft>
              <a:buFontTx/>
              <a:buNone/>
            </a:pPr>
            <a:r>
              <a:rPr kumimoji="0" lang="en-US" sz="2400" b="0">
                <a:latin typeface="Monotype Corsiva" pitchFamily="66" charset="0"/>
              </a:rPr>
              <a:t>OLA is the conduit between the Hill and the Corps… We speak with many voices… but there is always one theme.  Congressional Fellows are intregal to the shelf life of the conduit.</a:t>
            </a:r>
          </a:p>
        </p:txBody>
      </p:sp>
      <p:grpSp>
        <p:nvGrpSpPr>
          <p:cNvPr id="36868" name="Group 219"/>
          <p:cNvGrpSpPr>
            <a:grpSpLocks/>
          </p:cNvGrpSpPr>
          <p:nvPr/>
        </p:nvGrpSpPr>
        <p:grpSpPr bwMode="auto">
          <a:xfrm>
            <a:off x="2581275" y="1606550"/>
            <a:ext cx="3981450" cy="3573463"/>
            <a:chOff x="1626" y="1012"/>
            <a:chExt cx="2508" cy="2251"/>
          </a:xfrm>
        </p:grpSpPr>
        <p:pic>
          <p:nvPicPr>
            <p:cNvPr id="36940" name="Picture 3" descr="MCHH01675_0000[1]"/>
            <p:cNvPicPr>
              <a:picLocks noChangeAspect="1" noChangeArrowheads="1"/>
            </p:cNvPicPr>
            <p:nvPr/>
          </p:nvPicPr>
          <p:blipFill>
            <a:blip r:embed="rId2" cstate="print"/>
            <a:srcRect/>
            <a:stretch>
              <a:fillRect/>
            </a:stretch>
          </p:blipFill>
          <p:spPr bwMode="auto">
            <a:xfrm>
              <a:off x="1626" y="1053"/>
              <a:ext cx="2508" cy="2210"/>
            </a:xfrm>
            <a:prstGeom prst="rect">
              <a:avLst/>
            </a:prstGeom>
            <a:noFill/>
            <a:ln w="9525">
              <a:noFill/>
              <a:miter lim="800000"/>
              <a:headEnd/>
              <a:tailEnd/>
            </a:ln>
          </p:spPr>
        </p:pic>
        <p:sp>
          <p:nvSpPr>
            <p:cNvPr id="418820" name="Text Box 4"/>
            <p:cNvSpPr txBox="1">
              <a:spLocks noChangeAspect="1" noChangeArrowheads="1"/>
            </p:cNvSpPr>
            <p:nvPr/>
          </p:nvSpPr>
          <p:spPr bwMode="auto">
            <a:xfrm rot="-28047713">
              <a:off x="2819" y="2118"/>
              <a:ext cx="1840" cy="192"/>
            </a:xfrm>
            <a:prstGeom prst="rect">
              <a:avLst/>
            </a:prstGeom>
            <a:noFill/>
            <a:ln w="9525">
              <a:noFill/>
              <a:miter lim="800000"/>
              <a:headEnd type="none" w="sm" len="sm"/>
              <a:tailEnd type="none" w="sm" len="sm"/>
            </a:ln>
            <a:effectLst/>
          </p:spPr>
          <p:txBody>
            <a:bodyPr wrap="none" lIns="92075" tIns="46038" rIns="92075" bIns="46038">
              <a:spAutoFit/>
            </a:bodyPr>
            <a:lstStyle/>
            <a:p>
              <a:pPr>
                <a:buFontTx/>
                <a:buNone/>
                <a:defRPr/>
              </a:pPr>
              <a:r>
                <a:rPr lang="en-US" sz="1400">
                  <a:effectLst>
                    <a:outerShdw blurRad="38100" dist="38100" dir="2700000" algn="tl">
                      <a:srgbClr val="C0C0C0"/>
                    </a:outerShdw>
                  </a:effectLst>
                  <a:cs typeface="Arial" charset="0"/>
                </a:rPr>
                <a:t>SUPPORTING ESTABLISHMENT</a:t>
              </a:r>
            </a:p>
          </p:txBody>
        </p:sp>
        <p:sp>
          <p:nvSpPr>
            <p:cNvPr id="418821" name="Text Box 5"/>
            <p:cNvSpPr txBox="1">
              <a:spLocks noChangeAspect="1" noChangeArrowheads="1"/>
            </p:cNvSpPr>
            <p:nvPr/>
          </p:nvSpPr>
          <p:spPr bwMode="auto">
            <a:xfrm rot="16842433">
              <a:off x="1861" y="2113"/>
              <a:ext cx="638" cy="192"/>
            </a:xfrm>
            <a:prstGeom prst="rect">
              <a:avLst/>
            </a:prstGeom>
            <a:noFill/>
            <a:ln w="9525">
              <a:noFill/>
              <a:miter lim="800000"/>
              <a:headEnd type="none" w="sm" len="sm"/>
              <a:tailEnd type="none" w="sm" len="sm"/>
            </a:ln>
            <a:effectLst/>
          </p:spPr>
          <p:txBody>
            <a:bodyPr wrap="none" lIns="92075" tIns="46038" rIns="92075" bIns="46038">
              <a:spAutoFit/>
            </a:bodyPr>
            <a:lstStyle/>
            <a:p>
              <a:pPr>
                <a:buFontTx/>
                <a:buNone/>
                <a:defRPr/>
              </a:pPr>
              <a:r>
                <a:rPr lang="en-US" sz="1400">
                  <a:effectLst>
                    <a:outerShdw blurRad="38100" dist="38100" dir="2700000" algn="tl">
                      <a:srgbClr val="C0C0C0"/>
                    </a:outerShdw>
                  </a:effectLst>
                  <a:cs typeface="Arial" charset="0"/>
                </a:rPr>
                <a:t>FAMILIES</a:t>
              </a:r>
            </a:p>
          </p:txBody>
        </p:sp>
        <p:sp>
          <p:nvSpPr>
            <p:cNvPr id="418822" name="Text Box 6"/>
            <p:cNvSpPr txBox="1">
              <a:spLocks noChangeAspect="1" noChangeArrowheads="1"/>
            </p:cNvSpPr>
            <p:nvPr/>
          </p:nvSpPr>
          <p:spPr bwMode="auto">
            <a:xfrm rot="15823469">
              <a:off x="3069" y="2056"/>
              <a:ext cx="458" cy="192"/>
            </a:xfrm>
            <a:prstGeom prst="rect">
              <a:avLst/>
            </a:prstGeom>
            <a:noFill/>
            <a:ln w="9525">
              <a:noFill/>
              <a:miter lim="800000"/>
              <a:headEnd type="none" w="sm" len="sm"/>
              <a:tailEnd type="none" w="sm" len="sm"/>
            </a:ln>
            <a:effectLst/>
          </p:spPr>
          <p:txBody>
            <a:bodyPr wrap="none" lIns="92075" tIns="46038" rIns="92075" bIns="46038">
              <a:spAutoFit/>
            </a:bodyPr>
            <a:lstStyle/>
            <a:p>
              <a:pPr>
                <a:buFontTx/>
                <a:buNone/>
                <a:defRPr/>
              </a:pPr>
              <a:r>
                <a:rPr lang="en-US" sz="1400">
                  <a:effectLst>
                    <a:outerShdw blurRad="38100" dist="38100" dir="2700000" algn="tl">
                      <a:srgbClr val="C0C0C0"/>
                    </a:outerShdw>
                  </a:effectLst>
                  <a:cs typeface="Arial" charset="0"/>
                </a:rPr>
                <a:t>HQMC</a:t>
              </a:r>
            </a:p>
          </p:txBody>
        </p:sp>
        <p:sp>
          <p:nvSpPr>
            <p:cNvPr id="418823" name="Text Box 7"/>
            <p:cNvSpPr txBox="1">
              <a:spLocks noChangeAspect="1" noChangeArrowheads="1"/>
            </p:cNvSpPr>
            <p:nvPr/>
          </p:nvSpPr>
          <p:spPr bwMode="auto">
            <a:xfrm rot="16414417">
              <a:off x="1996" y="2254"/>
              <a:ext cx="1280" cy="192"/>
            </a:xfrm>
            <a:prstGeom prst="rect">
              <a:avLst/>
            </a:prstGeom>
            <a:noFill/>
            <a:ln w="9525">
              <a:noFill/>
              <a:miter lim="800000"/>
              <a:headEnd type="none" w="sm" len="sm"/>
              <a:tailEnd type="none" w="sm" len="sm"/>
            </a:ln>
            <a:effectLst/>
          </p:spPr>
          <p:txBody>
            <a:bodyPr wrap="none" lIns="92075" tIns="46038" rIns="92075" bIns="46038">
              <a:spAutoFit/>
            </a:bodyPr>
            <a:lstStyle/>
            <a:p>
              <a:pPr>
                <a:buFontTx/>
                <a:buNone/>
                <a:defRPr/>
              </a:pPr>
              <a:r>
                <a:rPr lang="en-US" sz="1400">
                  <a:effectLst>
                    <a:outerShdw blurRad="38100" dist="38100" dir="2700000" algn="tl">
                      <a:srgbClr val="C0C0C0"/>
                    </a:outerShdw>
                  </a:effectLst>
                  <a:cs typeface="Arial" charset="0"/>
                </a:rPr>
                <a:t>OPERATING FORCES</a:t>
              </a:r>
            </a:p>
          </p:txBody>
        </p:sp>
        <p:sp>
          <p:nvSpPr>
            <p:cNvPr id="36945" name="Oval 8"/>
            <p:cNvSpPr>
              <a:spLocks noChangeAspect="1" noChangeArrowheads="1"/>
            </p:cNvSpPr>
            <p:nvPr/>
          </p:nvSpPr>
          <p:spPr bwMode="auto">
            <a:xfrm>
              <a:off x="2039" y="1064"/>
              <a:ext cx="1637" cy="394"/>
            </a:xfrm>
            <a:prstGeom prst="ellipse">
              <a:avLst/>
            </a:prstGeom>
            <a:solidFill>
              <a:schemeClr val="tx1"/>
            </a:solidFill>
            <a:ln w="9525">
              <a:solidFill>
                <a:schemeClr val="tx1"/>
              </a:solidFill>
              <a:round/>
              <a:headEnd type="none" w="sm" len="sm"/>
              <a:tailEnd type="none" w="sm" len="sm"/>
            </a:ln>
          </p:spPr>
          <p:txBody>
            <a:bodyPr wrap="none" lIns="92075" tIns="46038" rIns="92075" bIns="46038" anchor="ctr"/>
            <a:lstStyle/>
            <a:p>
              <a:endParaRPr lang="en-US" sz="1200">
                <a:cs typeface="Arial" charset="0"/>
              </a:endParaRPr>
            </a:p>
          </p:txBody>
        </p:sp>
        <p:sp>
          <p:nvSpPr>
            <p:cNvPr id="36946" name="Freeform 9"/>
            <p:cNvSpPr>
              <a:spLocks noChangeAspect="1"/>
            </p:cNvSpPr>
            <p:nvPr/>
          </p:nvSpPr>
          <p:spPr bwMode="auto">
            <a:xfrm>
              <a:off x="2049" y="1012"/>
              <a:ext cx="1628" cy="401"/>
            </a:xfrm>
            <a:custGeom>
              <a:avLst/>
              <a:gdLst>
                <a:gd name="T0" fmla="*/ 67292607 w 2392"/>
                <a:gd name="T1" fmla="*/ 225 h 2392"/>
                <a:gd name="T2" fmla="*/ 67292607 w 2392"/>
                <a:gd name="T3" fmla="*/ 225 h 2392"/>
                <a:gd name="T4" fmla="*/ 67292607 w 2392"/>
                <a:gd name="T5" fmla="*/ 225 h 2392"/>
                <a:gd name="T6" fmla="*/ 67292607 w 2392"/>
                <a:gd name="T7" fmla="*/ 225 h 2392"/>
                <a:gd name="T8" fmla="*/ 67292607 w 2392"/>
                <a:gd name="T9" fmla="*/ 225 h 2392"/>
                <a:gd name="T10" fmla="*/ 67292607 w 2392"/>
                <a:gd name="T11" fmla="*/ 225 h 2392"/>
                <a:gd name="T12" fmla="*/ 67292607 w 2392"/>
                <a:gd name="T13" fmla="*/ 225 h 2392"/>
                <a:gd name="T14" fmla="*/ 67292607 w 2392"/>
                <a:gd name="T15" fmla="*/ 225 h 2392"/>
                <a:gd name="T16" fmla="*/ 67292607 w 2392"/>
                <a:gd name="T17" fmla="*/ 225 h 2392"/>
                <a:gd name="T18" fmla="*/ 67292607 w 2392"/>
                <a:gd name="T19" fmla="*/ 225 h 2392"/>
                <a:gd name="T20" fmla="*/ 67292607 w 2392"/>
                <a:gd name="T21" fmla="*/ 225 h 2392"/>
                <a:gd name="T22" fmla="*/ 67292607 w 2392"/>
                <a:gd name="T23" fmla="*/ 225 h 2392"/>
                <a:gd name="T24" fmla="*/ 67292607 w 2392"/>
                <a:gd name="T25" fmla="*/ 225 h 2392"/>
                <a:gd name="T26" fmla="*/ 67292607 w 2392"/>
                <a:gd name="T27" fmla="*/ 225 h 2392"/>
                <a:gd name="T28" fmla="*/ 67292607 w 2392"/>
                <a:gd name="T29" fmla="*/ 225 h 2392"/>
                <a:gd name="T30" fmla="*/ 67292607 w 2392"/>
                <a:gd name="T31" fmla="*/ 225 h 2392"/>
                <a:gd name="T32" fmla="*/ 67292607 w 2392"/>
                <a:gd name="T33" fmla="*/ 225 h 2392"/>
                <a:gd name="T34" fmla="*/ 67292607 w 2392"/>
                <a:gd name="T35" fmla="*/ 225 h 2392"/>
                <a:gd name="T36" fmla="*/ 67292607 w 2392"/>
                <a:gd name="T37" fmla="*/ 142 h 2392"/>
                <a:gd name="T38" fmla="*/ 67292607 w 2392"/>
                <a:gd name="T39" fmla="*/ 57 h 2392"/>
                <a:gd name="T40" fmla="*/ 67292607 w 2392"/>
                <a:gd name="T41" fmla="*/ 10 h 2392"/>
                <a:gd name="T42" fmla="*/ 67292607 w 2392"/>
                <a:gd name="T43" fmla="*/ 0 h 2392"/>
                <a:gd name="T44" fmla="*/ 67292607 w 2392"/>
                <a:gd name="T45" fmla="*/ 12 h 2392"/>
                <a:gd name="T46" fmla="*/ 67292607 w 2392"/>
                <a:gd name="T47" fmla="*/ 34 h 2392"/>
                <a:gd name="T48" fmla="*/ 67292607 w 2392"/>
                <a:gd name="T49" fmla="*/ 69 h 2392"/>
                <a:gd name="T50" fmla="*/ 67292607 w 2392"/>
                <a:gd name="T51" fmla="*/ 116 h 2392"/>
                <a:gd name="T52" fmla="*/ 67292607 w 2392"/>
                <a:gd name="T53" fmla="*/ 171 h 2392"/>
                <a:gd name="T54" fmla="*/ 67292607 w 2392"/>
                <a:gd name="T55" fmla="*/ 225 h 2392"/>
                <a:gd name="T56" fmla="*/ 67292607 w 2392"/>
                <a:gd name="T57" fmla="*/ 225 h 2392"/>
                <a:gd name="T58" fmla="*/ 67292607 w 2392"/>
                <a:gd name="T59" fmla="*/ 225 h 2392"/>
                <a:gd name="T60" fmla="*/ 67292607 w 2392"/>
                <a:gd name="T61" fmla="*/ 225 h 2392"/>
                <a:gd name="T62" fmla="*/ 67292607 w 2392"/>
                <a:gd name="T63" fmla="*/ 225 h 2392"/>
                <a:gd name="T64" fmla="*/ 67292607 w 2392"/>
                <a:gd name="T65" fmla="*/ 225 h 2392"/>
                <a:gd name="T66" fmla="*/ 67292607 w 2392"/>
                <a:gd name="T67" fmla="*/ 225 h 2392"/>
                <a:gd name="T68" fmla="*/ 67292607 w 2392"/>
                <a:gd name="T69" fmla="*/ 225 h 2392"/>
                <a:gd name="T70" fmla="*/ 67292607 w 2392"/>
                <a:gd name="T71" fmla="*/ 225 h 2392"/>
                <a:gd name="T72" fmla="*/ 67292607 w 2392"/>
                <a:gd name="T73" fmla="*/ 225 h 2392"/>
                <a:gd name="T74" fmla="*/ 39507101 w 2392"/>
                <a:gd name="T75" fmla="*/ 225 h 2392"/>
                <a:gd name="T76" fmla="*/ 67292607 w 2392"/>
                <a:gd name="T77" fmla="*/ 225 h 2392"/>
                <a:gd name="T78" fmla="*/ 67292607 w 2392"/>
                <a:gd name="T79" fmla="*/ 225 h 2392"/>
                <a:gd name="T80" fmla="*/ 67292607 w 2392"/>
                <a:gd name="T81" fmla="*/ 225 h 2392"/>
                <a:gd name="T82" fmla="*/ 67292607 w 2392"/>
                <a:gd name="T83" fmla="*/ 225 h 2392"/>
                <a:gd name="T84" fmla="*/ 67292607 w 2392"/>
                <a:gd name="T85" fmla="*/ 225 h 2392"/>
                <a:gd name="T86" fmla="*/ 67292607 w 2392"/>
                <a:gd name="T87" fmla="*/ 225 h 2392"/>
                <a:gd name="T88" fmla="*/ 67292607 w 2392"/>
                <a:gd name="T89" fmla="*/ 225 h 2392"/>
                <a:gd name="T90" fmla="*/ 67292607 w 2392"/>
                <a:gd name="T91" fmla="*/ 225 h 2392"/>
                <a:gd name="T92" fmla="*/ 67292607 w 2392"/>
                <a:gd name="T93" fmla="*/ 225 h 2392"/>
                <a:gd name="T94" fmla="*/ 67292607 w 2392"/>
                <a:gd name="T95" fmla="*/ 225 h 23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2"/>
                <a:gd name="T145" fmla="*/ 0 h 2392"/>
                <a:gd name="T146" fmla="*/ 2392 w 2392"/>
                <a:gd name="T147" fmla="*/ 2392 h 23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2" h="2392">
                  <a:moveTo>
                    <a:pt x="1195" y="2392"/>
                  </a:moveTo>
                  <a:lnTo>
                    <a:pt x="1256" y="2391"/>
                  </a:lnTo>
                  <a:lnTo>
                    <a:pt x="1317" y="2386"/>
                  </a:lnTo>
                  <a:lnTo>
                    <a:pt x="1377" y="2378"/>
                  </a:lnTo>
                  <a:lnTo>
                    <a:pt x="1437" y="2367"/>
                  </a:lnTo>
                  <a:lnTo>
                    <a:pt x="1494" y="2355"/>
                  </a:lnTo>
                  <a:lnTo>
                    <a:pt x="1552" y="2338"/>
                  </a:lnTo>
                  <a:lnTo>
                    <a:pt x="1608" y="2320"/>
                  </a:lnTo>
                  <a:lnTo>
                    <a:pt x="1661" y="2299"/>
                  </a:lnTo>
                  <a:lnTo>
                    <a:pt x="1715" y="2274"/>
                  </a:lnTo>
                  <a:lnTo>
                    <a:pt x="1766" y="2247"/>
                  </a:lnTo>
                  <a:lnTo>
                    <a:pt x="1815" y="2219"/>
                  </a:lnTo>
                  <a:lnTo>
                    <a:pt x="1864" y="2188"/>
                  </a:lnTo>
                  <a:lnTo>
                    <a:pt x="1911" y="2154"/>
                  </a:lnTo>
                  <a:lnTo>
                    <a:pt x="1956" y="2119"/>
                  </a:lnTo>
                  <a:lnTo>
                    <a:pt x="2000" y="2082"/>
                  </a:lnTo>
                  <a:lnTo>
                    <a:pt x="2042" y="2042"/>
                  </a:lnTo>
                  <a:lnTo>
                    <a:pt x="2081" y="2000"/>
                  </a:lnTo>
                  <a:lnTo>
                    <a:pt x="2119" y="1957"/>
                  </a:lnTo>
                  <a:lnTo>
                    <a:pt x="2154" y="1911"/>
                  </a:lnTo>
                  <a:lnTo>
                    <a:pt x="2188" y="1865"/>
                  </a:lnTo>
                  <a:lnTo>
                    <a:pt x="2219" y="1816"/>
                  </a:lnTo>
                  <a:lnTo>
                    <a:pt x="2248" y="1767"/>
                  </a:lnTo>
                  <a:lnTo>
                    <a:pt x="2274" y="1714"/>
                  </a:lnTo>
                  <a:lnTo>
                    <a:pt x="2299" y="1662"/>
                  </a:lnTo>
                  <a:lnTo>
                    <a:pt x="2320" y="1607"/>
                  </a:lnTo>
                  <a:lnTo>
                    <a:pt x="2338" y="1551"/>
                  </a:lnTo>
                  <a:lnTo>
                    <a:pt x="2355" y="1495"/>
                  </a:lnTo>
                  <a:lnTo>
                    <a:pt x="2367" y="1436"/>
                  </a:lnTo>
                  <a:lnTo>
                    <a:pt x="2378" y="1378"/>
                  </a:lnTo>
                  <a:lnTo>
                    <a:pt x="2386" y="1318"/>
                  </a:lnTo>
                  <a:lnTo>
                    <a:pt x="2391" y="1257"/>
                  </a:lnTo>
                  <a:lnTo>
                    <a:pt x="2392" y="1196"/>
                  </a:lnTo>
                  <a:lnTo>
                    <a:pt x="2390" y="1127"/>
                  </a:lnTo>
                  <a:lnTo>
                    <a:pt x="2385" y="1059"/>
                  </a:lnTo>
                  <a:lnTo>
                    <a:pt x="2375" y="992"/>
                  </a:lnTo>
                  <a:lnTo>
                    <a:pt x="2361" y="926"/>
                  </a:lnTo>
                  <a:lnTo>
                    <a:pt x="2345" y="862"/>
                  </a:lnTo>
                  <a:lnTo>
                    <a:pt x="2325" y="799"/>
                  </a:lnTo>
                  <a:lnTo>
                    <a:pt x="2301" y="738"/>
                  </a:lnTo>
                  <a:lnTo>
                    <a:pt x="2274" y="678"/>
                  </a:lnTo>
                  <a:lnTo>
                    <a:pt x="2244" y="620"/>
                  </a:lnTo>
                  <a:lnTo>
                    <a:pt x="2211" y="564"/>
                  </a:lnTo>
                  <a:lnTo>
                    <a:pt x="2175" y="510"/>
                  </a:lnTo>
                  <a:lnTo>
                    <a:pt x="2137" y="458"/>
                  </a:lnTo>
                  <a:lnTo>
                    <a:pt x="2096" y="409"/>
                  </a:lnTo>
                  <a:lnTo>
                    <a:pt x="2052" y="360"/>
                  </a:lnTo>
                  <a:lnTo>
                    <a:pt x="2006" y="315"/>
                  </a:lnTo>
                  <a:lnTo>
                    <a:pt x="1957" y="273"/>
                  </a:lnTo>
                  <a:lnTo>
                    <a:pt x="1918" y="242"/>
                  </a:lnTo>
                  <a:lnTo>
                    <a:pt x="1878" y="212"/>
                  </a:lnTo>
                  <a:lnTo>
                    <a:pt x="1835" y="184"/>
                  </a:lnTo>
                  <a:lnTo>
                    <a:pt x="1792" y="158"/>
                  </a:lnTo>
                  <a:lnTo>
                    <a:pt x="1747" y="133"/>
                  </a:lnTo>
                  <a:lnTo>
                    <a:pt x="1702" y="112"/>
                  </a:lnTo>
                  <a:lnTo>
                    <a:pt x="1655" y="91"/>
                  </a:lnTo>
                  <a:lnTo>
                    <a:pt x="1608" y="72"/>
                  </a:lnTo>
                  <a:lnTo>
                    <a:pt x="1559" y="56"/>
                  </a:lnTo>
                  <a:lnTo>
                    <a:pt x="1509" y="41"/>
                  </a:lnTo>
                  <a:lnTo>
                    <a:pt x="1459" y="29"/>
                  </a:lnTo>
                  <a:lnTo>
                    <a:pt x="1408" y="19"/>
                  </a:lnTo>
                  <a:lnTo>
                    <a:pt x="1356" y="10"/>
                  </a:lnTo>
                  <a:lnTo>
                    <a:pt x="1302" y="5"/>
                  </a:lnTo>
                  <a:lnTo>
                    <a:pt x="1249" y="1"/>
                  </a:lnTo>
                  <a:lnTo>
                    <a:pt x="1195" y="0"/>
                  </a:lnTo>
                  <a:lnTo>
                    <a:pt x="1165" y="0"/>
                  </a:lnTo>
                  <a:lnTo>
                    <a:pt x="1136" y="1"/>
                  </a:lnTo>
                  <a:lnTo>
                    <a:pt x="1107" y="4"/>
                  </a:lnTo>
                  <a:lnTo>
                    <a:pt x="1078" y="6"/>
                  </a:lnTo>
                  <a:lnTo>
                    <a:pt x="1048" y="9"/>
                  </a:lnTo>
                  <a:lnTo>
                    <a:pt x="1020" y="12"/>
                  </a:lnTo>
                  <a:lnTo>
                    <a:pt x="991" y="17"/>
                  </a:lnTo>
                  <a:lnTo>
                    <a:pt x="964" y="22"/>
                  </a:lnTo>
                  <a:lnTo>
                    <a:pt x="935" y="29"/>
                  </a:lnTo>
                  <a:lnTo>
                    <a:pt x="908" y="35"/>
                  </a:lnTo>
                  <a:lnTo>
                    <a:pt x="880" y="42"/>
                  </a:lnTo>
                  <a:lnTo>
                    <a:pt x="853" y="50"/>
                  </a:lnTo>
                  <a:lnTo>
                    <a:pt x="826" y="59"/>
                  </a:lnTo>
                  <a:lnTo>
                    <a:pt x="799" y="67"/>
                  </a:lnTo>
                  <a:lnTo>
                    <a:pt x="772" y="77"/>
                  </a:lnTo>
                  <a:lnTo>
                    <a:pt x="746" y="87"/>
                  </a:lnTo>
                  <a:lnTo>
                    <a:pt x="720" y="98"/>
                  </a:lnTo>
                  <a:lnTo>
                    <a:pt x="695" y="110"/>
                  </a:lnTo>
                  <a:lnTo>
                    <a:pt x="670" y="122"/>
                  </a:lnTo>
                  <a:lnTo>
                    <a:pt x="645" y="135"/>
                  </a:lnTo>
                  <a:lnTo>
                    <a:pt x="620" y="148"/>
                  </a:lnTo>
                  <a:lnTo>
                    <a:pt x="595" y="162"/>
                  </a:lnTo>
                  <a:lnTo>
                    <a:pt x="572" y="176"/>
                  </a:lnTo>
                  <a:lnTo>
                    <a:pt x="548" y="191"/>
                  </a:lnTo>
                  <a:lnTo>
                    <a:pt x="525" y="206"/>
                  </a:lnTo>
                  <a:lnTo>
                    <a:pt x="502" y="222"/>
                  </a:lnTo>
                  <a:lnTo>
                    <a:pt x="479" y="238"/>
                  </a:lnTo>
                  <a:lnTo>
                    <a:pt x="458" y="255"/>
                  </a:lnTo>
                  <a:lnTo>
                    <a:pt x="436" y="273"/>
                  </a:lnTo>
                  <a:lnTo>
                    <a:pt x="415" y="290"/>
                  </a:lnTo>
                  <a:lnTo>
                    <a:pt x="393" y="309"/>
                  </a:lnTo>
                  <a:lnTo>
                    <a:pt x="374" y="328"/>
                  </a:lnTo>
                  <a:lnTo>
                    <a:pt x="331" y="370"/>
                  </a:lnTo>
                  <a:lnTo>
                    <a:pt x="291" y="414"/>
                  </a:lnTo>
                  <a:lnTo>
                    <a:pt x="254" y="460"/>
                  </a:lnTo>
                  <a:lnTo>
                    <a:pt x="219" y="507"/>
                  </a:lnTo>
                  <a:lnTo>
                    <a:pt x="186" y="557"/>
                  </a:lnTo>
                  <a:lnTo>
                    <a:pt x="154" y="608"/>
                  </a:lnTo>
                  <a:lnTo>
                    <a:pt x="127" y="662"/>
                  </a:lnTo>
                  <a:lnTo>
                    <a:pt x="101" y="715"/>
                  </a:lnTo>
                  <a:lnTo>
                    <a:pt x="78" y="771"/>
                  </a:lnTo>
                  <a:lnTo>
                    <a:pt x="57" y="828"/>
                  </a:lnTo>
                  <a:lnTo>
                    <a:pt x="41" y="887"/>
                  </a:lnTo>
                  <a:lnTo>
                    <a:pt x="26" y="947"/>
                  </a:lnTo>
                  <a:lnTo>
                    <a:pt x="15" y="1008"/>
                  </a:lnTo>
                  <a:lnTo>
                    <a:pt x="6" y="1070"/>
                  </a:lnTo>
                  <a:lnTo>
                    <a:pt x="1" y="1132"/>
                  </a:lnTo>
                  <a:lnTo>
                    <a:pt x="0" y="1196"/>
                  </a:lnTo>
                  <a:lnTo>
                    <a:pt x="1" y="1257"/>
                  </a:lnTo>
                  <a:lnTo>
                    <a:pt x="6" y="1318"/>
                  </a:lnTo>
                  <a:lnTo>
                    <a:pt x="14" y="1378"/>
                  </a:lnTo>
                  <a:lnTo>
                    <a:pt x="25" y="1436"/>
                  </a:lnTo>
                  <a:lnTo>
                    <a:pt x="37" y="1495"/>
                  </a:lnTo>
                  <a:lnTo>
                    <a:pt x="54" y="1551"/>
                  </a:lnTo>
                  <a:lnTo>
                    <a:pt x="72" y="1607"/>
                  </a:lnTo>
                  <a:lnTo>
                    <a:pt x="93" y="1662"/>
                  </a:lnTo>
                  <a:lnTo>
                    <a:pt x="118" y="1714"/>
                  </a:lnTo>
                  <a:lnTo>
                    <a:pt x="144" y="1767"/>
                  </a:lnTo>
                  <a:lnTo>
                    <a:pt x="173" y="1816"/>
                  </a:lnTo>
                  <a:lnTo>
                    <a:pt x="204" y="1865"/>
                  </a:lnTo>
                  <a:lnTo>
                    <a:pt x="238" y="1911"/>
                  </a:lnTo>
                  <a:lnTo>
                    <a:pt x="273" y="1957"/>
                  </a:lnTo>
                  <a:lnTo>
                    <a:pt x="310" y="2000"/>
                  </a:lnTo>
                  <a:lnTo>
                    <a:pt x="350" y="2042"/>
                  </a:lnTo>
                  <a:lnTo>
                    <a:pt x="392" y="2082"/>
                  </a:lnTo>
                  <a:lnTo>
                    <a:pt x="435" y="2119"/>
                  </a:lnTo>
                  <a:lnTo>
                    <a:pt x="481" y="2154"/>
                  </a:lnTo>
                  <a:lnTo>
                    <a:pt x="527" y="2188"/>
                  </a:lnTo>
                  <a:lnTo>
                    <a:pt x="575" y="2219"/>
                  </a:lnTo>
                  <a:lnTo>
                    <a:pt x="625" y="2247"/>
                  </a:lnTo>
                  <a:lnTo>
                    <a:pt x="677" y="2274"/>
                  </a:lnTo>
                  <a:lnTo>
                    <a:pt x="730" y="2299"/>
                  </a:lnTo>
                  <a:lnTo>
                    <a:pt x="784" y="2320"/>
                  </a:lnTo>
                  <a:lnTo>
                    <a:pt x="840" y="2338"/>
                  </a:lnTo>
                  <a:lnTo>
                    <a:pt x="897" y="2355"/>
                  </a:lnTo>
                  <a:lnTo>
                    <a:pt x="955" y="2367"/>
                  </a:lnTo>
                  <a:lnTo>
                    <a:pt x="1014" y="2378"/>
                  </a:lnTo>
                  <a:lnTo>
                    <a:pt x="1073" y="2386"/>
                  </a:lnTo>
                  <a:lnTo>
                    <a:pt x="1134" y="2391"/>
                  </a:lnTo>
                  <a:lnTo>
                    <a:pt x="1195" y="2392"/>
                  </a:lnTo>
                  <a:close/>
                </a:path>
              </a:pathLst>
            </a:custGeom>
            <a:solidFill>
              <a:srgbClr val="808000"/>
            </a:solidFill>
            <a:ln w="9525">
              <a:noFill/>
              <a:round/>
              <a:headEnd/>
              <a:tailEnd/>
            </a:ln>
          </p:spPr>
          <p:txBody>
            <a:bodyPr/>
            <a:lstStyle/>
            <a:p>
              <a:endParaRPr lang="en-US"/>
            </a:p>
          </p:txBody>
        </p:sp>
        <p:sp>
          <p:nvSpPr>
            <p:cNvPr id="36947" name="Freeform 10"/>
            <p:cNvSpPr>
              <a:spLocks noChangeAspect="1"/>
            </p:cNvSpPr>
            <p:nvPr/>
          </p:nvSpPr>
          <p:spPr bwMode="auto">
            <a:xfrm>
              <a:off x="2070" y="1018"/>
              <a:ext cx="1586" cy="389"/>
            </a:xfrm>
            <a:custGeom>
              <a:avLst/>
              <a:gdLst>
                <a:gd name="T0" fmla="*/ 67890604 w 2328"/>
                <a:gd name="T1" fmla="*/ 218 h 2328"/>
                <a:gd name="T2" fmla="*/ 67890604 w 2328"/>
                <a:gd name="T3" fmla="*/ 218 h 2328"/>
                <a:gd name="T4" fmla="*/ 67890604 w 2328"/>
                <a:gd name="T5" fmla="*/ 218 h 2328"/>
                <a:gd name="T6" fmla="*/ 67890604 w 2328"/>
                <a:gd name="T7" fmla="*/ 218 h 2328"/>
                <a:gd name="T8" fmla="*/ 67890604 w 2328"/>
                <a:gd name="T9" fmla="*/ 218 h 2328"/>
                <a:gd name="T10" fmla="*/ 67890604 w 2328"/>
                <a:gd name="T11" fmla="*/ 218 h 2328"/>
                <a:gd name="T12" fmla="*/ 67890604 w 2328"/>
                <a:gd name="T13" fmla="*/ 218 h 2328"/>
                <a:gd name="T14" fmla="*/ 67890604 w 2328"/>
                <a:gd name="T15" fmla="*/ 218 h 2328"/>
                <a:gd name="T16" fmla="*/ 67890604 w 2328"/>
                <a:gd name="T17" fmla="*/ 218 h 2328"/>
                <a:gd name="T18" fmla="*/ 67890604 w 2328"/>
                <a:gd name="T19" fmla="*/ 218 h 2328"/>
                <a:gd name="T20" fmla="*/ 67890604 w 2328"/>
                <a:gd name="T21" fmla="*/ 218 h 2328"/>
                <a:gd name="T22" fmla="*/ 67890604 w 2328"/>
                <a:gd name="T23" fmla="*/ 218 h 2328"/>
                <a:gd name="T24" fmla="*/ 67890604 w 2328"/>
                <a:gd name="T25" fmla="*/ 218 h 2328"/>
                <a:gd name="T26" fmla="*/ 67890604 w 2328"/>
                <a:gd name="T27" fmla="*/ 218 h 2328"/>
                <a:gd name="T28" fmla="*/ 67890604 w 2328"/>
                <a:gd name="T29" fmla="*/ 218 h 2328"/>
                <a:gd name="T30" fmla="*/ 67890604 w 2328"/>
                <a:gd name="T31" fmla="*/ 218 h 2328"/>
                <a:gd name="T32" fmla="*/ 67890604 w 2328"/>
                <a:gd name="T33" fmla="*/ 218 h 2328"/>
                <a:gd name="T34" fmla="*/ 67890604 w 2328"/>
                <a:gd name="T35" fmla="*/ 218 h 2328"/>
                <a:gd name="T36" fmla="*/ 67890604 w 2328"/>
                <a:gd name="T37" fmla="*/ 172 h 2328"/>
                <a:gd name="T38" fmla="*/ 67890604 w 2328"/>
                <a:gd name="T39" fmla="*/ 70 h 2328"/>
                <a:gd name="T40" fmla="*/ 67890604 w 2328"/>
                <a:gd name="T41" fmla="*/ 13 h 2328"/>
                <a:gd name="T42" fmla="*/ 67890604 w 2328"/>
                <a:gd name="T43" fmla="*/ 4 h 2328"/>
                <a:gd name="T44" fmla="*/ 67890604 w 2328"/>
                <a:gd name="T45" fmla="*/ 45 h 2328"/>
                <a:gd name="T46" fmla="*/ 67890604 w 2328"/>
                <a:gd name="T47" fmla="*/ 135 h 2328"/>
                <a:gd name="T48" fmla="*/ 67890604 w 2328"/>
                <a:gd name="T49" fmla="*/ 218 h 2328"/>
                <a:gd name="T50" fmla="*/ 67890604 w 2328"/>
                <a:gd name="T51" fmla="*/ 218 h 2328"/>
                <a:gd name="T52" fmla="*/ 67890604 w 2328"/>
                <a:gd name="T53" fmla="*/ 218 h 2328"/>
                <a:gd name="T54" fmla="*/ 67890604 w 2328"/>
                <a:gd name="T55" fmla="*/ 218 h 2328"/>
                <a:gd name="T56" fmla="*/ 67890604 w 2328"/>
                <a:gd name="T57" fmla="*/ 218 h 2328"/>
                <a:gd name="T58" fmla="*/ 67890604 w 2328"/>
                <a:gd name="T59" fmla="*/ 218 h 2328"/>
                <a:gd name="T60" fmla="*/ 67890604 w 2328"/>
                <a:gd name="T61" fmla="*/ 218 h 2328"/>
                <a:gd name="T62" fmla="*/ 67890604 w 2328"/>
                <a:gd name="T63" fmla="*/ 218 h 2328"/>
                <a:gd name="T64" fmla="*/ 67890604 w 2328"/>
                <a:gd name="T65" fmla="*/ 218 h 2328"/>
                <a:gd name="T66" fmla="*/ 67890604 w 2328"/>
                <a:gd name="T67" fmla="*/ 218 h 2328"/>
                <a:gd name="T68" fmla="*/ 67890604 w 2328"/>
                <a:gd name="T69" fmla="*/ 218 h 2328"/>
                <a:gd name="T70" fmla="*/ 67890604 w 2328"/>
                <a:gd name="T71" fmla="*/ 218 h 2328"/>
                <a:gd name="T72" fmla="*/ 67890604 w 2328"/>
                <a:gd name="T73" fmla="*/ 218 h 2328"/>
                <a:gd name="T74" fmla="*/ 67890604 w 2328"/>
                <a:gd name="T75" fmla="*/ 218 h 2328"/>
                <a:gd name="T76" fmla="*/ 67890604 w 2328"/>
                <a:gd name="T77" fmla="*/ 218 h 2328"/>
                <a:gd name="T78" fmla="*/ 67890604 w 2328"/>
                <a:gd name="T79" fmla="*/ 218 h 2328"/>
                <a:gd name="T80" fmla="*/ 67890604 w 2328"/>
                <a:gd name="T81" fmla="*/ 218 h 2328"/>
                <a:gd name="T82" fmla="*/ 67890604 w 2328"/>
                <a:gd name="T83" fmla="*/ 218 h 2328"/>
                <a:gd name="T84" fmla="*/ 67890604 w 2328"/>
                <a:gd name="T85" fmla="*/ 218 h 2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28"/>
                <a:gd name="T130" fmla="*/ 0 h 2328"/>
                <a:gd name="T131" fmla="*/ 2328 w 2328"/>
                <a:gd name="T132" fmla="*/ 2328 h 2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28" h="2328">
                  <a:moveTo>
                    <a:pt x="1163" y="2328"/>
                  </a:moveTo>
                  <a:lnTo>
                    <a:pt x="1223" y="2326"/>
                  </a:lnTo>
                  <a:lnTo>
                    <a:pt x="1283" y="2321"/>
                  </a:lnTo>
                  <a:lnTo>
                    <a:pt x="1341" y="2314"/>
                  </a:lnTo>
                  <a:lnTo>
                    <a:pt x="1399" y="2304"/>
                  </a:lnTo>
                  <a:lnTo>
                    <a:pt x="1455" y="2291"/>
                  </a:lnTo>
                  <a:lnTo>
                    <a:pt x="1510" y="2275"/>
                  </a:lnTo>
                  <a:lnTo>
                    <a:pt x="1564" y="2257"/>
                  </a:lnTo>
                  <a:lnTo>
                    <a:pt x="1617" y="2237"/>
                  </a:lnTo>
                  <a:lnTo>
                    <a:pt x="1669" y="2213"/>
                  </a:lnTo>
                  <a:lnTo>
                    <a:pt x="1719" y="2187"/>
                  </a:lnTo>
                  <a:lnTo>
                    <a:pt x="1767" y="2159"/>
                  </a:lnTo>
                  <a:lnTo>
                    <a:pt x="1815" y="2130"/>
                  </a:lnTo>
                  <a:lnTo>
                    <a:pt x="1861" y="2096"/>
                  </a:lnTo>
                  <a:lnTo>
                    <a:pt x="1904" y="2062"/>
                  </a:lnTo>
                  <a:lnTo>
                    <a:pt x="1947" y="2025"/>
                  </a:lnTo>
                  <a:lnTo>
                    <a:pt x="1986" y="1986"/>
                  </a:lnTo>
                  <a:lnTo>
                    <a:pt x="2025" y="1946"/>
                  </a:lnTo>
                  <a:lnTo>
                    <a:pt x="2062" y="1904"/>
                  </a:lnTo>
                  <a:lnTo>
                    <a:pt x="2096" y="1860"/>
                  </a:lnTo>
                  <a:lnTo>
                    <a:pt x="2128" y="1814"/>
                  </a:lnTo>
                  <a:lnTo>
                    <a:pt x="2160" y="1767"/>
                  </a:lnTo>
                  <a:lnTo>
                    <a:pt x="2187" y="1718"/>
                  </a:lnTo>
                  <a:lnTo>
                    <a:pt x="2213" y="1669"/>
                  </a:lnTo>
                  <a:lnTo>
                    <a:pt x="2237" y="1617"/>
                  </a:lnTo>
                  <a:lnTo>
                    <a:pt x="2257" y="1564"/>
                  </a:lnTo>
                  <a:lnTo>
                    <a:pt x="2275" y="1510"/>
                  </a:lnTo>
                  <a:lnTo>
                    <a:pt x="2292" y="1454"/>
                  </a:lnTo>
                  <a:lnTo>
                    <a:pt x="2304" y="1398"/>
                  </a:lnTo>
                  <a:lnTo>
                    <a:pt x="2314" y="1341"/>
                  </a:lnTo>
                  <a:lnTo>
                    <a:pt x="2321" y="1284"/>
                  </a:lnTo>
                  <a:lnTo>
                    <a:pt x="2326" y="1224"/>
                  </a:lnTo>
                  <a:lnTo>
                    <a:pt x="2328" y="1164"/>
                  </a:lnTo>
                  <a:lnTo>
                    <a:pt x="2326" y="1104"/>
                  </a:lnTo>
                  <a:lnTo>
                    <a:pt x="2321" y="1044"/>
                  </a:lnTo>
                  <a:lnTo>
                    <a:pt x="2314" y="987"/>
                  </a:lnTo>
                  <a:lnTo>
                    <a:pt x="2304" y="930"/>
                  </a:lnTo>
                  <a:lnTo>
                    <a:pt x="2292" y="874"/>
                  </a:lnTo>
                  <a:lnTo>
                    <a:pt x="2275" y="818"/>
                  </a:lnTo>
                  <a:lnTo>
                    <a:pt x="2257" y="764"/>
                  </a:lnTo>
                  <a:lnTo>
                    <a:pt x="2237" y="711"/>
                  </a:lnTo>
                  <a:lnTo>
                    <a:pt x="2213" y="659"/>
                  </a:lnTo>
                  <a:lnTo>
                    <a:pt x="2187" y="610"/>
                  </a:lnTo>
                  <a:lnTo>
                    <a:pt x="2160" y="561"/>
                  </a:lnTo>
                  <a:lnTo>
                    <a:pt x="2128" y="514"/>
                  </a:lnTo>
                  <a:lnTo>
                    <a:pt x="2096" y="468"/>
                  </a:lnTo>
                  <a:lnTo>
                    <a:pt x="2062" y="424"/>
                  </a:lnTo>
                  <a:lnTo>
                    <a:pt x="2025" y="382"/>
                  </a:lnTo>
                  <a:lnTo>
                    <a:pt x="1986" y="341"/>
                  </a:lnTo>
                  <a:lnTo>
                    <a:pt x="1947" y="303"/>
                  </a:lnTo>
                  <a:lnTo>
                    <a:pt x="1904" y="266"/>
                  </a:lnTo>
                  <a:lnTo>
                    <a:pt x="1861" y="232"/>
                  </a:lnTo>
                  <a:lnTo>
                    <a:pt x="1815" y="198"/>
                  </a:lnTo>
                  <a:lnTo>
                    <a:pt x="1767" y="169"/>
                  </a:lnTo>
                  <a:lnTo>
                    <a:pt x="1719" y="141"/>
                  </a:lnTo>
                  <a:lnTo>
                    <a:pt x="1669" y="115"/>
                  </a:lnTo>
                  <a:lnTo>
                    <a:pt x="1617" y="91"/>
                  </a:lnTo>
                  <a:lnTo>
                    <a:pt x="1564" y="71"/>
                  </a:lnTo>
                  <a:lnTo>
                    <a:pt x="1510" y="53"/>
                  </a:lnTo>
                  <a:lnTo>
                    <a:pt x="1455" y="37"/>
                  </a:lnTo>
                  <a:lnTo>
                    <a:pt x="1399" y="24"/>
                  </a:lnTo>
                  <a:lnTo>
                    <a:pt x="1341" y="14"/>
                  </a:lnTo>
                  <a:lnTo>
                    <a:pt x="1283" y="7"/>
                  </a:lnTo>
                  <a:lnTo>
                    <a:pt x="1223" y="2"/>
                  </a:lnTo>
                  <a:lnTo>
                    <a:pt x="1163" y="0"/>
                  </a:lnTo>
                  <a:lnTo>
                    <a:pt x="1104" y="2"/>
                  </a:lnTo>
                  <a:lnTo>
                    <a:pt x="1045" y="7"/>
                  </a:lnTo>
                  <a:lnTo>
                    <a:pt x="987" y="14"/>
                  </a:lnTo>
                  <a:lnTo>
                    <a:pt x="929" y="24"/>
                  </a:lnTo>
                  <a:lnTo>
                    <a:pt x="873" y="37"/>
                  </a:lnTo>
                  <a:lnTo>
                    <a:pt x="818" y="53"/>
                  </a:lnTo>
                  <a:lnTo>
                    <a:pt x="764" y="71"/>
                  </a:lnTo>
                  <a:lnTo>
                    <a:pt x="711" y="91"/>
                  </a:lnTo>
                  <a:lnTo>
                    <a:pt x="659" y="115"/>
                  </a:lnTo>
                  <a:lnTo>
                    <a:pt x="609" y="141"/>
                  </a:lnTo>
                  <a:lnTo>
                    <a:pt x="561" y="169"/>
                  </a:lnTo>
                  <a:lnTo>
                    <a:pt x="513" y="198"/>
                  </a:lnTo>
                  <a:lnTo>
                    <a:pt x="469" y="232"/>
                  </a:lnTo>
                  <a:lnTo>
                    <a:pt x="424" y="266"/>
                  </a:lnTo>
                  <a:lnTo>
                    <a:pt x="381" y="303"/>
                  </a:lnTo>
                  <a:lnTo>
                    <a:pt x="342" y="341"/>
                  </a:lnTo>
                  <a:lnTo>
                    <a:pt x="303" y="382"/>
                  </a:lnTo>
                  <a:lnTo>
                    <a:pt x="267" y="424"/>
                  </a:lnTo>
                  <a:lnTo>
                    <a:pt x="232" y="468"/>
                  </a:lnTo>
                  <a:lnTo>
                    <a:pt x="200" y="514"/>
                  </a:lnTo>
                  <a:lnTo>
                    <a:pt x="168" y="561"/>
                  </a:lnTo>
                  <a:lnTo>
                    <a:pt x="141" y="610"/>
                  </a:lnTo>
                  <a:lnTo>
                    <a:pt x="115" y="659"/>
                  </a:lnTo>
                  <a:lnTo>
                    <a:pt x="93" y="711"/>
                  </a:lnTo>
                  <a:lnTo>
                    <a:pt x="71" y="764"/>
                  </a:lnTo>
                  <a:lnTo>
                    <a:pt x="53" y="818"/>
                  </a:lnTo>
                  <a:lnTo>
                    <a:pt x="36" y="874"/>
                  </a:lnTo>
                  <a:lnTo>
                    <a:pt x="24" y="930"/>
                  </a:lnTo>
                  <a:lnTo>
                    <a:pt x="14" y="987"/>
                  </a:lnTo>
                  <a:lnTo>
                    <a:pt x="7" y="1044"/>
                  </a:lnTo>
                  <a:lnTo>
                    <a:pt x="2" y="1104"/>
                  </a:lnTo>
                  <a:lnTo>
                    <a:pt x="0" y="1164"/>
                  </a:lnTo>
                  <a:lnTo>
                    <a:pt x="2" y="1224"/>
                  </a:lnTo>
                  <a:lnTo>
                    <a:pt x="7" y="1284"/>
                  </a:lnTo>
                  <a:lnTo>
                    <a:pt x="14" y="1341"/>
                  </a:lnTo>
                  <a:lnTo>
                    <a:pt x="24" y="1398"/>
                  </a:lnTo>
                  <a:lnTo>
                    <a:pt x="36" y="1454"/>
                  </a:lnTo>
                  <a:lnTo>
                    <a:pt x="53" y="1510"/>
                  </a:lnTo>
                  <a:lnTo>
                    <a:pt x="71" y="1564"/>
                  </a:lnTo>
                  <a:lnTo>
                    <a:pt x="93" y="1617"/>
                  </a:lnTo>
                  <a:lnTo>
                    <a:pt x="115" y="1669"/>
                  </a:lnTo>
                  <a:lnTo>
                    <a:pt x="141" y="1718"/>
                  </a:lnTo>
                  <a:lnTo>
                    <a:pt x="168" y="1767"/>
                  </a:lnTo>
                  <a:lnTo>
                    <a:pt x="200" y="1814"/>
                  </a:lnTo>
                  <a:lnTo>
                    <a:pt x="232" y="1860"/>
                  </a:lnTo>
                  <a:lnTo>
                    <a:pt x="267" y="1904"/>
                  </a:lnTo>
                  <a:lnTo>
                    <a:pt x="303" y="1946"/>
                  </a:lnTo>
                  <a:lnTo>
                    <a:pt x="342" y="1986"/>
                  </a:lnTo>
                  <a:lnTo>
                    <a:pt x="381" y="2025"/>
                  </a:lnTo>
                  <a:lnTo>
                    <a:pt x="424" y="2062"/>
                  </a:lnTo>
                  <a:lnTo>
                    <a:pt x="469" y="2096"/>
                  </a:lnTo>
                  <a:lnTo>
                    <a:pt x="513" y="2130"/>
                  </a:lnTo>
                  <a:lnTo>
                    <a:pt x="561" y="2159"/>
                  </a:lnTo>
                  <a:lnTo>
                    <a:pt x="609" y="2187"/>
                  </a:lnTo>
                  <a:lnTo>
                    <a:pt x="659" y="2213"/>
                  </a:lnTo>
                  <a:lnTo>
                    <a:pt x="711" y="2237"/>
                  </a:lnTo>
                  <a:lnTo>
                    <a:pt x="764" y="2257"/>
                  </a:lnTo>
                  <a:lnTo>
                    <a:pt x="818" y="2275"/>
                  </a:lnTo>
                  <a:lnTo>
                    <a:pt x="873" y="2291"/>
                  </a:lnTo>
                  <a:lnTo>
                    <a:pt x="929" y="2304"/>
                  </a:lnTo>
                  <a:lnTo>
                    <a:pt x="987" y="2314"/>
                  </a:lnTo>
                  <a:lnTo>
                    <a:pt x="1045" y="2321"/>
                  </a:lnTo>
                  <a:lnTo>
                    <a:pt x="1104" y="2326"/>
                  </a:lnTo>
                  <a:lnTo>
                    <a:pt x="1163" y="2328"/>
                  </a:lnTo>
                  <a:close/>
                </a:path>
              </a:pathLst>
            </a:custGeom>
            <a:solidFill>
              <a:srgbClr val="808000"/>
            </a:solidFill>
            <a:ln w="9525">
              <a:noFill/>
              <a:round/>
              <a:headEnd/>
              <a:tailEnd/>
            </a:ln>
          </p:spPr>
          <p:txBody>
            <a:bodyPr/>
            <a:lstStyle/>
            <a:p>
              <a:endParaRPr lang="en-US"/>
            </a:p>
          </p:txBody>
        </p:sp>
        <p:sp>
          <p:nvSpPr>
            <p:cNvPr id="36948" name="Freeform 11"/>
            <p:cNvSpPr>
              <a:spLocks noChangeAspect="1"/>
            </p:cNvSpPr>
            <p:nvPr/>
          </p:nvSpPr>
          <p:spPr bwMode="auto">
            <a:xfrm>
              <a:off x="2083" y="1020"/>
              <a:ext cx="1561" cy="386"/>
            </a:xfrm>
            <a:custGeom>
              <a:avLst/>
              <a:gdLst>
                <a:gd name="T0" fmla="*/ 67440073 w 2293"/>
                <a:gd name="T1" fmla="*/ 232 h 2294"/>
                <a:gd name="T2" fmla="*/ 67440073 w 2293"/>
                <a:gd name="T3" fmla="*/ 232 h 2294"/>
                <a:gd name="T4" fmla="*/ 67440073 w 2293"/>
                <a:gd name="T5" fmla="*/ 232 h 2294"/>
                <a:gd name="T6" fmla="*/ 67440073 w 2293"/>
                <a:gd name="T7" fmla="*/ 232 h 2294"/>
                <a:gd name="T8" fmla="*/ 67440073 w 2293"/>
                <a:gd name="T9" fmla="*/ 232 h 2294"/>
                <a:gd name="T10" fmla="*/ 67440073 w 2293"/>
                <a:gd name="T11" fmla="*/ 232 h 2294"/>
                <a:gd name="T12" fmla="*/ 67440073 w 2293"/>
                <a:gd name="T13" fmla="*/ 232 h 2294"/>
                <a:gd name="T14" fmla="*/ 67440073 w 2293"/>
                <a:gd name="T15" fmla="*/ 232 h 2294"/>
                <a:gd name="T16" fmla="*/ 67440073 w 2293"/>
                <a:gd name="T17" fmla="*/ 232 h 2294"/>
                <a:gd name="T18" fmla="*/ 67440073 w 2293"/>
                <a:gd name="T19" fmla="*/ 232 h 2294"/>
                <a:gd name="T20" fmla="*/ 67440073 w 2293"/>
                <a:gd name="T21" fmla="*/ 232 h 2294"/>
                <a:gd name="T22" fmla="*/ 67440073 w 2293"/>
                <a:gd name="T23" fmla="*/ 232 h 2294"/>
                <a:gd name="T24" fmla="*/ 67440073 w 2293"/>
                <a:gd name="T25" fmla="*/ 232 h 2294"/>
                <a:gd name="T26" fmla="*/ 67440073 w 2293"/>
                <a:gd name="T27" fmla="*/ 232 h 2294"/>
                <a:gd name="T28" fmla="*/ 67440073 w 2293"/>
                <a:gd name="T29" fmla="*/ 232 h 2294"/>
                <a:gd name="T30" fmla="*/ 67440073 w 2293"/>
                <a:gd name="T31" fmla="*/ 232 h 2294"/>
                <a:gd name="T32" fmla="*/ 67440073 w 2293"/>
                <a:gd name="T33" fmla="*/ 232 h 2294"/>
                <a:gd name="T34" fmla="*/ 67440073 w 2293"/>
                <a:gd name="T35" fmla="*/ 232 h 2294"/>
                <a:gd name="T36" fmla="*/ 67440073 w 2293"/>
                <a:gd name="T37" fmla="*/ 183 h 2294"/>
                <a:gd name="T38" fmla="*/ 67440073 w 2293"/>
                <a:gd name="T39" fmla="*/ 74 h 2294"/>
                <a:gd name="T40" fmla="*/ 67440073 w 2293"/>
                <a:gd name="T41" fmla="*/ 12 h 2294"/>
                <a:gd name="T42" fmla="*/ 67440073 w 2293"/>
                <a:gd name="T43" fmla="*/ 2 h 2294"/>
                <a:gd name="T44" fmla="*/ 67440073 w 2293"/>
                <a:gd name="T45" fmla="*/ 47 h 2294"/>
                <a:gd name="T46" fmla="*/ 67440073 w 2293"/>
                <a:gd name="T47" fmla="*/ 142 h 2294"/>
                <a:gd name="T48" fmla="*/ 67440073 w 2293"/>
                <a:gd name="T49" fmla="*/ 232 h 2294"/>
                <a:gd name="T50" fmla="*/ 67440073 w 2293"/>
                <a:gd name="T51" fmla="*/ 232 h 2294"/>
                <a:gd name="T52" fmla="*/ 67440073 w 2293"/>
                <a:gd name="T53" fmla="*/ 232 h 2294"/>
                <a:gd name="T54" fmla="*/ 67440073 w 2293"/>
                <a:gd name="T55" fmla="*/ 232 h 2294"/>
                <a:gd name="T56" fmla="*/ 67440073 w 2293"/>
                <a:gd name="T57" fmla="*/ 232 h 2294"/>
                <a:gd name="T58" fmla="*/ 67440073 w 2293"/>
                <a:gd name="T59" fmla="*/ 232 h 2294"/>
                <a:gd name="T60" fmla="*/ 67440073 w 2293"/>
                <a:gd name="T61" fmla="*/ 232 h 2294"/>
                <a:gd name="T62" fmla="*/ 39649552 w 2293"/>
                <a:gd name="T63" fmla="*/ 232 h 2294"/>
                <a:gd name="T64" fmla="*/ 67440073 w 2293"/>
                <a:gd name="T65" fmla="*/ 232 h 2294"/>
                <a:gd name="T66" fmla="*/ 67440073 w 2293"/>
                <a:gd name="T67" fmla="*/ 232 h 2294"/>
                <a:gd name="T68" fmla="*/ 67440073 w 2293"/>
                <a:gd name="T69" fmla="*/ 232 h 2294"/>
                <a:gd name="T70" fmla="*/ 67440073 w 2293"/>
                <a:gd name="T71" fmla="*/ 232 h 2294"/>
                <a:gd name="T72" fmla="*/ 67440073 w 2293"/>
                <a:gd name="T73" fmla="*/ 232 h 2294"/>
                <a:gd name="T74" fmla="*/ 67440073 w 2293"/>
                <a:gd name="T75" fmla="*/ 232 h 2294"/>
                <a:gd name="T76" fmla="*/ 67440073 w 2293"/>
                <a:gd name="T77" fmla="*/ 232 h 2294"/>
                <a:gd name="T78" fmla="*/ 67440073 w 2293"/>
                <a:gd name="T79" fmla="*/ 232 h 2294"/>
                <a:gd name="T80" fmla="*/ 67440073 w 2293"/>
                <a:gd name="T81" fmla="*/ 232 h 2294"/>
                <a:gd name="T82" fmla="*/ 67440073 w 2293"/>
                <a:gd name="T83" fmla="*/ 232 h 2294"/>
                <a:gd name="T84" fmla="*/ 67440073 w 2293"/>
                <a:gd name="T85" fmla="*/ 232 h 2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93"/>
                <a:gd name="T130" fmla="*/ 0 h 2294"/>
                <a:gd name="T131" fmla="*/ 2293 w 2293"/>
                <a:gd name="T132" fmla="*/ 2294 h 2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93" h="2294">
                  <a:moveTo>
                    <a:pt x="1145" y="2294"/>
                  </a:moveTo>
                  <a:lnTo>
                    <a:pt x="1204" y="2293"/>
                  </a:lnTo>
                  <a:lnTo>
                    <a:pt x="1262" y="2288"/>
                  </a:lnTo>
                  <a:lnTo>
                    <a:pt x="1320" y="2281"/>
                  </a:lnTo>
                  <a:lnTo>
                    <a:pt x="1377" y="2271"/>
                  </a:lnTo>
                  <a:lnTo>
                    <a:pt x="1432" y="2258"/>
                  </a:lnTo>
                  <a:lnTo>
                    <a:pt x="1487" y="2243"/>
                  </a:lnTo>
                  <a:lnTo>
                    <a:pt x="1540" y="2225"/>
                  </a:lnTo>
                  <a:lnTo>
                    <a:pt x="1592" y="2205"/>
                  </a:lnTo>
                  <a:lnTo>
                    <a:pt x="1643" y="2181"/>
                  </a:lnTo>
                  <a:lnTo>
                    <a:pt x="1692" y="2156"/>
                  </a:lnTo>
                  <a:lnTo>
                    <a:pt x="1741" y="2129"/>
                  </a:lnTo>
                  <a:lnTo>
                    <a:pt x="1787" y="2099"/>
                  </a:lnTo>
                  <a:lnTo>
                    <a:pt x="1833" y="2066"/>
                  </a:lnTo>
                  <a:lnTo>
                    <a:pt x="1875" y="2032"/>
                  </a:lnTo>
                  <a:lnTo>
                    <a:pt x="1917" y="1997"/>
                  </a:lnTo>
                  <a:lnTo>
                    <a:pt x="1957" y="1958"/>
                  </a:lnTo>
                  <a:lnTo>
                    <a:pt x="1995" y="1918"/>
                  </a:lnTo>
                  <a:lnTo>
                    <a:pt x="2031" y="1877"/>
                  </a:lnTo>
                  <a:lnTo>
                    <a:pt x="2066" y="1833"/>
                  </a:lnTo>
                  <a:lnTo>
                    <a:pt x="2097" y="1789"/>
                  </a:lnTo>
                  <a:lnTo>
                    <a:pt x="2127" y="1741"/>
                  </a:lnTo>
                  <a:lnTo>
                    <a:pt x="2155" y="1694"/>
                  </a:lnTo>
                  <a:lnTo>
                    <a:pt x="2180" y="1644"/>
                  </a:lnTo>
                  <a:lnTo>
                    <a:pt x="2204" y="1593"/>
                  </a:lnTo>
                  <a:lnTo>
                    <a:pt x="2224" y="1541"/>
                  </a:lnTo>
                  <a:lnTo>
                    <a:pt x="2242" y="1488"/>
                  </a:lnTo>
                  <a:lnTo>
                    <a:pt x="2257" y="1434"/>
                  </a:lnTo>
                  <a:lnTo>
                    <a:pt x="2270" y="1377"/>
                  </a:lnTo>
                  <a:lnTo>
                    <a:pt x="2280" y="1321"/>
                  </a:lnTo>
                  <a:lnTo>
                    <a:pt x="2287" y="1264"/>
                  </a:lnTo>
                  <a:lnTo>
                    <a:pt x="2292" y="1206"/>
                  </a:lnTo>
                  <a:lnTo>
                    <a:pt x="2293" y="1147"/>
                  </a:lnTo>
                  <a:lnTo>
                    <a:pt x="2292" y="1088"/>
                  </a:lnTo>
                  <a:lnTo>
                    <a:pt x="2287" y="1030"/>
                  </a:lnTo>
                  <a:lnTo>
                    <a:pt x="2280" y="973"/>
                  </a:lnTo>
                  <a:lnTo>
                    <a:pt x="2270" y="917"/>
                  </a:lnTo>
                  <a:lnTo>
                    <a:pt x="2257" y="860"/>
                  </a:lnTo>
                  <a:lnTo>
                    <a:pt x="2242" y="806"/>
                  </a:lnTo>
                  <a:lnTo>
                    <a:pt x="2224" y="753"/>
                  </a:lnTo>
                  <a:lnTo>
                    <a:pt x="2204" y="701"/>
                  </a:lnTo>
                  <a:lnTo>
                    <a:pt x="2180" y="650"/>
                  </a:lnTo>
                  <a:lnTo>
                    <a:pt x="2155" y="600"/>
                  </a:lnTo>
                  <a:lnTo>
                    <a:pt x="2127" y="553"/>
                  </a:lnTo>
                  <a:lnTo>
                    <a:pt x="2097" y="505"/>
                  </a:lnTo>
                  <a:lnTo>
                    <a:pt x="2066" y="461"/>
                  </a:lnTo>
                  <a:lnTo>
                    <a:pt x="2031" y="417"/>
                  </a:lnTo>
                  <a:lnTo>
                    <a:pt x="1995" y="376"/>
                  </a:lnTo>
                  <a:lnTo>
                    <a:pt x="1957" y="336"/>
                  </a:lnTo>
                  <a:lnTo>
                    <a:pt x="1917" y="297"/>
                  </a:lnTo>
                  <a:lnTo>
                    <a:pt x="1875" y="262"/>
                  </a:lnTo>
                  <a:lnTo>
                    <a:pt x="1833" y="228"/>
                  </a:lnTo>
                  <a:lnTo>
                    <a:pt x="1787" y="195"/>
                  </a:lnTo>
                  <a:lnTo>
                    <a:pt x="1741" y="165"/>
                  </a:lnTo>
                  <a:lnTo>
                    <a:pt x="1692" y="138"/>
                  </a:lnTo>
                  <a:lnTo>
                    <a:pt x="1643" y="113"/>
                  </a:lnTo>
                  <a:lnTo>
                    <a:pt x="1592" y="89"/>
                  </a:lnTo>
                  <a:lnTo>
                    <a:pt x="1540" y="69"/>
                  </a:lnTo>
                  <a:lnTo>
                    <a:pt x="1487" y="51"/>
                  </a:lnTo>
                  <a:lnTo>
                    <a:pt x="1432" y="36"/>
                  </a:lnTo>
                  <a:lnTo>
                    <a:pt x="1377" y="23"/>
                  </a:lnTo>
                  <a:lnTo>
                    <a:pt x="1320" y="13"/>
                  </a:lnTo>
                  <a:lnTo>
                    <a:pt x="1262" y="6"/>
                  </a:lnTo>
                  <a:lnTo>
                    <a:pt x="1204" y="1"/>
                  </a:lnTo>
                  <a:lnTo>
                    <a:pt x="1145" y="0"/>
                  </a:lnTo>
                  <a:lnTo>
                    <a:pt x="1087" y="1"/>
                  </a:lnTo>
                  <a:lnTo>
                    <a:pt x="1028" y="6"/>
                  </a:lnTo>
                  <a:lnTo>
                    <a:pt x="971" y="13"/>
                  </a:lnTo>
                  <a:lnTo>
                    <a:pt x="915" y="23"/>
                  </a:lnTo>
                  <a:lnTo>
                    <a:pt x="859" y="36"/>
                  </a:lnTo>
                  <a:lnTo>
                    <a:pt x="804" y="51"/>
                  </a:lnTo>
                  <a:lnTo>
                    <a:pt x="752" y="69"/>
                  </a:lnTo>
                  <a:lnTo>
                    <a:pt x="700" y="89"/>
                  </a:lnTo>
                  <a:lnTo>
                    <a:pt x="649" y="113"/>
                  </a:lnTo>
                  <a:lnTo>
                    <a:pt x="600" y="138"/>
                  </a:lnTo>
                  <a:lnTo>
                    <a:pt x="551" y="165"/>
                  </a:lnTo>
                  <a:lnTo>
                    <a:pt x="505" y="195"/>
                  </a:lnTo>
                  <a:lnTo>
                    <a:pt x="461" y="228"/>
                  </a:lnTo>
                  <a:lnTo>
                    <a:pt x="417" y="262"/>
                  </a:lnTo>
                  <a:lnTo>
                    <a:pt x="375" y="297"/>
                  </a:lnTo>
                  <a:lnTo>
                    <a:pt x="336" y="336"/>
                  </a:lnTo>
                  <a:lnTo>
                    <a:pt x="297" y="376"/>
                  </a:lnTo>
                  <a:lnTo>
                    <a:pt x="261" y="417"/>
                  </a:lnTo>
                  <a:lnTo>
                    <a:pt x="228" y="461"/>
                  </a:lnTo>
                  <a:lnTo>
                    <a:pt x="195" y="505"/>
                  </a:lnTo>
                  <a:lnTo>
                    <a:pt x="165" y="553"/>
                  </a:lnTo>
                  <a:lnTo>
                    <a:pt x="138" y="600"/>
                  </a:lnTo>
                  <a:lnTo>
                    <a:pt x="113" y="650"/>
                  </a:lnTo>
                  <a:lnTo>
                    <a:pt x="89" y="701"/>
                  </a:lnTo>
                  <a:lnTo>
                    <a:pt x="70" y="753"/>
                  </a:lnTo>
                  <a:lnTo>
                    <a:pt x="51" y="806"/>
                  </a:lnTo>
                  <a:lnTo>
                    <a:pt x="36" y="860"/>
                  </a:lnTo>
                  <a:lnTo>
                    <a:pt x="23" y="917"/>
                  </a:lnTo>
                  <a:lnTo>
                    <a:pt x="14" y="973"/>
                  </a:lnTo>
                  <a:lnTo>
                    <a:pt x="6" y="1030"/>
                  </a:lnTo>
                  <a:lnTo>
                    <a:pt x="1" y="1088"/>
                  </a:lnTo>
                  <a:lnTo>
                    <a:pt x="0" y="1147"/>
                  </a:lnTo>
                  <a:lnTo>
                    <a:pt x="1" y="1206"/>
                  </a:lnTo>
                  <a:lnTo>
                    <a:pt x="6" y="1264"/>
                  </a:lnTo>
                  <a:lnTo>
                    <a:pt x="14" y="1321"/>
                  </a:lnTo>
                  <a:lnTo>
                    <a:pt x="23" y="1377"/>
                  </a:lnTo>
                  <a:lnTo>
                    <a:pt x="36" y="1434"/>
                  </a:lnTo>
                  <a:lnTo>
                    <a:pt x="51" y="1488"/>
                  </a:lnTo>
                  <a:lnTo>
                    <a:pt x="70" y="1541"/>
                  </a:lnTo>
                  <a:lnTo>
                    <a:pt x="89" y="1593"/>
                  </a:lnTo>
                  <a:lnTo>
                    <a:pt x="113" y="1644"/>
                  </a:lnTo>
                  <a:lnTo>
                    <a:pt x="138" y="1694"/>
                  </a:lnTo>
                  <a:lnTo>
                    <a:pt x="165" y="1741"/>
                  </a:lnTo>
                  <a:lnTo>
                    <a:pt x="195" y="1789"/>
                  </a:lnTo>
                  <a:lnTo>
                    <a:pt x="228" y="1833"/>
                  </a:lnTo>
                  <a:lnTo>
                    <a:pt x="261" y="1877"/>
                  </a:lnTo>
                  <a:lnTo>
                    <a:pt x="297" y="1918"/>
                  </a:lnTo>
                  <a:lnTo>
                    <a:pt x="336" y="1958"/>
                  </a:lnTo>
                  <a:lnTo>
                    <a:pt x="375" y="1997"/>
                  </a:lnTo>
                  <a:lnTo>
                    <a:pt x="417" y="2032"/>
                  </a:lnTo>
                  <a:lnTo>
                    <a:pt x="461" y="2066"/>
                  </a:lnTo>
                  <a:lnTo>
                    <a:pt x="505" y="2099"/>
                  </a:lnTo>
                  <a:lnTo>
                    <a:pt x="551" y="2129"/>
                  </a:lnTo>
                  <a:lnTo>
                    <a:pt x="600" y="2156"/>
                  </a:lnTo>
                  <a:lnTo>
                    <a:pt x="649" y="2181"/>
                  </a:lnTo>
                  <a:lnTo>
                    <a:pt x="700" y="2205"/>
                  </a:lnTo>
                  <a:lnTo>
                    <a:pt x="752" y="2225"/>
                  </a:lnTo>
                  <a:lnTo>
                    <a:pt x="804" y="2243"/>
                  </a:lnTo>
                  <a:lnTo>
                    <a:pt x="859" y="2258"/>
                  </a:lnTo>
                  <a:lnTo>
                    <a:pt x="915" y="2271"/>
                  </a:lnTo>
                  <a:lnTo>
                    <a:pt x="971" y="2281"/>
                  </a:lnTo>
                  <a:lnTo>
                    <a:pt x="1028" y="2288"/>
                  </a:lnTo>
                  <a:lnTo>
                    <a:pt x="1087" y="2293"/>
                  </a:lnTo>
                  <a:lnTo>
                    <a:pt x="1145" y="2294"/>
                  </a:lnTo>
                  <a:close/>
                </a:path>
              </a:pathLst>
            </a:custGeom>
            <a:solidFill>
              <a:schemeClr val="tx1"/>
            </a:solidFill>
            <a:ln w="9525">
              <a:noFill/>
              <a:round/>
              <a:headEnd/>
              <a:tailEnd/>
            </a:ln>
          </p:spPr>
          <p:txBody>
            <a:bodyPr/>
            <a:lstStyle/>
            <a:p>
              <a:endParaRPr lang="en-US"/>
            </a:p>
          </p:txBody>
        </p:sp>
        <p:sp>
          <p:nvSpPr>
            <p:cNvPr id="36949" name="Freeform 12"/>
            <p:cNvSpPr>
              <a:spLocks noChangeAspect="1"/>
            </p:cNvSpPr>
            <p:nvPr/>
          </p:nvSpPr>
          <p:spPr bwMode="auto">
            <a:xfrm>
              <a:off x="2263" y="1064"/>
              <a:ext cx="1200" cy="297"/>
            </a:xfrm>
            <a:custGeom>
              <a:avLst/>
              <a:gdLst>
                <a:gd name="T0" fmla="*/ 67687217 w 1762"/>
                <a:gd name="T1" fmla="*/ 236 h 1762"/>
                <a:gd name="T2" fmla="*/ 67687217 w 1762"/>
                <a:gd name="T3" fmla="*/ 236 h 1762"/>
                <a:gd name="T4" fmla="*/ 67687217 w 1762"/>
                <a:gd name="T5" fmla="*/ 236 h 1762"/>
                <a:gd name="T6" fmla="*/ 67687217 w 1762"/>
                <a:gd name="T7" fmla="*/ 236 h 1762"/>
                <a:gd name="T8" fmla="*/ 67687217 w 1762"/>
                <a:gd name="T9" fmla="*/ 236 h 1762"/>
                <a:gd name="T10" fmla="*/ 67687217 w 1762"/>
                <a:gd name="T11" fmla="*/ 236 h 1762"/>
                <a:gd name="T12" fmla="*/ 67687217 w 1762"/>
                <a:gd name="T13" fmla="*/ 236 h 1762"/>
                <a:gd name="T14" fmla="*/ 67687217 w 1762"/>
                <a:gd name="T15" fmla="*/ 236 h 1762"/>
                <a:gd name="T16" fmla="*/ 67687217 w 1762"/>
                <a:gd name="T17" fmla="*/ 236 h 1762"/>
                <a:gd name="T18" fmla="*/ 67687217 w 1762"/>
                <a:gd name="T19" fmla="*/ 236 h 1762"/>
                <a:gd name="T20" fmla="*/ 67687217 w 1762"/>
                <a:gd name="T21" fmla="*/ 236 h 1762"/>
                <a:gd name="T22" fmla="*/ 67687217 w 1762"/>
                <a:gd name="T23" fmla="*/ 236 h 1762"/>
                <a:gd name="T24" fmla="*/ 67687217 w 1762"/>
                <a:gd name="T25" fmla="*/ 236 h 1762"/>
                <a:gd name="T26" fmla="*/ 67687217 w 1762"/>
                <a:gd name="T27" fmla="*/ 236 h 1762"/>
                <a:gd name="T28" fmla="*/ 67687217 w 1762"/>
                <a:gd name="T29" fmla="*/ 236 h 1762"/>
                <a:gd name="T30" fmla="*/ 67687217 w 1762"/>
                <a:gd name="T31" fmla="*/ 236 h 1762"/>
                <a:gd name="T32" fmla="*/ 67687217 w 1762"/>
                <a:gd name="T33" fmla="*/ 236 h 1762"/>
                <a:gd name="T34" fmla="*/ 67687217 w 1762"/>
                <a:gd name="T35" fmla="*/ 236 h 1762"/>
                <a:gd name="T36" fmla="*/ 67687217 w 1762"/>
                <a:gd name="T37" fmla="*/ 147 h 1762"/>
                <a:gd name="T38" fmla="*/ 67687217 w 1762"/>
                <a:gd name="T39" fmla="*/ 59 h 1762"/>
                <a:gd name="T40" fmla="*/ 67687217 w 1762"/>
                <a:gd name="T41" fmla="*/ 10 h 1762"/>
                <a:gd name="T42" fmla="*/ 67687217 w 1762"/>
                <a:gd name="T43" fmla="*/ 2 h 1762"/>
                <a:gd name="T44" fmla="*/ 67687217 w 1762"/>
                <a:gd name="T45" fmla="*/ 38 h 1762"/>
                <a:gd name="T46" fmla="*/ 67687217 w 1762"/>
                <a:gd name="T47" fmla="*/ 114 h 1762"/>
                <a:gd name="T48" fmla="*/ 67687217 w 1762"/>
                <a:gd name="T49" fmla="*/ 223 h 1762"/>
                <a:gd name="T50" fmla="*/ 67687217 w 1762"/>
                <a:gd name="T51" fmla="*/ 236 h 1762"/>
                <a:gd name="T52" fmla="*/ 67687217 w 1762"/>
                <a:gd name="T53" fmla="*/ 236 h 1762"/>
                <a:gd name="T54" fmla="*/ 67687217 w 1762"/>
                <a:gd name="T55" fmla="*/ 236 h 1762"/>
                <a:gd name="T56" fmla="*/ 67687217 w 1762"/>
                <a:gd name="T57" fmla="*/ 236 h 1762"/>
                <a:gd name="T58" fmla="*/ 67687217 w 1762"/>
                <a:gd name="T59" fmla="*/ 236 h 1762"/>
                <a:gd name="T60" fmla="*/ 67687217 w 1762"/>
                <a:gd name="T61" fmla="*/ 236 h 1762"/>
                <a:gd name="T62" fmla="*/ 39827294 w 1762"/>
                <a:gd name="T63" fmla="*/ 236 h 1762"/>
                <a:gd name="T64" fmla="*/ 67687217 w 1762"/>
                <a:gd name="T65" fmla="*/ 236 h 1762"/>
                <a:gd name="T66" fmla="*/ 67687217 w 1762"/>
                <a:gd name="T67" fmla="*/ 236 h 1762"/>
                <a:gd name="T68" fmla="*/ 67687217 w 1762"/>
                <a:gd name="T69" fmla="*/ 236 h 1762"/>
                <a:gd name="T70" fmla="*/ 67687217 w 1762"/>
                <a:gd name="T71" fmla="*/ 236 h 1762"/>
                <a:gd name="T72" fmla="*/ 67687217 w 1762"/>
                <a:gd name="T73" fmla="*/ 236 h 1762"/>
                <a:gd name="T74" fmla="*/ 67687217 w 1762"/>
                <a:gd name="T75" fmla="*/ 236 h 1762"/>
                <a:gd name="T76" fmla="*/ 67687217 w 1762"/>
                <a:gd name="T77" fmla="*/ 236 h 1762"/>
                <a:gd name="T78" fmla="*/ 67687217 w 1762"/>
                <a:gd name="T79" fmla="*/ 236 h 1762"/>
                <a:gd name="T80" fmla="*/ 67687217 w 1762"/>
                <a:gd name="T81" fmla="*/ 236 h 1762"/>
                <a:gd name="T82" fmla="*/ 67687217 w 1762"/>
                <a:gd name="T83" fmla="*/ 236 h 1762"/>
                <a:gd name="T84" fmla="*/ 67687217 w 1762"/>
                <a:gd name="T85" fmla="*/ 236 h 17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62"/>
                <a:gd name="T130" fmla="*/ 0 h 1762"/>
                <a:gd name="T131" fmla="*/ 1762 w 1762"/>
                <a:gd name="T132" fmla="*/ 1762 h 17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62" h="1762">
                  <a:moveTo>
                    <a:pt x="880" y="1762"/>
                  </a:moveTo>
                  <a:lnTo>
                    <a:pt x="925" y="1761"/>
                  </a:lnTo>
                  <a:lnTo>
                    <a:pt x="970" y="1757"/>
                  </a:lnTo>
                  <a:lnTo>
                    <a:pt x="1015" y="1752"/>
                  </a:lnTo>
                  <a:lnTo>
                    <a:pt x="1058" y="1744"/>
                  </a:lnTo>
                  <a:lnTo>
                    <a:pt x="1101" y="1734"/>
                  </a:lnTo>
                  <a:lnTo>
                    <a:pt x="1143" y="1722"/>
                  </a:lnTo>
                  <a:lnTo>
                    <a:pt x="1183" y="1708"/>
                  </a:lnTo>
                  <a:lnTo>
                    <a:pt x="1224" y="1692"/>
                  </a:lnTo>
                  <a:lnTo>
                    <a:pt x="1263" y="1675"/>
                  </a:lnTo>
                  <a:lnTo>
                    <a:pt x="1300" y="1656"/>
                  </a:lnTo>
                  <a:lnTo>
                    <a:pt x="1337" y="1635"/>
                  </a:lnTo>
                  <a:lnTo>
                    <a:pt x="1373" y="1611"/>
                  </a:lnTo>
                  <a:lnTo>
                    <a:pt x="1408" y="1586"/>
                  </a:lnTo>
                  <a:lnTo>
                    <a:pt x="1441" y="1560"/>
                  </a:lnTo>
                  <a:lnTo>
                    <a:pt x="1473" y="1533"/>
                  </a:lnTo>
                  <a:lnTo>
                    <a:pt x="1504" y="1504"/>
                  </a:lnTo>
                  <a:lnTo>
                    <a:pt x="1533" y="1473"/>
                  </a:lnTo>
                  <a:lnTo>
                    <a:pt x="1560" y="1442"/>
                  </a:lnTo>
                  <a:lnTo>
                    <a:pt x="1586" y="1408"/>
                  </a:lnTo>
                  <a:lnTo>
                    <a:pt x="1611" y="1373"/>
                  </a:lnTo>
                  <a:lnTo>
                    <a:pt x="1634" y="1337"/>
                  </a:lnTo>
                  <a:lnTo>
                    <a:pt x="1656" y="1301"/>
                  </a:lnTo>
                  <a:lnTo>
                    <a:pt x="1675" y="1262"/>
                  </a:lnTo>
                  <a:lnTo>
                    <a:pt x="1692" y="1224"/>
                  </a:lnTo>
                  <a:lnTo>
                    <a:pt x="1708" y="1184"/>
                  </a:lnTo>
                  <a:lnTo>
                    <a:pt x="1722" y="1143"/>
                  </a:lnTo>
                  <a:lnTo>
                    <a:pt x="1735" y="1102"/>
                  </a:lnTo>
                  <a:lnTo>
                    <a:pt x="1745" y="1058"/>
                  </a:lnTo>
                  <a:lnTo>
                    <a:pt x="1752" y="1016"/>
                  </a:lnTo>
                  <a:lnTo>
                    <a:pt x="1757" y="971"/>
                  </a:lnTo>
                  <a:lnTo>
                    <a:pt x="1761" y="926"/>
                  </a:lnTo>
                  <a:lnTo>
                    <a:pt x="1762" y="881"/>
                  </a:lnTo>
                  <a:lnTo>
                    <a:pt x="1761" y="836"/>
                  </a:lnTo>
                  <a:lnTo>
                    <a:pt x="1757" y="791"/>
                  </a:lnTo>
                  <a:lnTo>
                    <a:pt x="1752" y="746"/>
                  </a:lnTo>
                  <a:lnTo>
                    <a:pt x="1745" y="704"/>
                  </a:lnTo>
                  <a:lnTo>
                    <a:pt x="1735" y="660"/>
                  </a:lnTo>
                  <a:lnTo>
                    <a:pt x="1722" y="619"/>
                  </a:lnTo>
                  <a:lnTo>
                    <a:pt x="1708" y="578"/>
                  </a:lnTo>
                  <a:lnTo>
                    <a:pt x="1692" y="538"/>
                  </a:lnTo>
                  <a:lnTo>
                    <a:pt x="1675" y="500"/>
                  </a:lnTo>
                  <a:lnTo>
                    <a:pt x="1656" y="461"/>
                  </a:lnTo>
                  <a:lnTo>
                    <a:pt x="1634" y="425"/>
                  </a:lnTo>
                  <a:lnTo>
                    <a:pt x="1611" y="389"/>
                  </a:lnTo>
                  <a:lnTo>
                    <a:pt x="1586" y="354"/>
                  </a:lnTo>
                  <a:lnTo>
                    <a:pt x="1560" y="320"/>
                  </a:lnTo>
                  <a:lnTo>
                    <a:pt x="1533" y="289"/>
                  </a:lnTo>
                  <a:lnTo>
                    <a:pt x="1504" y="258"/>
                  </a:lnTo>
                  <a:lnTo>
                    <a:pt x="1473" y="229"/>
                  </a:lnTo>
                  <a:lnTo>
                    <a:pt x="1441" y="202"/>
                  </a:lnTo>
                  <a:lnTo>
                    <a:pt x="1408" y="176"/>
                  </a:lnTo>
                  <a:lnTo>
                    <a:pt x="1373" y="151"/>
                  </a:lnTo>
                  <a:lnTo>
                    <a:pt x="1337" y="127"/>
                  </a:lnTo>
                  <a:lnTo>
                    <a:pt x="1300" y="106"/>
                  </a:lnTo>
                  <a:lnTo>
                    <a:pt x="1263" y="87"/>
                  </a:lnTo>
                  <a:lnTo>
                    <a:pt x="1224" y="70"/>
                  </a:lnTo>
                  <a:lnTo>
                    <a:pt x="1183" y="54"/>
                  </a:lnTo>
                  <a:lnTo>
                    <a:pt x="1143" y="40"/>
                  </a:lnTo>
                  <a:lnTo>
                    <a:pt x="1101" y="28"/>
                  </a:lnTo>
                  <a:lnTo>
                    <a:pt x="1058" y="18"/>
                  </a:lnTo>
                  <a:lnTo>
                    <a:pt x="1015" y="10"/>
                  </a:lnTo>
                  <a:lnTo>
                    <a:pt x="970" y="5"/>
                  </a:lnTo>
                  <a:lnTo>
                    <a:pt x="925" y="1"/>
                  </a:lnTo>
                  <a:lnTo>
                    <a:pt x="880" y="0"/>
                  </a:lnTo>
                  <a:lnTo>
                    <a:pt x="836" y="1"/>
                  </a:lnTo>
                  <a:lnTo>
                    <a:pt x="791" y="5"/>
                  </a:lnTo>
                  <a:lnTo>
                    <a:pt x="746" y="10"/>
                  </a:lnTo>
                  <a:lnTo>
                    <a:pt x="704" y="18"/>
                  </a:lnTo>
                  <a:lnTo>
                    <a:pt x="660" y="28"/>
                  </a:lnTo>
                  <a:lnTo>
                    <a:pt x="619" y="40"/>
                  </a:lnTo>
                  <a:lnTo>
                    <a:pt x="578" y="54"/>
                  </a:lnTo>
                  <a:lnTo>
                    <a:pt x="538" y="70"/>
                  </a:lnTo>
                  <a:lnTo>
                    <a:pt x="499" y="87"/>
                  </a:lnTo>
                  <a:lnTo>
                    <a:pt x="461" y="106"/>
                  </a:lnTo>
                  <a:lnTo>
                    <a:pt x="425" y="127"/>
                  </a:lnTo>
                  <a:lnTo>
                    <a:pt x="389" y="151"/>
                  </a:lnTo>
                  <a:lnTo>
                    <a:pt x="354" y="176"/>
                  </a:lnTo>
                  <a:lnTo>
                    <a:pt x="320" y="202"/>
                  </a:lnTo>
                  <a:lnTo>
                    <a:pt x="289" y="229"/>
                  </a:lnTo>
                  <a:lnTo>
                    <a:pt x="258" y="258"/>
                  </a:lnTo>
                  <a:lnTo>
                    <a:pt x="229" y="289"/>
                  </a:lnTo>
                  <a:lnTo>
                    <a:pt x="202" y="320"/>
                  </a:lnTo>
                  <a:lnTo>
                    <a:pt x="176" y="354"/>
                  </a:lnTo>
                  <a:lnTo>
                    <a:pt x="151" y="389"/>
                  </a:lnTo>
                  <a:lnTo>
                    <a:pt x="127" y="425"/>
                  </a:lnTo>
                  <a:lnTo>
                    <a:pt x="106" y="461"/>
                  </a:lnTo>
                  <a:lnTo>
                    <a:pt x="87" y="500"/>
                  </a:lnTo>
                  <a:lnTo>
                    <a:pt x="70" y="538"/>
                  </a:lnTo>
                  <a:lnTo>
                    <a:pt x="54" y="578"/>
                  </a:lnTo>
                  <a:lnTo>
                    <a:pt x="40" y="619"/>
                  </a:lnTo>
                  <a:lnTo>
                    <a:pt x="27" y="660"/>
                  </a:lnTo>
                  <a:lnTo>
                    <a:pt x="17" y="704"/>
                  </a:lnTo>
                  <a:lnTo>
                    <a:pt x="10" y="746"/>
                  </a:lnTo>
                  <a:lnTo>
                    <a:pt x="5" y="791"/>
                  </a:lnTo>
                  <a:lnTo>
                    <a:pt x="1" y="836"/>
                  </a:lnTo>
                  <a:lnTo>
                    <a:pt x="0" y="881"/>
                  </a:lnTo>
                  <a:lnTo>
                    <a:pt x="1" y="926"/>
                  </a:lnTo>
                  <a:lnTo>
                    <a:pt x="5" y="971"/>
                  </a:lnTo>
                  <a:lnTo>
                    <a:pt x="10" y="1016"/>
                  </a:lnTo>
                  <a:lnTo>
                    <a:pt x="17" y="1058"/>
                  </a:lnTo>
                  <a:lnTo>
                    <a:pt x="27" y="1102"/>
                  </a:lnTo>
                  <a:lnTo>
                    <a:pt x="40" y="1143"/>
                  </a:lnTo>
                  <a:lnTo>
                    <a:pt x="54" y="1184"/>
                  </a:lnTo>
                  <a:lnTo>
                    <a:pt x="70" y="1224"/>
                  </a:lnTo>
                  <a:lnTo>
                    <a:pt x="87" y="1262"/>
                  </a:lnTo>
                  <a:lnTo>
                    <a:pt x="106" y="1301"/>
                  </a:lnTo>
                  <a:lnTo>
                    <a:pt x="127" y="1337"/>
                  </a:lnTo>
                  <a:lnTo>
                    <a:pt x="151" y="1373"/>
                  </a:lnTo>
                  <a:lnTo>
                    <a:pt x="176" y="1408"/>
                  </a:lnTo>
                  <a:lnTo>
                    <a:pt x="202" y="1442"/>
                  </a:lnTo>
                  <a:lnTo>
                    <a:pt x="229" y="1473"/>
                  </a:lnTo>
                  <a:lnTo>
                    <a:pt x="258" y="1504"/>
                  </a:lnTo>
                  <a:lnTo>
                    <a:pt x="289" y="1533"/>
                  </a:lnTo>
                  <a:lnTo>
                    <a:pt x="320" y="1560"/>
                  </a:lnTo>
                  <a:lnTo>
                    <a:pt x="354" y="1586"/>
                  </a:lnTo>
                  <a:lnTo>
                    <a:pt x="389" y="1611"/>
                  </a:lnTo>
                  <a:lnTo>
                    <a:pt x="425" y="1635"/>
                  </a:lnTo>
                  <a:lnTo>
                    <a:pt x="461" y="1656"/>
                  </a:lnTo>
                  <a:lnTo>
                    <a:pt x="499" y="1675"/>
                  </a:lnTo>
                  <a:lnTo>
                    <a:pt x="538" y="1692"/>
                  </a:lnTo>
                  <a:lnTo>
                    <a:pt x="578" y="1708"/>
                  </a:lnTo>
                  <a:lnTo>
                    <a:pt x="619" y="1722"/>
                  </a:lnTo>
                  <a:lnTo>
                    <a:pt x="660" y="1734"/>
                  </a:lnTo>
                  <a:lnTo>
                    <a:pt x="704" y="1744"/>
                  </a:lnTo>
                  <a:lnTo>
                    <a:pt x="746" y="1752"/>
                  </a:lnTo>
                  <a:lnTo>
                    <a:pt x="791" y="1757"/>
                  </a:lnTo>
                  <a:lnTo>
                    <a:pt x="836" y="1761"/>
                  </a:lnTo>
                  <a:lnTo>
                    <a:pt x="880" y="1762"/>
                  </a:lnTo>
                  <a:close/>
                </a:path>
              </a:pathLst>
            </a:custGeom>
            <a:solidFill>
              <a:srgbClr val="808000"/>
            </a:solidFill>
            <a:ln w="9525">
              <a:noFill/>
              <a:round/>
              <a:headEnd/>
              <a:tailEnd/>
            </a:ln>
          </p:spPr>
          <p:txBody>
            <a:bodyPr/>
            <a:lstStyle/>
            <a:p>
              <a:endParaRPr lang="en-US"/>
            </a:p>
          </p:txBody>
        </p:sp>
        <p:sp>
          <p:nvSpPr>
            <p:cNvPr id="36950" name="Freeform 13"/>
            <p:cNvSpPr>
              <a:spLocks noChangeAspect="1"/>
            </p:cNvSpPr>
            <p:nvPr/>
          </p:nvSpPr>
          <p:spPr bwMode="auto">
            <a:xfrm>
              <a:off x="2276" y="1068"/>
              <a:ext cx="1173" cy="289"/>
            </a:xfrm>
            <a:custGeom>
              <a:avLst/>
              <a:gdLst>
                <a:gd name="T0" fmla="*/ 67108187 w 1724"/>
                <a:gd name="T1" fmla="*/ 224 h 1724"/>
                <a:gd name="T2" fmla="*/ 67108187 w 1724"/>
                <a:gd name="T3" fmla="*/ 224 h 1724"/>
                <a:gd name="T4" fmla="*/ 67108187 w 1724"/>
                <a:gd name="T5" fmla="*/ 224 h 1724"/>
                <a:gd name="T6" fmla="*/ 67108187 w 1724"/>
                <a:gd name="T7" fmla="*/ 224 h 1724"/>
                <a:gd name="T8" fmla="*/ 67108187 w 1724"/>
                <a:gd name="T9" fmla="*/ 224 h 1724"/>
                <a:gd name="T10" fmla="*/ 67108187 w 1724"/>
                <a:gd name="T11" fmla="*/ 224 h 1724"/>
                <a:gd name="T12" fmla="*/ 67108187 w 1724"/>
                <a:gd name="T13" fmla="*/ 224 h 1724"/>
                <a:gd name="T14" fmla="*/ 67108187 w 1724"/>
                <a:gd name="T15" fmla="*/ 224 h 1724"/>
                <a:gd name="T16" fmla="*/ 67108187 w 1724"/>
                <a:gd name="T17" fmla="*/ 224 h 1724"/>
                <a:gd name="T18" fmla="*/ 67108187 w 1724"/>
                <a:gd name="T19" fmla="*/ 224 h 1724"/>
                <a:gd name="T20" fmla="*/ 67108187 w 1724"/>
                <a:gd name="T21" fmla="*/ 224 h 1724"/>
                <a:gd name="T22" fmla="*/ 67108187 w 1724"/>
                <a:gd name="T23" fmla="*/ 224 h 1724"/>
                <a:gd name="T24" fmla="*/ 67108187 w 1724"/>
                <a:gd name="T25" fmla="*/ 224 h 1724"/>
                <a:gd name="T26" fmla="*/ 67108187 w 1724"/>
                <a:gd name="T27" fmla="*/ 224 h 1724"/>
                <a:gd name="T28" fmla="*/ 67108187 w 1724"/>
                <a:gd name="T29" fmla="*/ 224 h 1724"/>
                <a:gd name="T30" fmla="*/ 67108187 w 1724"/>
                <a:gd name="T31" fmla="*/ 224 h 1724"/>
                <a:gd name="T32" fmla="*/ 67108187 w 1724"/>
                <a:gd name="T33" fmla="*/ 224 h 1724"/>
                <a:gd name="T34" fmla="*/ 67108187 w 1724"/>
                <a:gd name="T35" fmla="*/ 224 h 1724"/>
                <a:gd name="T36" fmla="*/ 67108187 w 1724"/>
                <a:gd name="T37" fmla="*/ 132 h 1724"/>
                <a:gd name="T38" fmla="*/ 67108187 w 1724"/>
                <a:gd name="T39" fmla="*/ 53 h 1724"/>
                <a:gd name="T40" fmla="*/ 67108187 w 1724"/>
                <a:gd name="T41" fmla="*/ 10 h 1724"/>
                <a:gd name="T42" fmla="*/ 67108187 w 1724"/>
                <a:gd name="T43" fmla="*/ 2 h 1724"/>
                <a:gd name="T44" fmla="*/ 67108187 w 1724"/>
                <a:gd name="T45" fmla="*/ 34 h 1724"/>
                <a:gd name="T46" fmla="*/ 67108187 w 1724"/>
                <a:gd name="T47" fmla="*/ 102 h 1724"/>
                <a:gd name="T48" fmla="*/ 67108187 w 1724"/>
                <a:gd name="T49" fmla="*/ 207 h 1724"/>
                <a:gd name="T50" fmla="*/ 67108187 w 1724"/>
                <a:gd name="T51" fmla="*/ 224 h 1724"/>
                <a:gd name="T52" fmla="*/ 67108187 w 1724"/>
                <a:gd name="T53" fmla="*/ 224 h 1724"/>
                <a:gd name="T54" fmla="*/ 67108187 w 1724"/>
                <a:gd name="T55" fmla="*/ 224 h 1724"/>
                <a:gd name="T56" fmla="*/ 67108187 w 1724"/>
                <a:gd name="T57" fmla="*/ 224 h 1724"/>
                <a:gd name="T58" fmla="*/ 67108187 w 1724"/>
                <a:gd name="T59" fmla="*/ 224 h 1724"/>
                <a:gd name="T60" fmla="*/ 67108187 w 1724"/>
                <a:gd name="T61" fmla="*/ 224 h 1724"/>
                <a:gd name="T62" fmla="*/ 39374872 w 1724"/>
                <a:gd name="T63" fmla="*/ 224 h 1724"/>
                <a:gd name="T64" fmla="*/ 67108187 w 1724"/>
                <a:gd name="T65" fmla="*/ 224 h 1724"/>
                <a:gd name="T66" fmla="*/ 67108187 w 1724"/>
                <a:gd name="T67" fmla="*/ 224 h 1724"/>
                <a:gd name="T68" fmla="*/ 67108187 w 1724"/>
                <a:gd name="T69" fmla="*/ 224 h 1724"/>
                <a:gd name="T70" fmla="*/ 67108187 w 1724"/>
                <a:gd name="T71" fmla="*/ 224 h 1724"/>
                <a:gd name="T72" fmla="*/ 67108187 w 1724"/>
                <a:gd name="T73" fmla="*/ 224 h 1724"/>
                <a:gd name="T74" fmla="*/ 67108187 w 1724"/>
                <a:gd name="T75" fmla="*/ 224 h 1724"/>
                <a:gd name="T76" fmla="*/ 67108187 w 1724"/>
                <a:gd name="T77" fmla="*/ 224 h 1724"/>
                <a:gd name="T78" fmla="*/ 67108187 w 1724"/>
                <a:gd name="T79" fmla="*/ 224 h 1724"/>
                <a:gd name="T80" fmla="*/ 67108187 w 1724"/>
                <a:gd name="T81" fmla="*/ 224 h 1724"/>
                <a:gd name="T82" fmla="*/ 67108187 w 1724"/>
                <a:gd name="T83" fmla="*/ 224 h 1724"/>
                <a:gd name="T84" fmla="*/ 67108187 w 1724"/>
                <a:gd name="T85" fmla="*/ 224 h 17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4"/>
                <a:gd name="T130" fmla="*/ 0 h 1724"/>
                <a:gd name="T131" fmla="*/ 1724 w 1724"/>
                <a:gd name="T132" fmla="*/ 1724 h 17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4" h="1724">
                  <a:moveTo>
                    <a:pt x="861" y="1724"/>
                  </a:moveTo>
                  <a:lnTo>
                    <a:pt x="906" y="1723"/>
                  </a:lnTo>
                  <a:lnTo>
                    <a:pt x="950" y="1719"/>
                  </a:lnTo>
                  <a:lnTo>
                    <a:pt x="993" y="1714"/>
                  </a:lnTo>
                  <a:lnTo>
                    <a:pt x="1036" y="1707"/>
                  </a:lnTo>
                  <a:lnTo>
                    <a:pt x="1077" y="1697"/>
                  </a:lnTo>
                  <a:lnTo>
                    <a:pt x="1118" y="1685"/>
                  </a:lnTo>
                  <a:lnTo>
                    <a:pt x="1158" y="1672"/>
                  </a:lnTo>
                  <a:lnTo>
                    <a:pt x="1198" y="1657"/>
                  </a:lnTo>
                  <a:lnTo>
                    <a:pt x="1236" y="1639"/>
                  </a:lnTo>
                  <a:lnTo>
                    <a:pt x="1272" y="1619"/>
                  </a:lnTo>
                  <a:lnTo>
                    <a:pt x="1308" y="1600"/>
                  </a:lnTo>
                  <a:lnTo>
                    <a:pt x="1345" y="1577"/>
                  </a:lnTo>
                  <a:lnTo>
                    <a:pt x="1378" y="1552"/>
                  </a:lnTo>
                  <a:lnTo>
                    <a:pt x="1411" y="1527"/>
                  </a:lnTo>
                  <a:lnTo>
                    <a:pt x="1442" y="1500"/>
                  </a:lnTo>
                  <a:lnTo>
                    <a:pt x="1472" y="1471"/>
                  </a:lnTo>
                  <a:lnTo>
                    <a:pt x="1500" y="1441"/>
                  </a:lnTo>
                  <a:lnTo>
                    <a:pt x="1528" y="1410"/>
                  </a:lnTo>
                  <a:lnTo>
                    <a:pt x="1552" y="1378"/>
                  </a:lnTo>
                  <a:lnTo>
                    <a:pt x="1577" y="1344"/>
                  </a:lnTo>
                  <a:lnTo>
                    <a:pt x="1600" y="1309"/>
                  </a:lnTo>
                  <a:lnTo>
                    <a:pt x="1620" y="1273"/>
                  </a:lnTo>
                  <a:lnTo>
                    <a:pt x="1640" y="1236"/>
                  </a:lnTo>
                  <a:lnTo>
                    <a:pt x="1657" y="1197"/>
                  </a:lnTo>
                  <a:lnTo>
                    <a:pt x="1672" y="1159"/>
                  </a:lnTo>
                  <a:lnTo>
                    <a:pt x="1686" y="1119"/>
                  </a:lnTo>
                  <a:lnTo>
                    <a:pt x="1697" y="1078"/>
                  </a:lnTo>
                  <a:lnTo>
                    <a:pt x="1707" y="1035"/>
                  </a:lnTo>
                  <a:lnTo>
                    <a:pt x="1714" y="993"/>
                  </a:lnTo>
                  <a:lnTo>
                    <a:pt x="1719" y="950"/>
                  </a:lnTo>
                  <a:lnTo>
                    <a:pt x="1723" y="907"/>
                  </a:lnTo>
                  <a:lnTo>
                    <a:pt x="1724" y="862"/>
                  </a:lnTo>
                  <a:lnTo>
                    <a:pt x="1723" y="817"/>
                  </a:lnTo>
                  <a:lnTo>
                    <a:pt x="1719" y="774"/>
                  </a:lnTo>
                  <a:lnTo>
                    <a:pt x="1714" y="731"/>
                  </a:lnTo>
                  <a:lnTo>
                    <a:pt x="1707" y="689"/>
                  </a:lnTo>
                  <a:lnTo>
                    <a:pt x="1697" y="646"/>
                  </a:lnTo>
                  <a:lnTo>
                    <a:pt x="1686" y="605"/>
                  </a:lnTo>
                  <a:lnTo>
                    <a:pt x="1672" y="565"/>
                  </a:lnTo>
                  <a:lnTo>
                    <a:pt x="1657" y="527"/>
                  </a:lnTo>
                  <a:lnTo>
                    <a:pt x="1640" y="488"/>
                  </a:lnTo>
                  <a:lnTo>
                    <a:pt x="1620" y="451"/>
                  </a:lnTo>
                  <a:lnTo>
                    <a:pt x="1600" y="415"/>
                  </a:lnTo>
                  <a:lnTo>
                    <a:pt x="1577" y="380"/>
                  </a:lnTo>
                  <a:lnTo>
                    <a:pt x="1552" y="346"/>
                  </a:lnTo>
                  <a:lnTo>
                    <a:pt x="1528" y="314"/>
                  </a:lnTo>
                  <a:lnTo>
                    <a:pt x="1500" y="283"/>
                  </a:lnTo>
                  <a:lnTo>
                    <a:pt x="1472" y="253"/>
                  </a:lnTo>
                  <a:lnTo>
                    <a:pt x="1442" y="224"/>
                  </a:lnTo>
                  <a:lnTo>
                    <a:pt x="1411" y="197"/>
                  </a:lnTo>
                  <a:lnTo>
                    <a:pt x="1378" y="172"/>
                  </a:lnTo>
                  <a:lnTo>
                    <a:pt x="1345" y="147"/>
                  </a:lnTo>
                  <a:lnTo>
                    <a:pt x="1308" y="124"/>
                  </a:lnTo>
                  <a:lnTo>
                    <a:pt x="1272" y="105"/>
                  </a:lnTo>
                  <a:lnTo>
                    <a:pt x="1236" y="85"/>
                  </a:lnTo>
                  <a:lnTo>
                    <a:pt x="1198" y="67"/>
                  </a:lnTo>
                  <a:lnTo>
                    <a:pt x="1158" y="52"/>
                  </a:lnTo>
                  <a:lnTo>
                    <a:pt x="1118" y="39"/>
                  </a:lnTo>
                  <a:lnTo>
                    <a:pt x="1077" y="27"/>
                  </a:lnTo>
                  <a:lnTo>
                    <a:pt x="1036" y="17"/>
                  </a:lnTo>
                  <a:lnTo>
                    <a:pt x="993" y="10"/>
                  </a:lnTo>
                  <a:lnTo>
                    <a:pt x="950" y="5"/>
                  </a:lnTo>
                  <a:lnTo>
                    <a:pt x="906" y="1"/>
                  </a:lnTo>
                  <a:lnTo>
                    <a:pt x="861" y="0"/>
                  </a:lnTo>
                  <a:lnTo>
                    <a:pt x="817" y="1"/>
                  </a:lnTo>
                  <a:lnTo>
                    <a:pt x="773" y="5"/>
                  </a:lnTo>
                  <a:lnTo>
                    <a:pt x="731" y="10"/>
                  </a:lnTo>
                  <a:lnTo>
                    <a:pt x="688" y="17"/>
                  </a:lnTo>
                  <a:lnTo>
                    <a:pt x="646" y="27"/>
                  </a:lnTo>
                  <a:lnTo>
                    <a:pt x="605" y="39"/>
                  </a:lnTo>
                  <a:lnTo>
                    <a:pt x="565" y="52"/>
                  </a:lnTo>
                  <a:lnTo>
                    <a:pt x="526" y="67"/>
                  </a:lnTo>
                  <a:lnTo>
                    <a:pt x="488" y="85"/>
                  </a:lnTo>
                  <a:lnTo>
                    <a:pt x="450" y="105"/>
                  </a:lnTo>
                  <a:lnTo>
                    <a:pt x="414" y="124"/>
                  </a:lnTo>
                  <a:lnTo>
                    <a:pt x="379" y="147"/>
                  </a:lnTo>
                  <a:lnTo>
                    <a:pt x="346" y="172"/>
                  </a:lnTo>
                  <a:lnTo>
                    <a:pt x="313" y="197"/>
                  </a:lnTo>
                  <a:lnTo>
                    <a:pt x="282" y="224"/>
                  </a:lnTo>
                  <a:lnTo>
                    <a:pt x="252" y="253"/>
                  </a:lnTo>
                  <a:lnTo>
                    <a:pt x="224" y="283"/>
                  </a:lnTo>
                  <a:lnTo>
                    <a:pt x="196" y="314"/>
                  </a:lnTo>
                  <a:lnTo>
                    <a:pt x="172" y="346"/>
                  </a:lnTo>
                  <a:lnTo>
                    <a:pt x="147" y="380"/>
                  </a:lnTo>
                  <a:lnTo>
                    <a:pt x="124" y="415"/>
                  </a:lnTo>
                  <a:lnTo>
                    <a:pt x="104" y="451"/>
                  </a:lnTo>
                  <a:lnTo>
                    <a:pt x="84" y="488"/>
                  </a:lnTo>
                  <a:lnTo>
                    <a:pt x="67" y="527"/>
                  </a:lnTo>
                  <a:lnTo>
                    <a:pt x="52" y="565"/>
                  </a:lnTo>
                  <a:lnTo>
                    <a:pt x="38" y="605"/>
                  </a:lnTo>
                  <a:lnTo>
                    <a:pt x="27" y="646"/>
                  </a:lnTo>
                  <a:lnTo>
                    <a:pt x="17" y="689"/>
                  </a:lnTo>
                  <a:lnTo>
                    <a:pt x="10" y="731"/>
                  </a:lnTo>
                  <a:lnTo>
                    <a:pt x="5" y="774"/>
                  </a:lnTo>
                  <a:lnTo>
                    <a:pt x="1" y="817"/>
                  </a:lnTo>
                  <a:lnTo>
                    <a:pt x="0" y="862"/>
                  </a:lnTo>
                  <a:lnTo>
                    <a:pt x="1" y="907"/>
                  </a:lnTo>
                  <a:lnTo>
                    <a:pt x="5" y="950"/>
                  </a:lnTo>
                  <a:lnTo>
                    <a:pt x="10" y="993"/>
                  </a:lnTo>
                  <a:lnTo>
                    <a:pt x="17" y="1035"/>
                  </a:lnTo>
                  <a:lnTo>
                    <a:pt x="27" y="1078"/>
                  </a:lnTo>
                  <a:lnTo>
                    <a:pt x="38" y="1119"/>
                  </a:lnTo>
                  <a:lnTo>
                    <a:pt x="52" y="1159"/>
                  </a:lnTo>
                  <a:lnTo>
                    <a:pt x="67" y="1197"/>
                  </a:lnTo>
                  <a:lnTo>
                    <a:pt x="84" y="1236"/>
                  </a:lnTo>
                  <a:lnTo>
                    <a:pt x="104" y="1273"/>
                  </a:lnTo>
                  <a:lnTo>
                    <a:pt x="124" y="1309"/>
                  </a:lnTo>
                  <a:lnTo>
                    <a:pt x="147" y="1344"/>
                  </a:lnTo>
                  <a:lnTo>
                    <a:pt x="172" y="1378"/>
                  </a:lnTo>
                  <a:lnTo>
                    <a:pt x="196" y="1410"/>
                  </a:lnTo>
                  <a:lnTo>
                    <a:pt x="224" y="1441"/>
                  </a:lnTo>
                  <a:lnTo>
                    <a:pt x="252" y="1471"/>
                  </a:lnTo>
                  <a:lnTo>
                    <a:pt x="282" y="1500"/>
                  </a:lnTo>
                  <a:lnTo>
                    <a:pt x="313" y="1527"/>
                  </a:lnTo>
                  <a:lnTo>
                    <a:pt x="346" y="1552"/>
                  </a:lnTo>
                  <a:lnTo>
                    <a:pt x="379" y="1577"/>
                  </a:lnTo>
                  <a:lnTo>
                    <a:pt x="414" y="1600"/>
                  </a:lnTo>
                  <a:lnTo>
                    <a:pt x="450" y="1619"/>
                  </a:lnTo>
                  <a:lnTo>
                    <a:pt x="488" y="1639"/>
                  </a:lnTo>
                  <a:lnTo>
                    <a:pt x="526" y="1657"/>
                  </a:lnTo>
                  <a:lnTo>
                    <a:pt x="565" y="1672"/>
                  </a:lnTo>
                  <a:lnTo>
                    <a:pt x="605" y="1685"/>
                  </a:lnTo>
                  <a:lnTo>
                    <a:pt x="646" y="1697"/>
                  </a:lnTo>
                  <a:lnTo>
                    <a:pt x="688" y="1707"/>
                  </a:lnTo>
                  <a:lnTo>
                    <a:pt x="731" y="1714"/>
                  </a:lnTo>
                  <a:lnTo>
                    <a:pt x="773" y="1719"/>
                  </a:lnTo>
                  <a:lnTo>
                    <a:pt x="817" y="1723"/>
                  </a:lnTo>
                  <a:lnTo>
                    <a:pt x="861" y="1724"/>
                  </a:lnTo>
                  <a:close/>
                </a:path>
              </a:pathLst>
            </a:custGeom>
            <a:solidFill>
              <a:srgbClr val="808000"/>
            </a:solidFill>
            <a:ln w="9525">
              <a:noFill/>
              <a:round/>
              <a:headEnd/>
              <a:tailEnd/>
            </a:ln>
          </p:spPr>
          <p:txBody>
            <a:bodyPr/>
            <a:lstStyle/>
            <a:p>
              <a:endParaRPr lang="en-US"/>
            </a:p>
          </p:txBody>
        </p:sp>
        <p:sp>
          <p:nvSpPr>
            <p:cNvPr id="36951" name="Freeform 14"/>
            <p:cNvSpPr>
              <a:spLocks noChangeAspect="1"/>
            </p:cNvSpPr>
            <p:nvPr/>
          </p:nvSpPr>
          <p:spPr bwMode="auto">
            <a:xfrm>
              <a:off x="2290" y="1071"/>
              <a:ext cx="1146" cy="283"/>
            </a:xfrm>
            <a:custGeom>
              <a:avLst/>
              <a:gdLst>
                <a:gd name="T0" fmla="*/ 67222000 w 1684"/>
                <a:gd name="T1" fmla="*/ 230 h 1684"/>
                <a:gd name="T2" fmla="*/ 67222000 w 1684"/>
                <a:gd name="T3" fmla="*/ 230 h 1684"/>
                <a:gd name="T4" fmla="*/ 67222000 w 1684"/>
                <a:gd name="T5" fmla="*/ 230 h 1684"/>
                <a:gd name="T6" fmla="*/ 67222000 w 1684"/>
                <a:gd name="T7" fmla="*/ 230 h 1684"/>
                <a:gd name="T8" fmla="*/ 67222000 w 1684"/>
                <a:gd name="T9" fmla="*/ 230 h 1684"/>
                <a:gd name="T10" fmla="*/ 67222000 w 1684"/>
                <a:gd name="T11" fmla="*/ 230 h 1684"/>
                <a:gd name="T12" fmla="*/ 67222000 w 1684"/>
                <a:gd name="T13" fmla="*/ 230 h 1684"/>
                <a:gd name="T14" fmla="*/ 67222000 w 1684"/>
                <a:gd name="T15" fmla="*/ 230 h 1684"/>
                <a:gd name="T16" fmla="*/ 67222000 w 1684"/>
                <a:gd name="T17" fmla="*/ 230 h 1684"/>
                <a:gd name="T18" fmla="*/ 67222000 w 1684"/>
                <a:gd name="T19" fmla="*/ 230 h 1684"/>
                <a:gd name="T20" fmla="*/ 67222000 w 1684"/>
                <a:gd name="T21" fmla="*/ 230 h 1684"/>
                <a:gd name="T22" fmla="*/ 67222000 w 1684"/>
                <a:gd name="T23" fmla="*/ 230 h 1684"/>
                <a:gd name="T24" fmla="*/ 67222000 w 1684"/>
                <a:gd name="T25" fmla="*/ 230 h 1684"/>
                <a:gd name="T26" fmla="*/ 67222000 w 1684"/>
                <a:gd name="T27" fmla="*/ 230 h 1684"/>
                <a:gd name="T28" fmla="*/ 67222000 w 1684"/>
                <a:gd name="T29" fmla="*/ 230 h 1684"/>
                <a:gd name="T30" fmla="*/ 67222000 w 1684"/>
                <a:gd name="T31" fmla="*/ 230 h 1684"/>
                <a:gd name="T32" fmla="*/ 67222000 w 1684"/>
                <a:gd name="T33" fmla="*/ 230 h 1684"/>
                <a:gd name="T34" fmla="*/ 67222000 w 1684"/>
                <a:gd name="T35" fmla="*/ 230 h 1684"/>
                <a:gd name="T36" fmla="*/ 67222000 w 1684"/>
                <a:gd name="T37" fmla="*/ 134 h 1684"/>
                <a:gd name="T38" fmla="*/ 67222000 w 1684"/>
                <a:gd name="T39" fmla="*/ 53 h 1684"/>
                <a:gd name="T40" fmla="*/ 67222000 w 1684"/>
                <a:gd name="T41" fmla="*/ 8 h 1684"/>
                <a:gd name="T42" fmla="*/ 67222000 w 1684"/>
                <a:gd name="T43" fmla="*/ 2 h 1684"/>
                <a:gd name="T44" fmla="*/ 67222000 w 1684"/>
                <a:gd name="T45" fmla="*/ 34 h 1684"/>
                <a:gd name="T46" fmla="*/ 67222000 w 1684"/>
                <a:gd name="T47" fmla="*/ 104 h 1684"/>
                <a:gd name="T48" fmla="*/ 67222000 w 1684"/>
                <a:gd name="T49" fmla="*/ 207 h 1684"/>
                <a:gd name="T50" fmla="*/ 67222000 w 1684"/>
                <a:gd name="T51" fmla="*/ 230 h 1684"/>
                <a:gd name="T52" fmla="*/ 67222000 w 1684"/>
                <a:gd name="T53" fmla="*/ 230 h 1684"/>
                <a:gd name="T54" fmla="*/ 67222000 w 1684"/>
                <a:gd name="T55" fmla="*/ 230 h 1684"/>
                <a:gd name="T56" fmla="*/ 67222000 w 1684"/>
                <a:gd name="T57" fmla="*/ 230 h 1684"/>
                <a:gd name="T58" fmla="*/ 67222000 w 1684"/>
                <a:gd name="T59" fmla="*/ 230 h 1684"/>
                <a:gd name="T60" fmla="*/ 67222000 w 1684"/>
                <a:gd name="T61" fmla="*/ 230 h 1684"/>
                <a:gd name="T62" fmla="*/ 39456458 w 1684"/>
                <a:gd name="T63" fmla="*/ 230 h 1684"/>
                <a:gd name="T64" fmla="*/ 67222000 w 1684"/>
                <a:gd name="T65" fmla="*/ 230 h 1684"/>
                <a:gd name="T66" fmla="*/ 67222000 w 1684"/>
                <a:gd name="T67" fmla="*/ 230 h 1684"/>
                <a:gd name="T68" fmla="*/ 67222000 w 1684"/>
                <a:gd name="T69" fmla="*/ 230 h 1684"/>
                <a:gd name="T70" fmla="*/ 67222000 w 1684"/>
                <a:gd name="T71" fmla="*/ 230 h 1684"/>
                <a:gd name="T72" fmla="*/ 67222000 w 1684"/>
                <a:gd name="T73" fmla="*/ 230 h 1684"/>
                <a:gd name="T74" fmla="*/ 67222000 w 1684"/>
                <a:gd name="T75" fmla="*/ 230 h 1684"/>
                <a:gd name="T76" fmla="*/ 67222000 w 1684"/>
                <a:gd name="T77" fmla="*/ 230 h 1684"/>
                <a:gd name="T78" fmla="*/ 67222000 w 1684"/>
                <a:gd name="T79" fmla="*/ 230 h 1684"/>
                <a:gd name="T80" fmla="*/ 67222000 w 1684"/>
                <a:gd name="T81" fmla="*/ 230 h 1684"/>
                <a:gd name="T82" fmla="*/ 67222000 w 1684"/>
                <a:gd name="T83" fmla="*/ 230 h 1684"/>
                <a:gd name="T84" fmla="*/ 67222000 w 1684"/>
                <a:gd name="T85" fmla="*/ 230 h 16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4"/>
                <a:gd name="T130" fmla="*/ 0 h 1684"/>
                <a:gd name="T131" fmla="*/ 1684 w 1684"/>
                <a:gd name="T132" fmla="*/ 1684 h 16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4" h="1684">
                  <a:moveTo>
                    <a:pt x="841" y="1684"/>
                  </a:moveTo>
                  <a:lnTo>
                    <a:pt x="885" y="1683"/>
                  </a:lnTo>
                  <a:lnTo>
                    <a:pt x="927" y="1680"/>
                  </a:lnTo>
                  <a:lnTo>
                    <a:pt x="970" y="1674"/>
                  </a:lnTo>
                  <a:lnTo>
                    <a:pt x="1011" y="1667"/>
                  </a:lnTo>
                  <a:lnTo>
                    <a:pt x="1052" y="1658"/>
                  </a:lnTo>
                  <a:lnTo>
                    <a:pt x="1092" y="1647"/>
                  </a:lnTo>
                  <a:lnTo>
                    <a:pt x="1132" y="1633"/>
                  </a:lnTo>
                  <a:lnTo>
                    <a:pt x="1170" y="1618"/>
                  </a:lnTo>
                  <a:lnTo>
                    <a:pt x="1207" y="1601"/>
                  </a:lnTo>
                  <a:lnTo>
                    <a:pt x="1244" y="1582"/>
                  </a:lnTo>
                  <a:lnTo>
                    <a:pt x="1278" y="1562"/>
                  </a:lnTo>
                  <a:lnTo>
                    <a:pt x="1313" y="1540"/>
                  </a:lnTo>
                  <a:lnTo>
                    <a:pt x="1346" y="1517"/>
                  </a:lnTo>
                  <a:lnTo>
                    <a:pt x="1378" y="1492"/>
                  </a:lnTo>
                  <a:lnTo>
                    <a:pt x="1408" y="1465"/>
                  </a:lnTo>
                  <a:lnTo>
                    <a:pt x="1438" y="1438"/>
                  </a:lnTo>
                  <a:lnTo>
                    <a:pt x="1465" y="1408"/>
                  </a:lnTo>
                  <a:lnTo>
                    <a:pt x="1491" y="1378"/>
                  </a:lnTo>
                  <a:lnTo>
                    <a:pt x="1518" y="1345"/>
                  </a:lnTo>
                  <a:lnTo>
                    <a:pt x="1540" y="1313"/>
                  </a:lnTo>
                  <a:lnTo>
                    <a:pt x="1562" y="1278"/>
                  </a:lnTo>
                  <a:lnTo>
                    <a:pt x="1582" y="1243"/>
                  </a:lnTo>
                  <a:lnTo>
                    <a:pt x="1601" y="1207"/>
                  </a:lnTo>
                  <a:lnTo>
                    <a:pt x="1618" y="1170"/>
                  </a:lnTo>
                  <a:lnTo>
                    <a:pt x="1633" y="1131"/>
                  </a:lnTo>
                  <a:lnTo>
                    <a:pt x="1647" y="1092"/>
                  </a:lnTo>
                  <a:lnTo>
                    <a:pt x="1658" y="1053"/>
                  </a:lnTo>
                  <a:lnTo>
                    <a:pt x="1667" y="1011"/>
                  </a:lnTo>
                  <a:lnTo>
                    <a:pt x="1674" y="970"/>
                  </a:lnTo>
                  <a:lnTo>
                    <a:pt x="1681" y="928"/>
                  </a:lnTo>
                  <a:lnTo>
                    <a:pt x="1683" y="886"/>
                  </a:lnTo>
                  <a:lnTo>
                    <a:pt x="1684" y="842"/>
                  </a:lnTo>
                  <a:lnTo>
                    <a:pt x="1683" y="798"/>
                  </a:lnTo>
                  <a:lnTo>
                    <a:pt x="1681" y="756"/>
                  </a:lnTo>
                  <a:lnTo>
                    <a:pt x="1674" y="714"/>
                  </a:lnTo>
                  <a:lnTo>
                    <a:pt x="1667" y="673"/>
                  </a:lnTo>
                  <a:lnTo>
                    <a:pt x="1658" y="631"/>
                  </a:lnTo>
                  <a:lnTo>
                    <a:pt x="1647" y="592"/>
                  </a:lnTo>
                  <a:lnTo>
                    <a:pt x="1633" y="553"/>
                  </a:lnTo>
                  <a:lnTo>
                    <a:pt x="1618" y="514"/>
                  </a:lnTo>
                  <a:lnTo>
                    <a:pt x="1601" y="477"/>
                  </a:lnTo>
                  <a:lnTo>
                    <a:pt x="1582" y="441"/>
                  </a:lnTo>
                  <a:lnTo>
                    <a:pt x="1562" y="406"/>
                  </a:lnTo>
                  <a:lnTo>
                    <a:pt x="1540" y="371"/>
                  </a:lnTo>
                  <a:lnTo>
                    <a:pt x="1518" y="339"/>
                  </a:lnTo>
                  <a:lnTo>
                    <a:pt x="1491" y="306"/>
                  </a:lnTo>
                  <a:lnTo>
                    <a:pt x="1465" y="276"/>
                  </a:lnTo>
                  <a:lnTo>
                    <a:pt x="1438" y="246"/>
                  </a:lnTo>
                  <a:lnTo>
                    <a:pt x="1408" y="219"/>
                  </a:lnTo>
                  <a:lnTo>
                    <a:pt x="1378" y="192"/>
                  </a:lnTo>
                  <a:lnTo>
                    <a:pt x="1346" y="167"/>
                  </a:lnTo>
                  <a:lnTo>
                    <a:pt x="1313" y="144"/>
                  </a:lnTo>
                  <a:lnTo>
                    <a:pt x="1278" y="122"/>
                  </a:lnTo>
                  <a:lnTo>
                    <a:pt x="1244" y="102"/>
                  </a:lnTo>
                  <a:lnTo>
                    <a:pt x="1207" y="83"/>
                  </a:lnTo>
                  <a:lnTo>
                    <a:pt x="1170" y="66"/>
                  </a:lnTo>
                  <a:lnTo>
                    <a:pt x="1132" y="51"/>
                  </a:lnTo>
                  <a:lnTo>
                    <a:pt x="1092" y="37"/>
                  </a:lnTo>
                  <a:lnTo>
                    <a:pt x="1052" y="26"/>
                  </a:lnTo>
                  <a:lnTo>
                    <a:pt x="1011" y="17"/>
                  </a:lnTo>
                  <a:lnTo>
                    <a:pt x="970" y="10"/>
                  </a:lnTo>
                  <a:lnTo>
                    <a:pt x="927" y="4"/>
                  </a:lnTo>
                  <a:lnTo>
                    <a:pt x="885" y="1"/>
                  </a:lnTo>
                  <a:lnTo>
                    <a:pt x="841" y="0"/>
                  </a:lnTo>
                  <a:lnTo>
                    <a:pt x="798" y="1"/>
                  </a:lnTo>
                  <a:lnTo>
                    <a:pt x="755" y="4"/>
                  </a:lnTo>
                  <a:lnTo>
                    <a:pt x="713" y="10"/>
                  </a:lnTo>
                  <a:lnTo>
                    <a:pt x="672" y="17"/>
                  </a:lnTo>
                  <a:lnTo>
                    <a:pt x="631" y="26"/>
                  </a:lnTo>
                  <a:lnTo>
                    <a:pt x="591" y="37"/>
                  </a:lnTo>
                  <a:lnTo>
                    <a:pt x="552" y="51"/>
                  </a:lnTo>
                  <a:lnTo>
                    <a:pt x="514" y="66"/>
                  </a:lnTo>
                  <a:lnTo>
                    <a:pt x="477" y="83"/>
                  </a:lnTo>
                  <a:lnTo>
                    <a:pt x="440" y="102"/>
                  </a:lnTo>
                  <a:lnTo>
                    <a:pt x="406" y="122"/>
                  </a:lnTo>
                  <a:lnTo>
                    <a:pt x="371" y="144"/>
                  </a:lnTo>
                  <a:lnTo>
                    <a:pt x="338" y="167"/>
                  </a:lnTo>
                  <a:lnTo>
                    <a:pt x="306" y="192"/>
                  </a:lnTo>
                  <a:lnTo>
                    <a:pt x="276" y="219"/>
                  </a:lnTo>
                  <a:lnTo>
                    <a:pt x="246" y="246"/>
                  </a:lnTo>
                  <a:lnTo>
                    <a:pt x="219" y="276"/>
                  </a:lnTo>
                  <a:lnTo>
                    <a:pt x="191" y="306"/>
                  </a:lnTo>
                  <a:lnTo>
                    <a:pt x="166" y="339"/>
                  </a:lnTo>
                  <a:lnTo>
                    <a:pt x="144" y="371"/>
                  </a:lnTo>
                  <a:lnTo>
                    <a:pt x="122" y="406"/>
                  </a:lnTo>
                  <a:lnTo>
                    <a:pt x="102" y="441"/>
                  </a:lnTo>
                  <a:lnTo>
                    <a:pt x="83" y="477"/>
                  </a:lnTo>
                  <a:lnTo>
                    <a:pt x="66" y="514"/>
                  </a:lnTo>
                  <a:lnTo>
                    <a:pt x="51" y="553"/>
                  </a:lnTo>
                  <a:lnTo>
                    <a:pt x="37" y="592"/>
                  </a:lnTo>
                  <a:lnTo>
                    <a:pt x="26" y="631"/>
                  </a:lnTo>
                  <a:lnTo>
                    <a:pt x="17" y="673"/>
                  </a:lnTo>
                  <a:lnTo>
                    <a:pt x="10" y="714"/>
                  </a:lnTo>
                  <a:lnTo>
                    <a:pt x="3" y="756"/>
                  </a:lnTo>
                  <a:lnTo>
                    <a:pt x="1" y="798"/>
                  </a:lnTo>
                  <a:lnTo>
                    <a:pt x="0" y="842"/>
                  </a:lnTo>
                  <a:lnTo>
                    <a:pt x="1" y="886"/>
                  </a:lnTo>
                  <a:lnTo>
                    <a:pt x="3" y="928"/>
                  </a:lnTo>
                  <a:lnTo>
                    <a:pt x="10" y="970"/>
                  </a:lnTo>
                  <a:lnTo>
                    <a:pt x="17" y="1011"/>
                  </a:lnTo>
                  <a:lnTo>
                    <a:pt x="26" y="1053"/>
                  </a:lnTo>
                  <a:lnTo>
                    <a:pt x="37" y="1092"/>
                  </a:lnTo>
                  <a:lnTo>
                    <a:pt x="51" y="1131"/>
                  </a:lnTo>
                  <a:lnTo>
                    <a:pt x="66" y="1170"/>
                  </a:lnTo>
                  <a:lnTo>
                    <a:pt x="83" y="1207"/>
                  </a:lnTo>
                  <a:lnTo>
                    <a:pt x="102" y="1243"/>
                  </a:lnTo>
                  <a:lnTo>
                    <a:pt x="122" y="1278"/>
                  </a:lnTo>
                  <a:lnTo>
                    <a:pt x="144" y="1313"/>
                  </a:lnTo>
                  <a:lnTo>
                    <a:pt x="166" y="1345"/>
                  </a:lnTo>
                  <a:lnTo>
                    <a:pt x="191" y="1378"/>
                  </a:lnTo>
                  <a:lnTo>
                    <a:pt x="219" y="1408"/>
                  </a:lnTo>
                  <a:lnTo>
                    <a:pt x="246" y="1438"/>
                  </a:lnTo>
                  <a:lnTo>
                    <a:pt x="276" y="1465"/>
                  </a:lnTo>
                  <a:lnTo>
                    <a:pt x="306" y="1492"/>
                  </a:lnTo>
                  <a:lnTo>
                    <a:pt x="338" y="1517"/>
                  </a:lnTo>
                  <a:lnTo>
                    <a:pt x="371" y="1540"/>
                  </a:lnTo>
                  <a:lnTo>
                    <a:pt x="406" y="1562"/>
                  </a:lnTo>
                  <a:lnTo>
                    <a:pt x="440" y="1582"/>
                  </a:lnTo>
                  <a:lnTo>
                    <a:pt x="477" y="1601"/>
                  </a:lnTo>
                  <a:lnTo>
                    <a:pt x="514" y="1618"/>
                  </a:lnTo>
                  <a:lnTo>
                    <a:pt x="552" y="1633"/>
                  </a:lnTo>
                  <a:lnTo>
                    <a:pt x="591" y="1647"/>
                  </a:lnTo>
                  <a:lnTo>
                    <a:pt x="631" y="1658"/>
                  </a:lnTo>
                  <a:lnTo>
                    <a:pt x="672" y="1667"/>
                  </a:lnTo>
                  <a:lnTo>
                    <a:pt x="713" y="1674"/>
                  </a:lnTo>
                  <a:lnTo>
                    <a:pt x="755" y="1680"/>
                  </a:lnTo>
                  <a:lnTo>
                    <a:pt x="798" y="1683"/>
                  </a:lnTo>
                  <a:lnTo>
                    <a:pt x="841" y="1684"/>
                  </a:lnTo>
                  <a:close/>
                </a:path>
              </a:pathLst>
            </a:custGeom>
            <a:solidFill>
              <a:srgbClr val="808000"/>
            </a:solidFill>
            <a:ln w="9525">
              <a:noFill/>
              <a:round/>
              <a:headEnd/>
              <a:tailEnd/>
            </a:ln>
          </p:spPr>
          <p:txBody>
            <a:bodyPr/>
            <a:lstStyle/>
            <a:p>
              <a:endParaRPr lang="en-US"/>
            </a:p>
          </p:txBody>
        </p:sp>
        <p:sp>
          <p:nvSpPr>
            <p:cNvPr id="36952" name="Freeform 15"/>
            <p:cNvSpPr>
              <a:spLocks noChangeAspect="1"/>
            </p:cNvSpPr>
            <p:nvPr/>
          </p:nvSpPr>
          <p:spPr bwMode="auto">
            <a:xfrm>
              <a:off x="2049" y="1213"/>
              <a:ext cx="1628" cy="200"/>
            </a:xfrm>
            <a:custGeom>
              <a:avLst/>
              <a:gdLst>
                <a:gd name="T0" fmla="*/ 39507101 w 2392"/>
                <a:gd name="T1" fmla="*/ 105 h 1196"/>
                <a:gd name="T2" fmla="*/ 67292607 w 2392"/>
                <a:gd name="T3" fmla="*/ 220 h 1196"/>
                <a:gd name="T4" fmla="*/ 67292607 w 2392"/>
                <a:gd name="T5" fmla="*/ 220 h 1196"/>
                <a:gd name="T6" fmla="*/ 67292607 w 2392"/>
                <a:gd name="T7" fmla="*/ 220 h 1196"/>
                <a:gd name="T8" fmla="*/ 67292607 w 2392"/>
                <a:gd name="T9" fmla="*/ 220 h 1196"/>
                <a:gd name="T10" fmla="*/ 67292607 w 2392"/>
                <a:gd name="T11" fmla="*/ 220 h 1196"/>
                <a:gd name="T12" fmla="*/ 67292607 w 2392"/>
                <a:gd name="T13" fmla="*/ 220 h 1196"/>
                <a:gd name="T14" fmla="*/ 67292607 w 2392"/>
                <a:gd name="T15" fmla="*/ 220 h 1196"/>
                <a:gd name="T16" fmla="*/ 67292607 w 2392"/>
                <a:gd name="T17" fmla="*/ 220 h 1196"/>
                <a:gd name="T18" fmla="*/ 67292607 w 2392"/>
                <a:gd name="T19" fmla="*/ 220 h 1196"/>
                <a:gd name="T20" fmla="*/ 67292607 w 2392"/>
                <a:gd name="T21" fmla="*/ 220 h 1196"/>
                <a:gd name="T22" fmla="*/ 67292607 w 2392"/>
                <a:gd name="T23" fmla="*/ 220 h 1196"/>
                <a:gd name="T24" fmla="*/ 67292607 w 2392"/>
                <a:gd name="T25" fmla="*/ 220 h 1196"/>
                <a:gd name="T26" fmla="*/ 67292607 w 2392"/>
                <a:gd name="T27" fmla="*/ 220 h 1196"/>
                <a:gd name="T28" fmla="*/ 67292607 w 2392"/>
                <a:gd name="T29" fmla="*/ 220 h 1196"/>
                <a:gd name="T30" fmla="*/ 67292607 w 2392"/>
                <a:gd name="T31" fmla="*/ 220 h 1196"/>
                <a:gd name="T32" fmla="*/ 67292607 w 2392"/>
                <a:gd name="T33" fmla="*/ 220 h 1196"/>
                <a:gd name="T34" fmla="*/ 67292607 w 2392"/>
                <a:gd name="T35" fmla="*/ 220 h 1196"/>
                <a:gd name="T36" fmla="*/ 67292607 w 2392"/>
                <a:gd name="T37" fmla="*/ 220 h 1196"/>
                <a:gd name="T38" fmla="*/ 67292607 w 2392"/>
                <a:gd name="T39" fmla="*/ 220 h 1196"/>
                <a:gd name="T40" fmla="*/ 67292607 w 2392"/>
                <a:gd name="T41" fmla="*/ 220 h 1196"/>
                <a:gd name="T42" fmla="*/ 67292607 w 2392"/>
                <a:gd name="T43" fmla="*/ 220 h 1196"/>
                <a:gd name="T44" fmla="*/ 67292607 w 2392"/>
                <a:gd name="T45" fmla="*/ 220 h 1196"/>
                <a:gd name="T46" fmla="*/ 67292607 w 2392"/>
                <a:gd name="T47" fmla="*/ 220 h 1196"/>
                <a:gd name="T48" fmla="*/ 67292607 w 2392"/>
                <a:gd name="T49" fmla="*/ 220 h 1196"/>
                <a:gd name="T50" fmla="*/ 67292607 w 2392"/>
                <a:gd name="T51" fmla="*/ 220 h 1196"/>
                <a:gd name="T52" fmla="*/ 67292607 w 2392"/>
                <a:gd name="T53" fmla="*/ 220 h 1196"/>
                <a:gd name="T54" fmla="*/ 67292607 w 2392"/>
                <a:gd name="T55" fmla="*/ 220 h 1196"/>
                <a:gd name="T56" fmla="*/ 67292607 w 2392"/>
                <a:gd name="T57" fmla="*/ 220 h 1196"/>
                <a:gd name="T58" fmla="*/ 67292607 w 2392"/>
                <a:gd name="T59" fmla="*/ 220 h 1196"/>
                <a:gd name="T60" fmla="*/ 67292607 w 2392"/>
                <a:gd name="T61" fmla="*/ 220 h 1196"/>
                <a:gd name="T62" fmla="*/ 67292607 w 2392"/>
                <a:gd name="T63" fmla="*/ 220 h 1196"/>
                <a:gd name="T64" fmla="*/ 67292607 w 2392"/>
                <a:gd name="T65" fmla="*/ 220 h 1196"/>
                <a:gd name="T66" fmla="*/ 67292607 w 2392"/>
                <a:gd name="T67" fmla="*/ 220 h 1196"/>
                <a:gd name="T68" fmla="*/ 67292607 w 2392"/>
                <a:gd name="T69" fmla="*/ 220 h 1196"/>
                <a:gd name="T70" fmla="*/ 67292607 w 2392"/>
                <a:gd name="T71" fmla="*/ 220 h 1196"/>
                <a:gd name="T72" fmla="*/ 67292607 w 2392"/>
                <a:gd name="T73" fmla="*/ 220 h 1196"/>
                <a:gd name="T74" fmla="*/ 67292607 w 2392"/>
                <a:gd name="T75" fmla="*/ 220 h 1196"/>
                <a:gd name="T76" fmla="*/ 67292607 w 2392"/>
                <a:gd name="T77" fmla="*/ 220 h 1196"/>
                <a:gd name="T78" fmla="*/ 67292607 w 2392"/>
                <a:gd name="T79" fmla="*/ 136 h 1196"/>
                <a:gd name="T80" fmla="*/ 0 w 2392"/>
                <a:gd name="T81" fmla="*/ 0 h 1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92"/>
                <a:gd name="T124" fmla="*/ 0 h 1196"/>
                <a:gd name="T125" fmla="*/ 2392 w 2392"/>
                <a:gd name="T126" fmla="*/ 1196 h 11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92" h="1196">
                  <a:moveTo>
                    <a:pt x="0" y="0"/>
                  </a:moveTo>
                  <a:lnTo>
                    <a:pt x="1" y="55"/>
                  </a:lnTo>
                  <a:lnTo>
                    <a:pt x="5" y="110"/>
                  </a:lnTo>
                  <a:lnTo>
                    <a:pt x="11" y="163"/>
                  </a:lnTo>
                  <a:lnTo>
                    <a:pt x="20" y="217"/>
                  </a:lnTo>
                  <a:lnTo>
                    <a:pt x="31" y="269"/>
                  </a:lnTo>
                  <a:lnTo>
                    <a:pt x="44" y="320"/>
                  </a:lnTo>
                  <a:lnTo>
                    <a:pt x="59" y="371"/>
                  </a:lnTo>
                  <a:lnTo>
                    <a:pt x="76" y="420"/>
                  </a:lnTo>
                  <a:lnTo>
                    <a:pt x="96" y="468"/>
                  </a:lnTo>
                  <a:lnTo>
                    <a:pt x="117" y="517"/>
                  </a:lnTo>
                  <a:lnTo>
                    <a:pt x="141" y="563"/>
                  </a:lnTo>
                  <a:lnTo>
                    <a:pt x="167" y="608"/>
                  </a:lnTo>
                  <a:lnTo>
                    <a:pt x="194" y="652"/>
                  </a:lnTo>
                  <a:lnTo>
                    <a:pt x="223" y="695"/>
                  </a:lnTo>
                  <a:lnTo>
                    <a:pt x="254" y="736"/>
                  </a:lnTo>
                  <a:lnTo>
                    <a:pt x="286" y="776"/>
                  </a:lnTo>
                  <a:lnTo>
                    <a:pt x="308" y="800"/>
                  </a:lnTo>
                  <a:lnTo>
                    <a:pt x="329" y="823"/>
                  </a:lnTo>
                  <a:lnTo>
                    <a:pt x="351" y="846"/>
                  </a:lnTo>
                  <a:lnTo>
                    <a:pt x="374" y="868"/>
                  </a:lnTo>
                  <a:lnTo>
                    <a:pt x="397" y="890"/>
                  </a:lnTo>
                  <a:lnTo>
                    <a:pt x="421" y="911"/>
                  </a:lnTo>
                  <a:lnTo>
                    <a:pt x="445" y="931"/>
                  </a:lnTo>
                  <a:lnTo>
                    <a:pt x="469" y="951"/>
                  </a:lnTo>
                  <a:lnTo>
                    <a:pt x="496" y="969"/>
                  </a:lnTo>
                  <a:lnTo>
                    <a:pt x="520" y="987"/>
                  </a:lnTo>
                  <a:lnTo>
                    <a:pt x="548" y="1005"/>
                  </a:lnTo>
                  <a:lnTo>
                    <a:pt x="574" y="1022"/>
                  </a:lnTo>
                  <a:lnTo>
                    <a:pt x="601" y="1038"/>
                  </a:lnTo>
                  <a:lnTo>
                    <a:pt x="630" y="1054"/>
                  </a:lnTo>
                  <a:lnTo>
                    <a:pt x="657" y="1068"/>
                  </a:lnTo>
                  <a:lnTo>
                    <a:pt x="687" y="1083"/>
                  </a:lnTo>
                  <a:lnTo>
                    <a:pt x="716" y="1095"/>
                  </a:lnTo>
                  <a:lnTo>
                    <a:pt x="746" y="1108"/>
                  </a:lnTo>
                  <a:lnTo>
                    <a:pt x="776" y="1120"/>
                  </a:lnTo>
                  <a:lnTo>
                    <a:pt x="806" y="1131"/>
                  </a:lnTo>
                  <a:lnTo>
                    <a:pt x="837" y="1141"/>
                  </a:lnTo>
                  <a:lnTo>
                    <a:pt x="868" y="1150"/>
                  </a:lnTo>
                  <a:lnTo>
                    <a:pt x="899" y="1159"/>
                  </a:lnTo>
                  <a:lnTo>
                    <a:pt x="931" y="1166"/>
                  </a:lnTo>
                  <a:lnTo>
                    <a:pt x="963" y="1174"/>
                  </a:lnTo>
                  <a:lnTo>
                    <a:pt x="995" y="1180"/>
                  </a:lnTo>
                  <a:lnTo>
                    <a:pt x="1029" y="1185"/>
                  </a:lnTo>
                  <a:lnTo>
                    <a:pt x="1061" y="1189"/>
                  </a:lnTo>
                  <a:lnTo>
                    <a:pt x="1095" y="1192"/>
                  </a:lnTo>
                  <a:lnTo>
                    <a:pt x="1128" y="1194"/>
                  </a:lnTo>
                  <a:lnTo>
                    <a:pt x="1162" y="1196"/>
                  </a:lnTo>
                  <a:lnTo>
                    <a:pt x="1195" y="1196"/>
                  </a:lnTo>
                  <a:lnTo>
                    <a:pt x="1248" y="1195"/>
                  </a:lnTo>
                  <a:lnTo>
                    <a:pt x="1300" y="1191"/>
                  </a:lnTo>
                  <a:lnTo>
                    <a:pt x="1351" y="1186"/>
                  </a:lnTo>
                  <a:lnTo>
                    <a:pt x="1402" y="1179"/>
                  </a:lnTo>
                  <a:lnTo>
                    <a:pt x="1452" y="1169"/>
                  </a:lnTo>
                  <a:lnTo>
                    <a:pt x="1500" y="1157"/>
                  </a:lnTo>
                  <a:lnTo>
                    <a:pt x="1549" y="1144"/>
                  </a:lnTo>
                  <a:lnTo>
                    <a:pt x="1596" y="1127"/>
                  </a:lnTo>
                  <a:lnTo>
                    <a:pt x="1642" y="1110"/>
                  </a:lnTo>
                  <a:lnTo>
                    <a:pt x="1688" y="1091"/>
                  </a:lnTo>
                  <a:lnTo>
                    <a:pt x="1732" y="1070"/>
                  </a:lnTo>
                  <a:lnTo>
                    <a:pt x="1776" y="1047"/>
                  </a:lnTo>
                  <a:lnTo>
                    <a:pt x="1818" y="1022"/>
                  </a:lnTo>
                  <a:lnTo>
                    <a:pt x="1860" y="995"/>
                  </a:lnTo>
                  <a:lnTo>
                    <a:pt x="1900" y="968"/>
                  </a:lnTo>
                  <a:lnTo>
                    <a:pt x="1939" y="938"/>
                  </a:lnTo>
                  <a:lnTo>
                    <a:pt x="1990" y="896"/>
                  </a:lnTo>
                  <a:lnTo>
                    <a:pt x="2037" y="851"/>
                  </a:lnTo>
                  <a:lnTo>
                    <a:pt x="2083" y="802"/>
                  </a:lnTo>
                  <a:lnTo>
                    <a:pt x="2127" y="752"/>
                  </a:lnTo>
                  <a:lnTo>
                    <a:pt x="2167" y="700"/>
                  </a:lnTo>
                  <a:lnTo>
                    <a:pt x="2204" y="645"/>
                  </a:lnTo>
                  <a:lnTo>
                    <a:pt x="2238" y="588"/>
                  </a:lnTo>
                  <a:lnTo>
                    <a:pt x="2269" y="529"/>
                  </a:lnTo>
                  <a:lnTo>
                    <a:pt x="2297" y="468"/>
                  </a:lnTo>
                  <a:lnTo>
                    <a:pt x="2321" y="406"/>
                  </a:lnTo>
                  <a:lnTo>
                    <a:pt x="2342" y="341"/>
                  </a:lnTo>
                  <a:lnTo>
                    <a:pt x="2360" y="277"/>
                  </a:lnTo>
                  <a:lnTo>
                    <a:pt x="2373" y="209"/>
                  </a:lnTo>
                  <a:lnTo>
                    <a:pt x="2383" y="141"/>
                  </a:lnTo>
                  <a:lnTo>
                    <a:pt x="2390" y="71"/>
                  </a:lnTo>
                  <a:lnTo>
                    <a:pt x="2392" y="0"/>
                  </a:lnTo>
                  <a:lnTo>
                    <a:pt x="0" y="0"/>
                  </a:lnTo>
                  <a:close/>
                </a:path>
              </a:pathLst>
            </a:custGeom>
            <a:solidFill>
              <a:srgbClr val="808000"/>
            </a:solidFill>
            <a:ln w="9525">
              <a:noFill/>
              <a:round/>
              <a:headEnd/>
              <a:tailEnd/>
            </a:ln>
          </p:spPr>
          <p:txBody>
            <a:bodyPr/>
            <a:lstStyle/>
            <a:p>
              <a:endParaRPr lang="en-US"/>
            </a:p>
          </p:txBody>
        </p:sp>
        <p:sp>
          <p:nvSpPr>
            <p:cNvPr id="36953" name="Freeform 16"/>
            <p:cNvSpPr>
              <a:spLocks noChangeAspect="1"/>
            </p:cNvSpPr>
            <p:nvPr/>
          </p:nvSpPr>
          <p:spPr bwMode="auto">
            <a:xfrm>
              <a:off x="2070" y="1213"/>
              <a:ext cx="1586" cy="194"/>
            </a:xfrm>
            <a:custGeom>
              <a:avLst/>
              <a:gdLst>
                <a:gd name="T0" fmla="*/ 67890604 w 2328"/>
                <a:gd name="T1" fmla="*/ 110 h 1164"/>
                <a:gd name="T2" fmla="*/ 67890604 w 2328"/>
                <a:gd name="T3" fmla="*/ 213 h 1164"/>
                <a:gd name="T4" fmla="*/ 67890604 w 2328"/>
                <a:gd name="T5" fmla="*/ 213 h 1164"/>
                <a:gd name="T6" fmla="*/ 67890604 w 2328"/>
                <a:gd name="T7" fmla="*/ 213 h 1164"/>
                <a:gd name="T8" fmla="*/ 67890604 w 2328"/>
                <a:gd name="T9" fmla="*/ 213 h 1164"/>
                <a:gd name="T10" fmla="*/ 67890604 w 2328"/>
                <a:gd name="T11" fmla="*/ 213 h 1164"/>
                <a:gd name="T12" fmla="*/ 67890604 w 2328"/>
                <a:gd name="T13" fmla="*/ 213 h 1164"/>
                <a:gd name="T14" fmla="*/ 67890604 w 2328"/>
                <a:gd name="T15" fmla="*/ 213 h 1164"/>
                <a:gd name="T16" fmla="*/ 67890604 w 2328"/>
                <a:gd name="T17" fmla="*/ 213 h 1164"/>
                <a:gd name="T18" fmla="*/ 67890604 w 2328"/>
                <a:gd name="T19" fmla="*/ 213 h 1164"/>
                <a:gd name="T20" fmla="*/ 67890604 w 2328"/>
                <a:gd name="T21" fmla="*/ 213 h 1164"/>
                <a:gd name="T22" fmla="*/ 67890604 w 2328"/>
                <a:gd name="T23" fmla="*/ 213 h 1164"/>
                <a:gd name="T24" fmla="*/ 67890604 w 2328"/>
                <a:gd name="T25" fmla="*/ 213 h 1164"/>
                <a:gd name="T26" fmla="*/ 67890604 w 2328"/>
                <a:gd name="T27" fmla="*/ 213 h 1164"/>
                <a:gd name="T28" fmla="*/ 67890604 w 2328"/>
                <a:gd name="T29" fmla="*/ 213 h 1164"/>
                <a:gd name="T30" fmla="*/ 67890604 w 2328"/>
                <a:gd name="T31" fmla="*/ 213 h 1164"/>
                <a:gd name="T32" fmla="*/ 67890604 w 2328"/>
                <a:gd name="T33" fmla="*/ 213 h 1164"/>
                <a:gd name="T34" fmla="*/ 67890604 w 2328"/>
                <a:gd name="T35" fmla="*/ 213 h 1164"/>
                <a:gd name="T36" fmla="*/ 67890604 w 2328"/>
                <a:gd name="T37" fmla="*/ 213 h 1164"/>
                <a:gd name="T38" fmla="*/ 67890604 w 2328"/>
                <a:gd name="T39" fmla="*/ 213 h 1164"/>
                <a:gd name="T40" fmla="*/ 67890604 w 2328"/>
                <a:gd name="T41" fmla="*/ 213 h 1164"/>
                <a:gd name="T42" fmla="*/ 67890604 w 2328"/>
                <a:gd name="T43" fmla="*/ 213 h 1164"/>
                <a:gd name="T44" fmla="*/ 67890604 w 2328"/>
                <a:gd name="T45" fmla="*/ 213 h 1164"/>
                <a:gd name="T46" fmla="*/ 67890604 w 2328"/>
                <a:gd name="T47" fmla="*/ 213 h 1164"/>
                <a:gd name="T48" fmla="*/ 67890604 w 2328"/>
                <a:gd name="T49" fmla="*/ 213 h 1164"/>
                <a:gd name="T50" fmla="*/ 67890604 w 2328"/>
                <a:gd name="T51" fmla="*/ 213 h 1164"/>
                <a:gd name="T52" fmla="*/ 67890604 w 2328"/>
                <a:gd name="T53" fmla="*/ 213 h 1164"/>
                <a:gd name="T54" fmla="*/ 67890604 w 2328"/>
                <a:gd name="T55" fmla="*/ 213 h 1164"/>
                <a:gd name="T56" fmla="*/ 67890604 w 2328"/>
                <a:gd name="T57" fmla="*/ 213 h 1164"/>
                <a:gd name="T58" fmla="*/ 67890604 w 2328"/>
                <a:gd name="T59" fmla="*/ 213 h 1164"/>
                <a:gd name="T60" fmla="*/ 67890604 w 2328"/>
                <a:gd name="T61" fmla="*/ 213 h 1164"/>
                <a:gd name="T62" fmla="*/ 67890604 w 2328"/>
                <a:gd name="T63" fmla="*/ 110 h 1164"/>
                <a:gd name="T64" fmla="*/ 0 w 2328"/>
                <a:gd name="T65" fmla="*/ 0 h 1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8"/>
                <a:gd name="T100" fmla="*/ 0 h 1164"/>
                <a:gd name="T101" fmla="*/ 2328 w 2328"/>
                <a:gd name="T102" fmla="*/ 1164 h 1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8" h="1164">
                  <a:moveTo>
                    <a:pt x="0" y="0"/>
                  </a:moveTo>
                  <a:lnTo>
                    <a:pt x="2" y="60"/>
                  </a:lnTo>
                  <a:lnTo>
                    <a:pt x="7" y="120"/>
                  </a:lnTo>
                  <a:lnTo>
                    <a:pt x="14" y="177"/>
                  </a:lnTo>
                  <a:lnTo>
                    <a:pt x="24" y="234"/>
                  </a:lnTo>
                  <a:lnTo>
                    <a:pt x="36" y="290"/>
                  </a:lnTo>
                  <a:lnTo>
                    <a:pt x="53" y="346"/>
                  </a:lnTo>
                  <a:lnTo>
                    <a:pt x="71" y="400"/>
                  </a:lnTo>
                  <a:lnTo>
                    <a:pt x="93" y="453"/>
                  </a:lnTo>
                  <a:lnTo>
                    <a:pt x="115" y="505"/>
                  </a:lnTo>
                  <a:lnTo>
                    <a:pt x="141" y="554"/>
                  </a:lnTo>
                  <a:lnTo>
                    <a:pt x="168" y="603"/>
                  </a:lnTo>
                  <a:lnTo>
                    <a:pt x="200" y="650"/>
                  </a:lnTo>
                  <a:lnTo>
                    <a:pt x="232" y="696"/>
                  </a:lnTo>
                  <a:lnTo>
                    <a:pt x="267" y="740"/>
                  </a:lnTo>
                  <a:lnTo>
                    <a:pt x="303" y="782"/>
                  </a:lnTo>
                  <a:lnTo>
                    <a:pt x="342" y="822"/>
                  </a:lnTo>
                  <a:lnTo>
                    <a:pt x="381" y="861"/>
                  </a:lnTo>
                  <a:lnTo>
                    <a:pt x="424" y="898"/>
                  </a:lnTo>
                  <a:lnTo>
                    <a:pt x="469" y="932"/>
                  </a:lnTo>
                  <a:lnTo>
                    <a:pt x="513" y="966"/>
                  </a:lnTo>
                  <a:lnTo>
                    <a:pt x="561" y="995"/>
                  </a:lnTo>
                  <a:lnTo>
                    <a:pt x="609" y="1023"/>
                  </a:lnTo>
                  <a:lnTo>
                    <a:pt x="659" y="1049"/>
                  </a:lnTo>
                  <a:lnTo>
                    <a:pt x="711" y="1073"/>
                  </a:lnTo>
                  <a:lnTo>
                    <a:pt x="764" y="1093"/>
                  </a:lnTo>
                  <a:lnTo>
                    <a:pt x="818" y="1111"/>
                  </a:lnTo>
                  <a:lnTo>
                    <a:pt x="873" y="1127"/>
                  </a:lnTo>
                  <a:lnTo>
                    <a:pt x="929" y="1140"/>
                  </a:lnTo>
                  <a:lnTo>
                    <a:pt x="987" y="1150"/>
                  </a:lnTo>
                  <a:lnTo>
                    <a:pt x="1045" y="1157"/>
                  </a:lnTo>
                  <a:lnTo>
                    <a:pt x="1104" y="1162"/>
                  </a:lnTo>
                  <a:lnTo>
                    <a:pt x="1163" y="1164"/>
                  </a:lnTo>
                  <a:lnTo>
                    <a:pt x="1223" y="1162"/>
                  </a:lnTo>
                  <a:lnTo>
                    <a:pt x="1283" y="1157"/>
                  </a:lnTo>
                  <a:lnTo>
                    <a:pt x="1341" y="1150"/>
                  </a:lnTo>
                  <a:lnTo>
                    <a:pt x="1399" y="1140"/>
                  </a:lnTo>
                  <a:lnTo>
                    <a:pt x="1455" y="1127"/>
                  </a:lnTo>
                  <a:lnTo>
                    <a:pt x="1510" y="1111"/>
                  </a:lnTo>
                  <a:lnTo>
                    <a:pt x="1564" y="1093"/>
                  </a:lnTo>
                  <a:lnTo>
                    <a:pt x="1617" y="1073"/>
                  </a:lnTo>
                  <a:lnTo>
                    <a:pt x="1669" y="1049"/>
                  </a:lnTo>
                  <a:lnTo>
                    <a:pt x="1719" y="1023"/>
                  </a:lnTo>
                  <a:lnTo>
                    <a:pt x="1767" y="995"/>
                  </a:lnTo>
                  <a:lnTo>
                    <a:pt x="1815" y="966"/>
                  </a:lnTo>
                  <a:lnTo>
                    <a:pt x="1861" y="932"/>
                  </a:lnTo>
                  <a:lnTo>
                    <a:pt x="1904" y="898"/>
                  </a:lnTo>
                  <a:lnTo>
                    <a:pt x="1947" y="861"/>
                  </a:lnTo>
                  <a:lnTo>
                    <a:pt x="1986" y="822"/>
                  </a:lnTo>
                  <a:lnTo>
                    <a:pt x="2025" y="782"/>
                  </a:lnTo>
                  <a:lnTo>
                    <a:pt x="2062" y="740"/>
                  </a:lnTo>
                  <a:lnTo>
                    <a:pt x="2096" y="696"/>
                  </a:lnTo>
                  <a:lnTo>
                    <a:pt x="2128" y="650"/>
                  </a:lnTo>
                  <a:lnTo>
                    <a:pt x="2160" y="603"/>
                  </a:lnTo>
                  <a:lnTo>
                    <a:pt x="2187" y="554"/>
                  </a:lnTo>
                  <a:lnTo>
                    <a:pt x="2213" y="505"/>
                  </a:lnTo>
                  <a:lnTo>
                    <a:pt x="2237" y="453"/>
                  </a:lnTo>
                  <a:lnTo>
                    <a:pt x="2257" y="400"/>
                  </a:lnTo>
                  <a:lnTo>
                    <a:pt x="2275" y="346"/>
                  </a:lnTo>
                  <a:lnTo>
                    <a:pt x="2292" y="290"/>
                  </a:lnTo>
                  <a:lnTo>
                    <a:pt x="2304" y="234"/>
                  </a:lnTo>
                  <a:lnTo>
                    <a:pt x="2314" y="177"/>
                  </a:lnTo>
                  <a:lnTo>
                    <a:pt x="2321" y="120"/>
                  </a:lnTo>
                  <a:lnTo>
                    <a:pt x="2326" y="60"/>
                  </a:lnTo>
                  <a:lnTo>
                    <a:pt x="2328" y="0"/>
                  </a:lnTo>
                  <a:lnTo>
                    <a:pt x="0" y="0"/>
                  </a:lnTo>
                  <a:close/>
                </a:path>
              </a:pathLst>
            </a:custGeom>
            <a:solidFill>
              <a:srgbClr val="808000"/>
            </a:solidFill>
            <a:ln w="9525">
              <a:noFill/>
              <a:round/>
              <a:headEnd/>
              <a:tailEnd/>
            </a:ln>
          </p:spPr>
          <p:txBody>
            <a:bodyPr/>
            <a:lstStyle/>
            <a:p>
              <a:endParaRPr lang="en-US"/>
            </a:p>
          </p:txBody>
        </p:sp>
        <p:sp>
          <p:nvSpPr>
            <p:cNvPr id="36954" name="Freeform 17"/>
            <p:cNvSpPr>
              <a:spLocks noChangeAspect="1"/>
            </p:cNvSpPr>
            <p:nvPr/>
          </p:nvSpPr>
          <p:spPr bwMode="auto">
            <a:xfrm>
              <a:off x="2083" y="1213"/>
              <a:ext cx="1561" cy="193"/>
            </a:xfrm>
            <a:custGeom>
              <a:avLst/>
              <a:gdLst>
                <a:gd name="T0" fmla="*/ 39649552 w 2293"/>
                <a:gd name="T1" fmla="*/ 122 h 1147"/>
                <a:gd name="T2" fmla="*/ 67440073 w 2293"/>
                <a:gd name="T3" fmla="*/ 232 h 1147"/>
                <a:gd name="T4" fmla="*/ 67440073 w 2293"/>
                <a:gd name="T5" fmla="*/ 232 h 1147"/>
                <a:gd name="T6" fmla="*/ 67440073 w 2293"/>
                <a:gd name="T7" fmla="*/ 232 h 1147"/>
                <a:gd name="T8" fmla="*/ 67440073 w 2293"/>
                <a:gd name="T9" fmla="*/ 232 h 1147"/>
                <a:gd name="T10" fmla="*/ 67440073 w 2293"/>
                <a:gd name="T11" fmla="*/ 232 h 1147"/>
                <a:gd name="T12" fmla="*/ 67440073 w 2293"/>
                <a:gd name="T13" fmla="*/ 232 h 1147"/>
                <a:gd name="T14" fmla="*/ 67440073 w 2293"/>
                <a:gd name="T15" fmla="*/ 232 h 1147"/>
                <a:gd name="T16" fmla="*/ 67440073 w 2293"/>
                <a:gd name="T17" fmla="*/ 232 h 1147"/>
                <a:gd name="T18" fmla="*/ 67440073 w 2293"/>
                <a:gd name="T19" fmla="*/ 232 h 1147"/>
                <a:gd name="T20" fmla="*/ 67440073 w 2293"/>
                <a:gd name="T21" fmla="*/ 232 h 1147"/>
                <a:gd name="T22" fmla="*/ 67440073 w 2293"/>
                <a:gd name="T23" fmla="*/ 232 h 1147"/>
                <a:gd name="T24" fmla="*/ 67440073 w 2293"/>
                <a:gd name="T25" fmla="*/ 232 h 1147"/>
                <a:gd name="T26" fmla="*/ 67440073 w 2293"/>
                <a:gd name="T27" fmla="*/ 232 h 1147"/>
                <a:gd name="T28" fmla="*/ 67440073 w 2293"/>
                <a:gd name="T29" fmla="*/ 232 h 1147"/>
                <a:gd name="T30" fmla="*/ 67440073 w 2293"/>
                <a:gd name="T31" fmla="*/ 232 h 1147"/>
                <a:gd name="T32" fmla="*/ 67440073 w 2293"/>
                <a:gd name="T33" fmla="*/ 232 h 1147"/>
                <a:gd name="T34" fmla="*/ 67440073 w 2293"/>
                <a:gd name="T35" fmla="*/ 232 h 1147"/>
                <a:gd name="T36" fmla="*/ 67440073 w 2293"/>
                <a:gd name="T37" fmla="*/ 232 h 1147"/>
                <a:gd name="T38" fmla="*/ 67440073 w 2293"/>
                <a:gd name="T39" fmla="*/ 232 h 1147"/>
                <a:gd name="T40" fmla="*/ 67440073 w 2293"/>
                <a:gd name="T41" fmla="*/ 232 h 1147"/>
                <a:gd name="T42" fmla="*/ 67440073 w 2293"/>
                <a:gd name="T43" fmla="*/ 232 h 1147"/>
                <a:gd name="T44" fmla="*/ 67440073 w 2293"/>
                <a:gd name="T45" fmla="*/ 232 h 1147"/>
                <a:gd name="T46" fmla="*/ 67440073 w 2293"/>
                <a:gd name="T47" fmla="*/ 232 h 1147"/>
                <a:gd name="T48" fmla="*/ 67440073 w 2293"/>
                <a:gd name="T49" fmla="*/ 232 h 1147"/>
                <a:gd name="T50" fmla="*/ 67440073 w 2293"/>
                <a:gd name="T51" fmla="*/ 232 h 1147"/>
                <a:gd name="T52" fmla="*/ 67440073 w 2293"/>
                <a:gd name="T53" fmla="*/ 232 h 1147"/>
                <a:gd name="T54" fmla="*/ 67440073 w 2293"/>
                <a:gd name="T55" fmla="*/ 232 h 1147"/>
                <a:gd name="T56" fmla="*/ 67440073 w 2293"/>
                <a:gd name="T57" fmla="*/ 232 h 1147"/>
                <a:gd name="T58" fmla="*/ 67440073 w 2293"/>
                <a:gd name="T59" fmla="*/ 232 h 1147"/>
                <a:gd name="T60" fmla="*/ 67440073 w 2293"/>
                <a:gd name="T61" fmla="*/ 232 h 1147"/>
                <a:gd name="T62" fmla="*/ 67440073 w 2293"/>
                <a:gd name="T63" fmla="*/ 122 h 1147"/>
                <a:gd name="T64" fmla="*/ 0 w 2293"/>
                <a:gd name="T65" fmla="*/ 0 h 1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93"/>
                <a:gd name="T100" fmla="*/ 0 h 1147"/>
                <a:gd name="T101" fmla="*/ 2293 w 2293"/>
                <a:gd name="T102" fmla="*/ 1147 h 1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93" h="1147">
                  <a:moveTo>
                    <a:pt x="0" y="0"/>
                  </a:moveTo>
                  <a:lnTo>
                    <a:pt x="1" y="59"/>
                  </a:lnTo>
                  <a:lnTo>
                    <a:pt x="6" y="117"/>
                  </a:lnTo>
                  <a:lnTo>
                    <a:pt x="14" y="174"/>
                  </a:lnTo>
                  <a:lnTo>
                    <a:pt x="23" y="230"/>
                  </a:lnTo>
                  <a:lnTo>
                    <a:pt x="36" y="287"/>
                  </a:lnTo>
                  <a:lnTo>
                    <a:pt x="51" y="341"/>
                  </a:lnTo>
                  <a:lnTo>
                    <a:pt x="70" y="394"/>
                  </a:lnTo>
                  <a:lnTo>
                    <a:pt x="89" y="446"/>
                  </a:lnTo>
                  <a:lnTo>
                    <a:pt x="113" y="497"/>
                  </a:lnTo>
                  <a:lnTo>
                    <a:pt x="138" y="547"/>
                  </a:lnTo>
                  <a:lnTo>
                    <a:pt x="165" y="594"/>
                  </a:lnTo>
                  <a:lnTo>
                    <a:pt x="195" y="642"/>
                  </a:lnTo>
                  <a:lnTo>
                    <a:pt x="228" y="686"/>
                  </a:lnTo>
                  <a:lnTo>
                    <a:pt x="261" y="730"/>
                  </a:lnTo>
                  <a:lnTo>
                    <a:pt x="297" y="771"/>
                  </a:lnTo>
                  <a:lnTo>
                    <a:pt x="336" y="811"/>
                  </a:lnTo>
                  <a:lnTo>
                    <a:pt x="375" y="850"/>
                  </a:lnTo>
                  <a:lnTo>
                    <a:pt x="417" y="885"/>
                  </a:lnTo>
                  <a:lnTo>
                    <a:pt x="461" y="919"/>
                  </a:lnTo>
                  <a:lnTo>
                    <a:pt x="505" y="952"/>
                  </a:lnTo>
                  <a:lnTo>
                    <a:pt x="551" y="982"/>
                  </a:lnTo>
                  <a:lnTo>
                    <a:pt x="600" y="1009"/>
                  </a:lnTo>
                  <a:lnTo>
                    <a:pt x="649" y="1034"/>
                  </a:lnTo>
                  <a:lnTo>
                    <a:pt x="700" y="1058"/>
                  </a:lnTo>
                  <a:lnTo>
                    <a:pt x="752" y="1078"/>
                  </a:lnTo>
                  <a:lnTo>
                    <a:pt x="804" y="1096"/>
                  </a:lnTo>
                  <a:lnTo>
                    <a:pt x="859" y="1111"/>
                  </a:lnTo>
                  <a:lnTo>
                    <a:pt x="915" y="1124"/>
                  </a:lnTo>
                  <a:lnTo>
                    <a:pt x="971" y="1134"/>
                  </a:lnTo>
                  <a:lnTo>
                    <a:pt x="1028" y="1141"/>
                  </a:lnTo>
                  <a:lnTo>
                    <a:pt x="1087" y="1146"/>
                  </a:lnTo>
                  <a:lnTo>
                    <a:pt x="1145" y="1147"/>
                  </a:lnTo>
                  <a:lnTo>
                    <a:pt x="1204" y="1146"/>
                  </a:lnTo>
                  <a:lnTo>
                    <a:pt x="1262" y="1141"/>
                  </a:lnTo>
                  <a:lnTo>
                    <a:pt x="1320" y="1134"/>
                  </a:lnTo>
                  <a:lnTo>
                    <a:pt x="1377" y="1124"/>
                  </a:lnTo>
                  <a:lnTo>
                    <a:pt x="1432" y="1111"/>
                  </a:lnTo>
                  <a:lnTo>
                    <a:pt x="1487" y="1096"/>
                  </a:lnTo>
                  <a:lnTo>
                    <a:pt x="1540" y="1078"/>
                  </a:lnTo>
                  <a:lnTo>
                    <a:pt x="1592" y="1058"/>
                  </a:lnTo>
                  <a:lnTo>
                    <a:pt x="1643" y="1034"/>
                  </a:lnTo>
                  <a:lnTo>
                    <a:pt x="1692" y="1009"/>
                  </a:lnTo>
                  <a:lnTo>
                    <a:pt x="1741" y="982"/>
                  </a:lnTo>
                  <a:lnTo>
                    <a:pt x="1787" y="952"/>
                  </a:lnTo>
                  <a:lnTo>
                    <a:pt x="1833" y="919"/>
                  </a:lnTo>
                  <a:lnTo>
                    <a:pt x="1875" y="885"/>
                  </a:lnTo>
                  <a:lnTo>
                    <a:pt x="1917" y="850"/>
                  </a:lnTo>
                  <a:lnTo>
                    <a:pt x="1957" y="811"/>
                  </a:lnTo>
                  <a:lnTo>
                    <a:pt x="1995" y="771"/>
                  </a:lnTo>
                  <a:lnTo>
                    <a:pt x="2031" y="730"/>
                  </a:lnTo>
                  <a:lnTo>
                    <a:pt x="2066" y="686"/>
                  </a:lnTo>
                  <a:lnTo>
                    <a:pt x="2097" y="642"/>
                  </a:lnTo>
                  <a:lnTo>
                    <a:pt x="2127" y="594"/>
                  </a:lnTo>
                  <a:lnTo>
                    <a:pt x="2155" y="547"/>
                  </a:lnTo>
                  <a:lnTo>
                    <a:pt x="2180" y="497"/>
                  </a:lnTo>
                  <a:lnTo>
                    <a:pt x="2204" y="446"/>
                  </a:lnTo>
                  <a:lnTo>
                    <a:pt x="2224" y="394"/>
                  </a:lnTo>
                  <a:lnTo>
                    <a:pt x="2242" y="341"/>
                  </a:lnTo>
                  <a:lnTo>
                    <a:pt x="2257" y="287"/>
                  </a:lnTo>
                  <a:lnTo>
                    <a:pt x="2270" y="230"/>
                  </a:lnTo>
                  <a:lnTo>
                    <a:pt x="2280" y="174"/>
                  </a:lnTo>
                  <a:lnTo>
                    <a:pt x="2287" y="117"/>
                  </a:lnTo>
                  <a:lnTo>
                    <a:pt x="2292" y="59"/>
                  </a:lnTo>
                  <a:lnTo>
                    <a:pt x="2293" y="0"/>
                  </a:lnTo>
                  <a:lnTo>
                    <a:pt x="0" y="0"/>
                  </a:lnTo>
                  <a:close/>
                </a:path>
              </a:pathLst>
            </a:custGeom>
            <a:solidFill>
              <a:schemeClr val="tx1"/>
            </a:solidFill>
            <a:ln w="9525">
              <a:noFill/>
              <a:round/>
              <a:headEnd/>
              <a:tailEnd/>
            </a:ln>
          </p:spPr>
          <p:txBody>
            <a:bodyPr/>
            <a:lstStyle/>
            <a:p>
              <a:endParaRPr lang="en-US"/>
            </a:p>
          </p:txBody>
        </p:sp>
        <p:sp>
          <p:nvSpPr>
            <p:cNvPr id="36955" name="Freeform 18"/>
            <p:cNvSpPr>
              <a:spLocks noChangeAspect="1"/>
            </p:cNvSpPr>
            <p:nvPr/>
          </p:nvSpPr>
          <p:spPr bwMode="auto">
            <a:xfrm>
              <a:off x="2263" y="1213"/>
              <a:ext cx="1200" cy="148"/>
            </a:xfrm>
            <a:custGeom>
              <a:avLst/>
              <a:gdLst>
                <a:gd name="T0" fmla="*/ 39827294 w 1762"/>
                <a:gd name="T1" fmla="*/ 91 h 881"/>
                <a:gd name="T2" fmla="*/ 67687217 w 1762"/>
                <a:gd name="T3" fmla="*/ 229 h 881"/>
                <a:gd name="T4" fmla="*/ 67687217 w 1762"/>
                <a:gd name="T5" fmla="*/ 229 h 881"/>
                <a:gd name="T6" fmla="*/ 67687217 w 1762"/>
                <a:gd name="T7" fmla="*/ 229 h 881"/>
                <a:gd name="T8" fmla="*/ 67687217 w 1762"/>
                <a:gd name="T9" fmla="*/ 229 h 881"/>
                <a:gd name="T10" fmla="*/ 67687217 w 1762"/>
                <a:gd name="T11" fmla="*/ 229 h 881"/>
                <a:gd name="T12" fmla="*/ 67687217 w 1762"/>
                <a:gd name="T13" fmla="*/ 229 h 881"/>
                <a:gd name="T14" fmla="*/ 67687217 w 1762"/>
                <a:gd name="T15" fmla="*/ 229 h 881"/>
                <a:gd name="T16" fmla="*/ 67687217 w 1762"/>
                <a:gd name="T17" fmla="*/ 229 h 881"/>
                <a:gd name="T18" fmla="*/ 67687217 w 1762"/>
                <a:gd name="T19" fmla="*/ 229 h 881"/>
                <a:gd name="T20" fmla="*/ 67687217 w 1762"/>
                <a:gd name="T21" fmla="*/ 229 h 881"/>
                <a:gd name="T22" fmla="*/ 67687217 w 1762"/>
                <a:gd name="T23" fmla="*/ 229 h 881"/>
                <a:gd name="T24" fmla="*/ 67687217 w 1762"/>
                <a:gd name="T25" fmla="*/ 229 h 881"/>
                <a:gd name="T26" fmla="*/ 67687217 w 1762"/>
                <a:gd name="T27" fmla="*/ 229 h 881"/>
                <a:gd name="T28" fmla="*/ 67687217 w 1762"/>
                <a:gd name="T29" fmla="*/ 229 h 881"/>
                <a:gd name="T30" fmla="*/ 67687217 w 1762"/>
                <a:gd name="T31" fmla="*/ 229 h 881"/>
                <a:gd name="T32" fmla="*/ 67687217 w 1762"/>
                <a:gd name="T33" fmla="*/ 229 h 881"/>
                <a:gd name="T34" fmla="*/ 67687217 w 1762"/>
                <a:gd name="T35" fmla="*/ 229 h 881"/>
                <a:gd name="T36" fmla="*/ 67687217 w 1762"/>
                <a:gd name="T37" fmla="*/ 229 h 881"/>
                <a:gd name="T38" fmla="*/ 67687217 w 1762"/>
                <a:gd name="T39" fmla="*/ 229 h 881"/>
                <a:gd name="T40" fmla="*/ 67687217 w 1762"/>
                <a:gd name="T41" fmla="*/ 229 h 881"/>
                <a:gd name="T42" fmla="*/ 67687217 w 1762"/>
                <a:gd name="T43" fmla="*/ 229 h 881"/>
                <a:gd name="T44" fmla="*/ 67687217 w 1762"/>
                <a:gd name="T45" fmla="*/ 229 h 881"/>
                <a:gd name="T46" fmla="*/ 67687217 w 1762"/>
                <a:gd name="T47" fmla="*/ 229 h 881"/>
                <a:gd name="T48" fmla="*/ 67687217 w 1762"/>
                <a:gd name="T49" fmla="*/ 229 h 881"/>
                <a:gd name="T50" fmla="*/ 67687217 w 1762"/>
                <a:gd name="T51" fmla="*/ 229 h 881"/>
                <a:gd name="T52" fmla="*/ 67687217 w 1762"/>
                <a:gd name="T53" fmla="*/ 229 h 881"/>
                <a:gd name="T54" fmla="*/ 67687217 w 1762"/>
                <a:gd name="T55" fmla="*/ 229 h 881"/>
                <a:gd name="T56" fmla="*/ 67687217 w 1762"/>
                <a:gd name="T57" fmla="*/ 229 h 881"/>
                <a:gd name="T58" fmla="*/ 67687217 w 1762"/>
                <a:gd name="T59" fmla="*/ 229 h 881"/>
                <a:gd name="T60" fmla="*/ 67687217 w 1762"/>
                <a:gd name="T61" fmla="*/ 229 h 881"/>
                <a:gd name="T62" fmla="*/ 67687217 w 1762"/>
                <a:gd name="T63" fmla="*/ 91 h 881"/>
                <a:gd name="T64" fmla="*/ 0 w 1762"/>
                <a:gd name="T65" fmla="*/ 0 h 8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2"/>
                <a:gd name="T100" fmla="*/ 0 h 881"/>
                <a:gd name="T101" fmla="*/ 1762 w 1762"/>
                <a:gd name="T102" fmla="*/ 881 h 8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2" h="881">
                  <a:moveTo>
                    <a:pt x="0" y="0"/>
                  </a:moveTo>
                  <a:lnTo>
                    <a:pt x="1" y="45"/>
                  </a:lnTo>
                  <a:lnTo>
                    <a:pt x="5" y="90"/>
                  </a:lnTo>
                  <a:lnTo>
                    <a:pt x="10" y="135"/>
                  </a:lnTo>
                  <a:lnTo>
                    <a:pt x="17" y="177"/>
                  </a:lnTo>
                  <a:lnTo>
                    <a:pt x="27" y="221"/>
                  </a:lnTo>
                  <a:lnTo>
                    <a:pt x="40" y="262"/>
                  </a:lnTo>
                  <a:lnTo>
                    <a:pt x="54" y="303"/>
                  </a:lnTo>
                  <a:lnTo>
                    <a:pt x="70" y="343"/>
                  </a:lnTo>
                  <a:lnTo>
                    <a:pt x="87" y="381"/>
                  </a:lnTo>
                  <a:lnTo>
                    <a:pt x="106" y="420"/>
                  </a:lnTo>
                  <a:lnTo>
                    <a:pt x="127" y="456"/>
                  </a:lnTo>
                  <a:lnTo>
                    <a:pt x="151" y="492"/>
                  </a:lnTo>
                  <a:lnTo>
                    <a:pt x="176" y="527"/>
                  </a:lnTo>
                  <a:lnTo>
                    <a:pt x="202" y="561"/>
                  </a:lnTo>
                  <a:lnTo>
                    <a:pt x="229" y="592"/>
                  </a:lnTo>
                  <a:lnTo>
                    <a:pt x="258" y="623"/>
                  </a:lnTo>
                  <a:lnTo>
                    <a:pt x="289" y="652"/>
                  </a:lnTo>
                  <a:lnTo>
                    <a:pt x="320" y="679"/>
                  </a:lnTo>
                  <a:lnTo>
                    <a:pt x="354" y="705"/>
                  </a:lnTo>
                  <a:lnTo>
                    <a:pt x="389" y="730"/>
                  </a:lnTo>
                  <a:lnTo>
                    <a:pt x="425" y="754"/>
                  </a:lnTo>
                  <a:lnTo>
                    <a:pt x="461" y="775"/>
                  </a:lnTo>
                  <a:lnTo>
                    <a:pt x="499" y="794"/>
                  </a:lnTo>
                  <a:lnTo>
                    <a:pt x="538" y="811"/>
                  </a:lnTo>
                  <a:lnTo>
                    <a:pt x="578" y="827"/>
                  </a:lnTo>
                  <a:lnTo>
                    <a:pt x="619" y="841"/>
                  </a:lnTo>
                  <a:lnTo>
                    <a:pt x="660" y="853"/>
                  </a:lnTo>
                  <a:lnTo>
                    <a:pt x="704" y="863"/>
                  </a:lnTo>
                  <a:lnTo>
                    <a:pt x="746" y="871"/>
                  </a:lnTo>
                  <a:lnTo>
                    <a:pt x="791" y="876"/>
                  </a:lnTo>
                  <a:lnTo>
                    <a:pt x="836" y="880"/>
                  </a:lnTo>
                  <a:lnTo>
                    <a:pt x="880" y="881"/>
                  </a:lnTo>
                  <a:lnTo>
                    <a:pt x="925" y="880"/>
                  </a:lnTo>
                  <a:lnTo>
                    <a:pt x="970" y="876"/>
                  </a:lnTo>
                  <a:lnTo>
                    <a:pt x="1015" y="871"/>
                  </a:lnTo>
                  <a:lnTo>
                    <a:pt x="1058" y="863"/>
                  </a:lnTo>
                  <a:lnTo>
                    <a:pt x="1101" y="853"/>
                  </a:lnTo>
                  <a:lnTo>
                    <a:pt x="1143" y="841"/>
                  </a:lnTo>
                  <a:lnTo>
                    <a:pt x="1183" y="827"/>
                  </a:lnTo>
                  <a:lnTo>
                    <a:pt x="1224" y="811"/>
                  </a:lnTo>
                  <a:lnTo>
                    <a:pt x="1263" y="794"/>
                  </a:lnTo>
                  <a:lnTo>
                    <a:pt x="1300" y="775"/>
                  </a:lnTo>
                  <a:lnTo>
                    <a:pt x="1337" y="754"/>
                  </a:lnTo>
                  <a:lnTo>
                    <a:pt x="1373" y="730"/>
                  </a:lnTo>
                  <a:lnTo>
                    <a:pt x="1408" y="705"/>
                  </a:lnTo>
                  <a:lnTo>
                    <a:pt x="1441" y="679"/>
                  </a:lnTo>
                  <a:lnTo>
                    <a:pt x="1473" y="652"/>
                  </a:lnTo>
                  <a:lnTo>
                    <a:pt x="1504" y="623"/>
                  </a:lnTo>
                  <a:lnTo>
                    <a:pt x="1533" y="592"/>
                  </a:lnTo>
                  <a:lnTo>
                    <a:pt x="1560" y="561"/>
                  </a:lnTo>
                  <a:lnTo>
                    <a:pt x="1586" y="527"/>
                  </a:lnTo>
                  <a:lnTo>
                    <a:pt x="1611" y="492"/>
                  </a:lnTo>
                  <a:lnTo>
                    <a:pt x="1634" y="456"/>
                  </a:lnTo>
                  <a:lnTo>
                    <a:pt x="1656" y="420"/>
                  </a:lnTo>
                  <a:lnTo>
                    <a:pt x="1675" y="381"/>
                  </a:lnTo>
                  <a:lnTo>
                    <a:pt x="1692" y="343"/>
                  </a:lnTo>
                  <a:lnTo>
                    <a:pt x="1708" y="303"/>
                  </a:lnTo>
                  <a:lnTo>
                    <a:pt x="1722" y="262"/>
                  </a:lnTo>
                  <a:lnTo>
                    <a:pt x="1735" y="221"/>
                  </a:lnTo>
                  <a:lnTo>
                    <a:pt x="1745" y="177"/>
                  </a:lnTo>
                  <a:lnTo>
                    <a:pt x="1752" y="135"/>
                  </a:lnTo>
                  <a:lnTo>
                    <a:pt x="1757" y="90"/>
                  </a:lnTo>
                  <a:lnTo>
                    <a:pt x="1761" y="45"/>
                  </a:lnTo>
                  <a:lnTo>
                    <a:pt x="1762" y="0"/>
                  </a:lnTo>
                  <a:lnTo>
                    <a:pt x="0" y="0"/>
                  </a:lnTo>
                  <a:close/>
                </a:path>
              </a:pathLst>
            </a:custGeom>
            <a:solidFill>
              <a:srgbClr val="808000"/>
            </a:solidFill>
            <a:ln w="9525">
              <a:noFill/>
              <a:round/>
              <a:headEnd/>
              <a:tailEnd/>
            </a:ln>
          </p:spPr>
          <p:txBody>
            <a:bodyPr/>
            <a:lstStyle/>
            <a:p>
              <a:endParaRPr lang="en-US"/>
            </a:p>
          </p:txBody>
        </p:sp>
        <p:sp>
          <p:nvSpPr>
            <p:cNvPr id="36956" name="Freeform 19"/>
            <p:cNvSpPr>
              <a:spLocks noChangeAspect="1"/>
            </p:cNvSpPr>
            <p:nvPr/>
          </p:nvSpPr>
          <p:spPr bwMode="auto">
            <a:xfrm>
              <a:off x="2276" y="1213"/>
              <a:ext cx="1173" cy="144"/>
            </a:xfrm>
            <a:custGeom>
              <a:avLst/>
              <a:gdLst>
                <a:gd name="T0" fmla="*/ 39374872 w 1724"/>
                <a:gd name="T1" fmla="*/ 85 h 862"/>
                <a:gd name="T2" fmla="*/ 67108187 w 1724"/>
                <a:gd name="T3" fmla="*/ 218 h 862"/>
                <a:gd name="T4" fmla="*/ 67108187 w 1724"/>
                <a:gd name="T5" fmla="*/ 218 h 862"/>
                <a:gd name="T6" fmla="*/ 67108187 w 1724"/>
                <a:gd name="T7" fmla="*/ 218 h 862"/>
                <a:gd name="T8" fmla="*/ 67108187 w 1724"/>
                <a:gd name="T9" fmla="*/ 218 h 862"/>
                <a:gd name="T10" fmla="*/ 67108187 w 1724"/>
                <a:gd name="T11" fmla="*/ 218 h 862"/>
                <a:gd name="T12" fmla="*/ 67108187 w 1724"/>
                <a:gd name="T13" fmla="*/ 218 h 862"/>
                <a:gd name="T14" fmla="*/ 67108187 w 1724"/>
                <a:gd name="T15" fmla="*/ 218 h 862"/>
                <a:gd name="T16" fmla="*/ 67108187 w 1724"/>
                <a:gd name="T17" fmla="*/ 218 h 862"/>
                <a:gd name="T18" fmla="*/ 67108187 w 1724"/>
                <a:gd name="T19" fmla="*/ 218 h 862"/>
                <a:gd name="T20" fmla="*/ 67108187 w 1724"/>
                <a:gd name="T21" fmla="*/ 218 h 862"/>
                <a:gd name="T22" fmla="*/ 67108187 w 1724"/>
                <a:gd name="T23" fmla="*/ 218 h 862"/>
                <a:gd name="T24" fmla="*/ 67108187 w 1724"/>
                <a:gd name="T25" fmla="*/ 218 h 862"/>
                <a:gd name="T26" fmla="*/ 67108187 w 1724"/>
                <a:gd name="T27" fmla="*/ 218 h 862"/>
                <a:gd name="T28" fmla="*/ 67108187 w 1724"/>
                <a:gd name="T29" fmla="*/ 218 h 862"/>
                <a:gd name="T30" fmla="*/ 67108187 w 1724"/>
                <a:gd name="T31" fmla="*/ 218 h 862"/>
                <a:gd name="T32" fmla="*/ 67108187 w 1724"/>
                <a:gd name="T33" fmla="*/ 218 h 862"/>
                <a:gd name="T34" fmla="*/ 67108187 w 1724"/>
                <a:gd name="T35" fmla="*/ 218 h 862"/>
                <a:gd name="T36" fmla="*/ 67108187 w 1724"/>
                <a:gd name="T37" fmla="*/ 218 h 862"/>
                <a:gd name="T38" fmla="*/ 67108187 w 1724"/>
                <a:gd name="T39" fmla="*/ 218 h 862"/>
                <a:gd name="T40" fmla="*/ 67108187 w 1724"/>
                <a:gd name="T41" fmla="*/ 218 h 862"/>
                <a:gd name="T42" fmla="*/ 67108187 w 1724"/>
                <a:gd name="T43" fmla="*/ 218 h 862"/>
                <a:gd name="T44" fmla="*/ 67108187 w 1724"/>
                <a:gd name="T45" fmla="*/ 218 h 862"/>
                <a:gd name="T46" fmla="*/ 67108187 w 1724"/>
                <a:gd name="T47" fmla="*/ 218 h 862"/>
                <a:gd name="T48" fmla="*/ 67108187 w 1724"/>
                <a:gd name="T49" fmla="*/ 218 h 862"/>
                <a:gd name="T50" fmla="*/ 67108187 w 1724"/>
                <a:gd name="T51" fmla="*/ 218 h 862"/>
                <a:gd name="T52" fmla="*/ 67108187 w 1724"/>
                <a:gd name="T53" fmla="*/ 218 h 862"/>
                <a:gd name="T54" fmla="*/ 67108187 w 1724"/>
                <a:gd name="T55" fmla="*/ 218 h 862"/>
                <a:gd name="T56" fmla="*/ 67108187 w 1724"/>
                <a:gd name="T57" fmla="*/ 218 h 862"/>
                <a:gd name="T58" fmla="*/ 67108187 w 1724"/>
                <a:gd name="T59" fmla="*/ 218 h 862"/>
                <a:gd name="T60" fmla="*/ 67108187 w 1724"/>
                <a:gd name="T61" fmla="*/ 218 h 862"/>
                <a:gd name="T62" fmla="*/ 67108187 w 1724"/>
                <a:gd name="T63" fmla="*/ 85 h 862"/>
                <a:gd name="T64" fmla="*/ 0 w 1724"/>
                <a:gd name="T65" fmla="*/ 0 h 8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4"/>
                <a:gd name="T100" fmla="*/ 0 h 862"/>
                <a:gd name="T101" fmla="*/ 1724 w 1724"/>
                <a:gd name="T102" fmla="*/ 862 h 8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4" h="862">
                  <a:moveTo>
                    <a:pt x="0" y="0"/>
                  </a:moveTo>
                  <a:lnTo>
                    <a:pt x="1" y="45"/>
                  </a:lnTo>
                  <a:lnTo>
                    <a:pt x="5" y="88"/>
                  </a:lnTo>
                  <a:lnTo>
                    <a:pt x="10" y="131"/>
                  </a:lnTo>
                  <a:lnTo>
                    <a:pt x="17" y="173"/>
                  </a:lnTo>
                  <a:lnTo>
                    <a:pt x="27" y="216"/>
                  </a:lnTo>
                  <a:lnTo>
                    <a:pt x="38" y="257"/>
                  </a:lnTo>
                  <a:lnTo>
                    <a:pt x="52" y="297"/>
                  </a:lnTo>
                  <a:lnTo>
                    <a:pt x="67" y="335"/>
                  </a:lnTo>
                  <a:lnTo>
                    <a:pt x="84" y="374"/>
                  </a:lnTo>
                  <a:lnTo>
                    <a:pt x="104" y="411"/>
                  </a:lnTo>
                  <a:lnTo>
                    <a:pt x="124" y="447"/>
                  </a:lnTo>
                  <a:lnTo>
                    <a:pt x="147" y="482"/>
                  </a:lnTo>
                  <a:lnTo>
                    <a:pt x="172" y="516"/>
                  </a:lnTo>
                  <a:lnTo>
                    <a:pt x="196" y="548"/>
                  </a:lnTo>
                  <a:lnTo>
                    <a:pt x="224" y="579"/>
                  </a:lnTo>
                  <a:lnTo>
                    <a:pt x="252" y="609"/>
                  </a:lnTo>
                  <a:lnTo>
                    <a:pt x="282" y="638"/>
                  </a:lnTo>
                  <a:lnTo>
                    <a:pt x="313" y="665"/>
                  </a:lnTo>
                  <a:lnTo>
                    <a:pt x="346" y="690"/>
                  </a:lnTo>
                  <a:lnTo>
                    <a:pt x="379" y="715"/>
                  </a:lnTo>
                  <a:lnTo>
                    <a:pt x="414" y="738"/>
                  </a:lnTo>
                  <a:lnTo>
                    <a:pt x="450" y="757"/>
                  </a:lnTo>
                  <a:lnTo>
                    <a:pt x="488" y="777"/>
                  </a:lnTo>
                  <a:lnTo>
                    <a:pt x="526" y="795"/>
                  </a:lnTo>
                  <a:lnTo>
                    <a:pt x="565" y="810"/>
                  </a:lnTo>
                  <a:lnTo>
                    <a:pt x="605" y="823"/>
                  </a:lnTo>
                  <a:lnTo>
                    <a:pt x="646" y="835"/>
                  </a:lnTo>
                  <a:lnTo>
                    <a:pt x="688" y="845"/>
                  </a:lnTo>
                  <a:lnTo>
                    <a:pt x="731" y="852"/>
                  </a:lnTo>
                  <a:lnTo>
                    <a:pt x="773" y="857"/>
                  </a:lnTo>
                  <a:lnTo>
                    <a:pt x="817" y="861"/>
                  </a:lnTo>
                  <a:lnTo>
                    <a:pt x="861" y="862"/>
                  </a:lnTo>
                  <a:lnTo>
                    <a:pt x="906" y="861"/>
                  </a:lnTo>
                  <a:lnTo>
                    <a:pt x="950" y="857"/>
                  </a:lnTo>
                  <a:lnTo>
                    <a:pt x="993" y="852"/>
                  </a:lnTo>
                  <a:lnTo>
                    <a:pt x="1036" y="845"/>
                  </a:lnTo>
                  <a:lnTo>
                    <a:pt x="1077" y="835"/>
                  </a:lnTo>
                  <a:lnTo>
                    <a:pt x="1118" y="823"/>
                  </a:lnTo>
                  <a:lnTo>
                    <a:pt x="1158" y="810"/>
                  </a:lnTo>
                  <a:lnTo>
                    <a:pt x="1198" y="795"/>
                  </a:lnTo>
                  <a:lnTo>
                    <a:pt x="1236" y="777"/>
                  </a:lnTo>
                  <a:lnTo>
                    <a:pt x="1272" y="757"/>
                  </a:lnTo>
                  <a:lnTo>
                    <a:pt x="1308" y="738"/>
                  </a:lnTo>
                  <a:lnTo>
                    <a:pt x="1345" y="715"/>
                  </a:lnTo>
                  <a:lnTo>
                    <a:pt x="1378" y="690"/>
                  </a:lnTo>
                  <a:lnTo>
                    <a:pt x="1411" y="665"/>
                  </a:lnTo>
                  <a:lnTo>
                    <a:pt x="1442" y="638"/>
                  </a:lnTo>
                  <a:lnTo>
                    <a:pt x="1472" y="609"/>
                  </a:lnTo>
                  <a:lnTo>
                    <a:pt x="1500" y="579"/>
                  </a:lnTo>
                  <a:lnTo>
                    <a:pt x="1528" y="548"/>
                  </a:lnTo>
                  <a:lnTo>
                    <a:pt x="1552" y="516"/>
                  </a:lnTo>
                  <a:lnTo>
                    <a:pt x="1577" y="482"/>
                  </a:lnTo>
                  <a:lnTo>
                    <a:pt x="1600" y="447"/>
                  </a:lnTo>
                  <a:lnTo>
                    <a:pt x="1620" y="411"/>
                  </a:lnTo>
                  <a:lnTo>
                    <a:pt x="1640" y="374"/>
                  </a:lnTo>
                  <a:lnTo>
                    <a:pt x="1657" y="335"/>
                  </a:lnTo>
                  <a:lnTo>
                    <a:pt x="1672" y="297"/>
                  </a:lnTo>
                  <a:lnTo>
                    <a:pt x="1686" y="257"/>
                  </a:lnTo>
                  <a:lnTo>
                    <a:pt x="1697" y="216"/>
                  </a:lnTo>
                  <a:lnTo>
                    <a:pt x="1707" y="173"/>
                  </a:lnTo>
                  <a:lnTo>
                    <a:pt x="1714" y="131"/>
                  </a:lnTo>
                  <a:lnTo>
                    <a:pt x="1719" y="88"/>
                  </a:lnTo>
                  <a:lnTo>
                    <a:pt x="1723" y="45"/>
                  </a:lnTo>
                  <a:lnTo>
                    <a:pt x="1724" y="0"/>
                  </a:lnTo>
                  <a:lnTo>
                    <a:pt x="0" y="0"/>
                  </a:lnTo>
                  <a:close/>
                </a:path>
              </a:pathLst>
            </a:custGeom>
            <a:solidFill>
              <a:srgbClr val="808000"/>
            </a:solidFill>
            <a:ln w="9525">
              <a:noFill/>
              <a:round/>
              <a:headEnd/>
              <a:tailEnd/>
            </a:ln>
          </p:spPr>
          <p:txBody>
            <a:bodyPr/>
            <a:lstStyle/>
            <a:p>
              <a:endParaRPr lang="en-US"/>
            </a:p>
          </p:txBody>
        </p:sp>
        <p:sp>
          <p:nvSpPr>
            <p:cNvPr id="36957" name="Freeform 20"/>
            <p:cNvSpPr>
              <a:spLocks noChangeAspect="1"/>
            </p:cNvSpPr>
            <p:nvPr/>
          </p:nvSpPr>
          <p:spPr bwMode="auto">
            <a:xfrm>
              <a:off x="2290" y="1213"/>
              <a:ext cx="1146" cy="141"/>
            </a:xfrm>
            <a:custGeom>
              <a:avLst/>
              <a:gdLst>
                <a:gd name="T0" fmla="*/ 39456458 w 1684"/>
                <a:gd name="T1" fmla="*/ 86 h 842"/>
                <a:gd name="T2" fmla="*/ 67222000 w 1684"/>
                <a:gd name="T3" fmla="*/ 222 h 842"/>
                <a:gd name="T4" fmla="*/ 67222000 w 1684"/>
                <a:gd name="T5" fmla="*/ 222 h 842"/>
                <a:gd name="T6" fmla="*/ 67222000 w 1684"/>
                <a:gd name="T7" fmla="*/ 222 h 842"/>
                <a:gd name="T8" fmla="*/ 67222000 w 1684"/>
                <a:gd name="T9" fmla="*/ 222 h 842"/>
                <a:gd name="T10" fmla="*/ 67222000 w 1684"/>
                <a:gd name="T11" fmla="*/ 222 h 842"/>
                <a:gd name="T12" fmla="*/ 67222000 w 1684"/>
                <a:gd name="T13" fmla="*/ 222 h 842"/>
                <a:gd name="T14" fmla="*/ 67222000 w 1684"/>
                <a:gd name="T15" fmla="*/ 222 h 842"/>
                <a:gd name="T16" fmla="*/ 67222000 w 1684"/>
                <a:gd name="T17" fmla="*/ 222 h 842"/>
                <a:gd name="T18" fmla="*/ 67222000 w 1684"/>
                <a:gd name="T19" fmla="*/ 222 h 842"/>
                <a:gd name="T20" fmla="*/ 67222000 w 1684"/>
                <a:gd name="T21" fmla="*/ 222 h 842"/>
                <a:gd name="T22" fmla="*/ 67222000 w 1684"/>
                <a:gd name="T23" fmla="*/ 222 h 842"/>
                <a:gd name="T24" fmla="*/ 67222000 w 1684"/>
                <a:gd name="T25" fmla="*/ 222 h 842"/>
                <a:gd name="T26" fmla="*/ 67222000 w 1684"/>
                <a:gd name="T27" fmla="*/ 222 h 842"/>
                <a:gd name="T28" fmla="*/ 67222000 w 1684"/>
                <a:gd name="T29" fmla="*/ 222 h 842"/>
                <a:gd name="T30" fmla="*/ 67222000 w 1684"/>
                <a:gd name="T31" fmla="*/ 222 h 842"/>
                <a:gd name="T32" fmla="*/ 67222000 w 1684"/>
                <a:gd name="T33" fmla="*/ 222 h 842"/>
                <a:gd name="T34" fmla="*/ 67222000 w 1684"/>
                <a:gd name="T35" fmla="*/ 222 h 842"/>
                <a:gd name="T36" fmla="*/ 67222000 w 1684"/>
                <a:gd name="T37" fmla="*/ 222 h 842"/>
                <a:gd name="T38" fmla="*/ 67222000 w 1684"/>
                <a:gd name="T39" fmla="*/ 222 h 842"/>
                <a:gd name="T40" fmla="*/ 67222000 w 1684"/>
                <a:gd name="T41" fmla="*/ 222 h 842"/>
                <a:gd name="T42" fmla="*/ 67222000 w 1684"/>
                <a:gd name="T43" fmla="*/ 222 h 842"/>
                <a:gd name="T44" fmla="*/ 67222000 w 1684"/>
                <a:gd name="T45" fmla="*/ 222 h 842"/>
                <a:gd name="T46" fmla="*/ 67222000 w 1684"/>
                <a:gd name="T47" fmla="*/ 222 h 842"/>
                <a:gd name="T48" fmla="*/ 67222000 w 1684"/>
                <a:gd name="T49" fmla="*/ 222 h 842"/>
                <a:gd name="T50" fmla="*/ 67222000 w 1684"/>
                <a:gd name="T51" fmla="*/ 222 h 842"/>
                <a:gd name="T52" fmla="*/ 67222000 w 1684"/>
                <a:gd name="T53" fmla="*/ 222 h 842"/>
                <a:gd name="T54" fmla="*/ 67222000 w 1684"/>
                <a:gd name="T55" fmla="*/ 222 h 842"/>
                <a:gd name="T56" fmla="*/ 67222000 w 1684"/>
                <a:gd name="T57" fmla="*/ 222 h 842"/>
                <a:gd name="T58" fmla="*/ 67222000 w 1684"/>
                <a:gd name="T59" fmla="*/ 222 h 842"/>
                <a:gd name="T60" fmla="*/ 67222000 w 1684"/>
                <a:gd name="T61" fmla="*/ 222 h 842"/>
                <a:gd name="T62" fmla="*/ 67222000 w 1684"/>
                <a:gd name="T63" fmla="*/ 86 h 842"/>
                <a:gd name="T64" fmla="*/ 0 w 1684"/>
                <a:gd name="T65" fmla="*/ 0 h 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4"/>
                <a:gd name="T100" fmla="*/ 0 h 842"/>
                <a:gd name="T101" fmla="*/ 1684 w 1684"/>
                <a:gd name="T102" fmla="*/ 842 h 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4" h="842">
                  <a:moveTo>
                    <a:pt x="0" y="0"/>
                  </a:moveTo>
                  <a:lnTo>
                    <a:pt x="1" y="44"/>
                  </a:lnTo>
                  <a:lnTo>
                    <a:pt x="3" y="86"/>
                  </a:lnTo>
                  <a:lnTo>
                    <a:pt x="10" y="128"/>
                  </a:lnTo>
                  <a:lnTo>
                    <a:pt x="17" y="169"/>
                  </a:lnTo>
                  <a:lnTo>
                    <a:pt x="26" y="211"/>
                  </a:lnTo>
                  <a:lnTo>
                    <a:pt x="37" y="250"/>
                  </a:lnTo>
                  <a:lnTo>
                    <a:pt x="51" y="289"/>
                  </a:lnTo>
                  <a:lnTo>
                    <a:pt x="66" y="328"/>
                  </a:lnTo>
                  <a:lnTo>
                    <a:pt x="83" y="365"/>
                  </a:lnTo>
                  <a:lnTo>
                    <a:pt x="102" y="401"/>
                  </a:lnTo>
                  <a:lnTo>
                    <a:pt x="122" y="436"/>
                  </a:lnTo>
                  <a:lnTo>
                    <a:pt x="144" y="471"/>
                  </a:lnTo>
                  <a:lnTo>
                    <a:pt x="166" y="503"/>
                  </a:lnTo>
                  <a:lnTo>
                    <a:pt x="191" y="536"/>
                  </a:lnTo>
                  <a:lnTo>
                    <a:pt x="219" y="566"/>
                  </a:lnTo>
                  <a:lnTo>
                    <a:pt x="246" y="596"/>
                  </a:lnTo>
                  <a:lnTo>
                    <a:pt x="276" y="623"/>
                  </a:lnTo>
                  <a:lnTo>
                    <a:pt x="306" y="650"/>
                  </a:lnTo>
                  <a:lnTo>
                    <a:pt x="338" y="675"/>
                  </a:lnTo>
                  <a:lnTo>
                    <a:pt x="371" y="698"/>
                  </a:lnTo>
                  <a:lnTo>
                    <a:pt x="406" y="720"/>
                  </a:lnTo>
                  <a:lnTo>
                    <a:pt x="440" y="740"/>
                  </a:lnTo>
                  <a:lnTo>
                    <a:pt x="477" y="759"/>
                  </a:lnTo>
                  <a:lnTo>
                    <a:pt x="514" y="776"/>
                  </a:lnTo>
                  <a:lnTo>
                    <a:pt x="552" y="791"/>
                  </a:lnTo>
                  <a:lnTo>
                    <a:pt x="591" y="805"/>
                  </a:lnTo>
                  <a:lnTo>
                    <a:pt x="631" y="816"/>
                  </a:lnTo>
                  <a:lnTo>
                    <a:pt x="672" y="825"/>
                  </a:lnTo>
                  <a:lnTo>
                    <a:pt x="713" y="832"/>
                  </a:lnTo>
                  <a:lnTo>
                    <a:pt x="755" y="838"/>
                  </a:lnTo>
                  <a:lnTo>
                    <a:pt x="798" y="841"/>
                  </a:lnTo>
                  <a:lnTo>
                    <a:pt x="841" y="842"/>
                  </a:lnTo>
                  <a:lnTo>
                    <a:pt x="885" y="841"/>
                  </a:lnTo>
                  <a:lnTo>
                    <a:pt x="927" y="838"/>
                  </a:lnTo>
                  <a:lnTo>
                    <a:pt x="970" y="832"/>
                  </a:lnTo>
                  <a:lnTo>
                    <a:pt x="1011" y="825"/>
                  </a:lnTo>
                  <a:lnTo>
                    <a:pt x="1052" y="816"/>
                  </a:lnTo>
                  <a:lnTo>
                    <a:pt x="1092" y="805"/>
                  </a:lnTo>
                  <a:lnTo>
                    <a:pt x="1132" y="791"/>
                  </a:lnTo>
                  <a:lnTo>
                    <a:pt x="1170" y="776"/>
                  </a:lnTo>
                  <a:lnTo>
                    <a:pt x="1207" y="759"/>
                  </a:lnTo>
                  <a:lnTo>
                    <a:pt x="1244" y="740"/>
                  </a:lnTo>
                  <a:lnTo>
                    <a:pt x="1278" y="720"/>
                  </a:lnTo>
                  <a:lnTo>
                    <a:pt x="1313" y="698"/>
                  </a:lnTo>
                  <a:lnTo>
                    <a:pt x="1346" y="675"/>
                  </a:lnTo>
                  <a:lnTo>
                    <a:pt x="1378" y="650"/>
                  </a:lnTo>
                  <a:lnTo>
                    <a:pt x="1408" y="623"/>
                  </a:lnTo>
                  <a:lnTo>
                    <a:pt x="1438" y="596"/>
                  </a:lnTo>
                  <a:lnTo>
                    <a:pt x="1465" y="566"/>
                  </a:lnTo>
                  <a:lnTo>
                    <a:pt x="1491" y="536"/>
                  </a:lnTo>
                  <a:lnTo>
                    <a:pt x="1518" y="503"/>
                  </a:lnTo>
                  <a:lnTo>
                    <a:pt x="1540" y="471"/>
                  </a:lnTo>
                  <a:lnTo>
                    <a:pt x="1562" y="436"/>
                  </a:lnTo>
                  <a:lnTo>
                    <a:pt x="1582" y="401"/>
                  </a:lnTo>
                  <a:lnTo>
                    <a:pt x="1601" y="365"/>
                  </a:lnTo>
                  <a:lnTo>
                    <a:pt x="1618" y="328"/>
                  </a:lnTo>
                  <a:lnTo>
                    <a:pt x="1633" y="289"/>
                  </a:lnTo>
                  <a:lnTo>
                    <a:pt x="1647" y="250"/>
                  </a:lnTo>
                  <a:lnTo>
                    <a:pt x="1658" y="211"/>
                  </a:lnTo>
                  <a:lnTo>
                    <a:pt x="1667" y="169"/>
                  </a:lnTo>
                  <a:lnTo>
                    <a:pt x="1674" y="128"/>
                  </a:lnTo>
                  <a:lnTo>
                    <a:pt x="1681" y="86"/>
                  </a:lnTo>
                  <a:lnTo>
                    <a:pt x="1683" y="44"/>
                  </a:lnTo>
                  <a:lnTo>
                    <a:pt x="1684" y="0"/>
                  </a:lnTo>
                  <a:lnTo>
                    <a:pt x="0" y="0"/>
                  </a:lnTo>
                  <a:close/>
                </a:path>
              </a:pathLst>
            </a:custGeom>
            <a:solidFill>
              <a:srgbClr val="808000"/>
            </a:solidFill>
            <a:ln w="9525">
              <a:noFill/>
              <a:round/>
              <a:headEnd/>
              <a:tailEnd/>
            </a:ln>
          </p:spPr>
          <p:txBody>
            <a:bodyPr/>
            <a:lstStyle/>
            <a:p>
              <a:endParaRPr lang="en-US"/>
            </a:p>
          </p:txBody>
        </p:sp>
        <p:sp>
          <p:nvSpPr>
            <p:cNvPr id="36958" name="Freeform 21"/>
            <p:cNvSpPr>
              <a:spLocks noChangeAspect="1"/>
            </p:cNvSpPr>
            <p:nvPr/>
          </p:nvSpPr>
          <p:spPr bwMode="auto">
            <a:xfrm>
              <a:off x="2149" y="1166"/>
              <a:ext cx="97" cy="26"/>
            </a:xfrm>
            <a:custGeom>
              <a:avLst/>
              <a:gdLst>
                <a:gd name="T0" fmla="*/ 65290398 w 143"/>
                <a:gd name="T1" fmla="*/ 201 h 157"/>
                <a:gd name="T2" fmla="*/ 65290398 w 143"/>
                <a:gd name="T3" fmla="*/ 201 h 157"/>
                <a:gd name="T4" fmla="*/ 65290398 w 143"/>
                <a:gd name="T5" fmla="*/ 187 h 157"/>
                <a:gd name="T6" fmla="*/ 65290398 w 143"/>
                <a:gd name="T7" fmla="*/ 201 h 157"/>
                <a:gd name="T8" fmla="*/ 0 w 143"/>
                <a:gd name="T9" fmla="*/ 201 h 157"/>
                <a:gd name="T10" fmla="*/ 65290398 w 143"/>
                <a:gd name="T11" fmla="*/ 112 h 157"/>
                <a:gd name="T12" fmla="*/ 65290398 w 143"/>
                <a:gd name="T13" fmla="*/ 89 h 157"/>
                <a:gd name="T14" fmla="*/ 65290398 w 143"/>
                <a:gd name="T15" fmla="*/ 65 h 157"/>
                <a:gd name="T16" fmla="*/ 65290398 w 143"/>
                <a:gd name="T17" fmla="*/ 43 h 157"/>
                <a:gd name="T18" fmla="*/ 65290398 w 143"/>
                <a:gd name="T19" fmla="*/ 26 h 157"/>
                <a:gd name="T20" fmla="*/ 65290398 w 143"/>
                <a:gd name="T21" fmla="*/ 14 h 157"/>
                <a:gd name="T22" fmla="*/ 65290398 w 143"/>
                <a:gd name="T23" fmla="*/ 5 h 157"/>
                <a:gd name="T24" fmla="*/ 65290398 w 143"/>
                <a:gd name="T25" fmla="*/ 0 h 157"/>
                <a:gd name="T26" fmla="*/ 65290398 w 143"/>
                <a:gd name="T27" fmla="*/ 5 h 157"/>
                <a:gd name="T28" fmla="*/ 65290398 w 143"/>
                <a:gd name="T29" fmla="*/ 14 h 157"/>
                <a:gd name="T30" fmla="*/ 65290398 w 143"/>
                <a:gd name="T31" fmla="*/ 29 h 157"/>
                <a:gd name="T32" fmla="*/ 65290398 w 143"/>
                <a:gd name="T33" fmla="*/ 46 h 157"/>
                <a:gd name="T34" fmla="*/ 65290398 w 143"/>
                <a:gd name="T35" fmla="*/ 65 h 157"/>
                <a:gd name="T36" fmla="*/ 65290398 w 143"/>
                <a:gd name="T37" fmla="*/ 89 h 157"/>
                <a:gd name="T38" fmla="*/ 65290398 w 143"/>
                <a:gd name="T39" fmla="*/ 111 h 157"/>
                <a:gd name="T40" fmla="*/ 65290398 w 143"/>
                <a:gd name="T41" fmla="*/ 136 h 157"/>
                <a:gd name="T42" fmla="*/ 65290398 w 143"/>
                <a:gd name="T43" fmla="*/ 162 h 157"/>
                <a:gd name="T44" fmla="*/ 65290398 w 143"/>
                <a:gd name="T45" fmla="*/ 201 h 157"/>
                <a:gd name="T46" fmla="*/ 65290398 w 143"/>
                <a:gd name="T47" fmla="*/ 20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
                <a:gd name="T73" fmla="*/ 0 h 157"/>
                <a:gd name="T74" fmla="*/ 143 w 143"/>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 h="157">
                  <a:moveTo>
                    <a:pt x="123" y="156"/>
                  </a:moveTo>
                  <a:lnTo>
                    <a:pt x="123" y="135"/>
                  </a:lnTo>
                  <a:lnTo>
                    <a:pt x="12" y="110"/>
                  </a:lnTo>
                  <a:lnTo>
                    <a:pt x="2" y="131"/>
                  </a:lnTo>
                  <a:lnTo>
                    <a:pt x="0" y="130"/>
                  </a:lnTo>
                  <a:lnTo>
                    <a:pt x="14" y="66"/>
                  </a:lnTo>
                  <a:lnTo>
                    <a:pt x="17" y="52"/>
                  </a:lnTo>
                  <a:lnTo>
                    <a:pt x="22" y="38"/>
                  </a:lnTo>
                  <a:lnTo>
                    <a:pt x="29" y="25"/>
                  </a:lnTo>
                  <a:lnTo>
                    <a:pt x="37" y="15"/>
                  </a:lnTo>
                  <a:lnTo>
                    <a:pt x="48" y="8"/>
                  </a:lnTo>
                  <a:lnTo>
                    <a:pt x="61" y="3"/>
                  </a:lnTo>
                  <a:lnTo>
                    <a:pt x="77" y="0"/>
                  </a:lnTo>
                  <a:lnTo>
                    <a:pt x="95" y="3"/>
                  </a:lnTo>
                  <a:lnTo>
                    <a:pt x="111" y="8"/>
                  </a:lnTo>
                  <a:lnTo>
                    <a:pt x="123" y="17"/>
                  </a:lnTo>
                  <a:lnTo>
                    <a:pt x="133" y="27"/>
                  </a:lnTo>
                  <a:lnTo>
                    <a:pt x="139" y="38"/>
                  </a:lnTo>
                  <a:lnTo>
                    <a:pt x="142" y="52"/>
                  </a:lnTo>
                  <a:lnTo>
                    <a:pt x="143" y="65"/>
                  </a:lnTo>
                  <a:lnTo>
                    <a:pt x="142" y="80"/>
                  </a:lnTo>
                  <a:lnTo>
                    <a:pt x="139" y="95"/>
                  </a:lnTo>
                  <a:lnTo>
                    <a:pt x="127" y="157"/>
                  </a:lnTo>
                  <a:lnTo>
                    <a:pt x="123" y="156"/>
                  </a:lnTo>
                  <a:close/>
                </a:path>
              </a:pathLst>
            </a:custGeom>
            <a:solidFill>
              <a:srgbClr val="A7BCBD"/>
            </a:solidFill>
            <a:ln w="9525">
              <a:noFill/>
              <a:round/>
              <a:headEnd/>
              <a:tailEnd/>
            </a:ln>
          </p:spPr>
          <p:txBody>
            <a:bodyPr/>
            <a:lstStyle/>
            <a:p>
              <a:endParaRPr lang="en-US"/>
            </a:p>
          </p:txBody>
        </p:sp>
        <p:sp>
          <p:nvSpPr>
            <p:cNvPr id="36959" name="Freeform 22"/>
            <p:cNvSpPr>
              <a:spLocks noChangeAspect="1"/>
            </p:cNvSpPr>
            <p:nvPr/>
          </p:nvSpPr>
          <p:spPr bwMode="auto">
            <a:xfrm>
              <a:off x="2177" y="1141"/>
              <a:ext cx="111" cy="25"/>
            </a:xfrm>
            <a:custGeom>
              <a:avLst/>
              <a:gdLst>
                <a:gd name="T0" fmla="*/ 67631166 w 163"/>
                <a:gd name="T1" fmla="*/ 256 h 147"/>
                <a:gd name="T2" fmla="*/ 67631166 w 163"/>
                <a:gd name="T3" fmla="*/ 256 h 147"/>
                <a:gd name="T4" fmla="*/ 67631166 w 163"/>
                <a:gd name="T5" fmla="*/ 194 h 147"/>
                <a:gd name="T6" fmla="*/ 67631166 w 163"/>
                <a:gd name="T7" fmla="*/ 239 h 147"/>
                <a:gd name="T8" fmla="*/ 0 w 163"/>
                <a:gd name="T9" fmla="*/ 237 h 147"/>
                <a:gd name="T10" fmla="*/ 67631166 w 163"/>
                <a:gd name="T11" fmla="*/ 0 h 147"/>
                <a:gd name="T12" fmla="*/ 67631166 w 163"/>
                <a:gd name="T13" fmla="*/ 35 h 147"/>
                <a:gd name="T14" fmla="*/ 67631166 w 163"/>
                <a:gd name="T15" fmla="*/ 47 h 147"/>
                <a:gd name="T16" fmla="*/ 67631166 w 163"/>
                <a:gd name="T17" fmla="*/ 40 h 147"/>
                <a:gd name="T18" fmla="*/ 67631166 w 163"/>
                <a:gd name="T19" fmla="*/ 40 h 147"/>
                <a:gd name="T20" fmla="*/ 67631166 w 163"/>
                <a:gd name="T21" fmla="*/ 52 h 147"/>
                <a:gd name="T22" fmla="*/ 67631166 w 163"/>
                <a:gd name="T23" fmla="*/ 73 h 147"/>
                <a:gd name="T24" fmla="*/ 67631166 w 163"/>
                <a:gd name="T25" fmla="*/ 145 h 147"/>
                <a:gd name="T26" fmla="*/ 67631166 w 163"/>
                <a:gd name="T27" fmla="*/ 185 h 147"/>
                <a:gd name="T28" fmla="*/ 67631166 w 163"/>
                <a:gd name="T29" fmla="*/ 122 h 147"/>
                <a:gd name="T30" fmla="*/ 67631166 w 163"/>
                <a:gd name="T31" fmla="*/ 96 h 147"/>
                <a:gd name="T32" fmla="*/ 67631166 w 163"/>
                <a:gd name="T33" fmla="*/ 87 h 147"/>
                <a:gd name="T34" fmla="*/ 67631166 w 163"/>
                <a:gd name="T35" fmla="*/ 131 h 147"/>
                <a:gd name="T36" fmla="*/ 67631166 w 163"/>
                <a:gd name="T37" fmla="*/ 136 h 147"/>
                <a:gd name="T38" fmla="*/ 67631166 w 163"/>
                <a:gd name="T39" fmla="*/ 131 h 147"/>
                <a:gd name="T40" fmla="*/ 67631166 w 163"/>
                <a:gd name="T41" fmla="*/ 192 h 147"/>
                <a:gd name="T42" fmla="*/ 67631166 w 163"/>
                <a:gd name="T43" fmla="*/ 241 h 147"/>
                <a:gd name="T44" fmla="*/ 67631166 w 163"/>
                <a:gd name="T45" fmla="*/ 157 h 147"/>
                <a:gd name="T46" fmla="*/ 67631166 w 163"/>
                <a:gd name="T47" fmla="*/ 134 h 147"/>
                <a:gd name="T48" fmla="*/ 67631166 w 163"/>
                <a:gd name="T49" fmla="*/ 112 h 147"/>
                <a:gd name="T50" fmla="*/ 67631166 w 163"/>
                <a:gd name="T51" fmla="*/ 89 h 147"/>
                <a:gd name="T52" fmla="*/ 67631166 w 163"/>
                <a:gd name="T53" fmla="*/ 63 h 147"/>
                <a:gd name="T54" fmla="*/ 67631166 w 163"/>
                <a:gd name="T55" fmla="*/ 52 h 147"/>
                <a:gd name="T56" fmla="*/ 67631166 w 163"/>
                <a:gd name="T57" fmla="*/ 94 h 147"/>
                <a:gd name="T58" fmla="*/ 67631166 w 163"/>
                <a:gd name="T59" fmla="*/ 256 h 147"/>
                <a:gd name="T60" fmla="*/ 67631166 w 163"/>
                <a:gd name="T61" fmla="*/ 25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
                <a:gd name="T94" fmla="*/ 0 h 147"/>
                <a:gd name="T95" fmla="*/ 163 w 163"/>
                <a:gd name="T96" fmla="*/ 147 h 1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 h="147">
                  <a:moveTo>
                    <a:pt x="118" y="145"/>
                  </a:moveTo>
                  <a:lnTo>
                    <a:pt x="121" y="124"/>
                  </a:lnTo>
                  <a:lnTo>
                    <a:pt x="15" y="83"/>
                  </a:lnTo>
                  <a:lnTo>
                    <a:pt x="3" y="102"/>
                  </a:lnTo>
                  <a:lnTo>
                    <a:pt x="0" y="101"/>
                  </a:lnTo>
                  <a:lnTo>
                    <a:pt x="39" y="0"/>
                  </a:lnTo>
                  <a:lnTo>
                    <a:pt x="75" y="15"/>
                  </a:lnTo>
                  <a:lnTo>
                    <a:pt x="72" y="20"/>
                  </a:lnTo>
                  <a:lnTo>
                    <a:pt x="57" y="17"/>
                  </a:lnTo>
                  <a:lnTo>
                    <a:pt x="47" y="17"/>
                  </a:lnTo>
                  <a:lnTo>
                    <a:pt x="41" y="22"/>
                  </a:lnTo>
                  <a:lnTo>
                    <a:pt x="36" y="31"/>
                  </a:lnTo>
                  <a:lnTo>
                    <a:pt x="24" y="62"/>
                  </a:lnTo>
                  <a:lnTo>
                    <a:pt x="70" y="79"/>
                  </a:lnTo>
                  <a:lnTo>
                    <a:pt x="80" y="52"/>
                  </a:lnTo>
                  <a:lnTo>
                    <a:pt x="62" y="41"/>
                  </a:lnTo>
                  <a:lnTo>
                    <a:pt x="64" y="37"/>
                  </a:lnTo>
                  <a:lnTo>
                    <a:pt x="111" y="56"/>
                  </a:lnTo>
                  <a:lnTo>
                    <a:pt x="110" y="58"/>
                  </a:lnTo>
                  <a:lnTo>
                    <a:pt x="87" y="56"/>
                  </a:lnTo>
                  <a:lnTo>
                    <a:pt x="76" y="82"/>
                  </a:lnTo>
                  <a:lnTo>
                    <a:pt x="130" y="103"/>
                  </a:lnTo>
                  <a:lnTo>
                    <a:pt x="143" y="67"/>
                  </a:lnTo>
                  <a:lnTo>
                    <a:pt x="147" y="57"/>
                  </a:lnTo>
                  <a:lnTo>
                    <a:pt x="144" y="48"/>
                  </a:lnTo>
                  <a:lnTo>
                    <a:pt x="136" y="38"/>
                  </a:lnTo>
                  <a:lnTo>
                    <a:pt x="116" y="27"/>
                  </a:lnTo>
                  <a:lnTo>
                    <a:pt x="118" y="22"/>
                  </a:lnTo>
                  <a:lnTo>
                    <a:pt x="163" y="40"/>
                  </a:lnTo>
                  <a:lnTo>
                    <a:pt x="121" y="147"/>
                  </a:lnTo>
                  <a:lnTo>
                    <a:pt x="118" y="145"/>
                  </a:lnTo>
                  <a:close/>
                </a:path>
              </a:pathLst>
            </a:custGeom>
            <a:solidFill>
              <a:srgbClr val="A7BCBD"/>
            </a:solidFill>
            <a:ln w="9525">
              <a:noFill/>
              <a:round/>
              <a:headEnd/>
              <a:tailEnd/>
            </a:ln>
          </p:spPr>
          <p:txBody>
            <a:bodyPr/>
            <a:lstStyle/>
            <a:p>
              <a:endParaRPr lang="en-US"/>
            </a:p>
          </p:txBody>
        </p:sp>
        <p:sp>
          <p:nvSpPr>
            <p:cNvPr id="36960" name="Freeform 23"/>
            <p:cNvSpPr>
              <a:spLocks noChangeAspect="1"/>
            </p:cNvSpPr>
            <p:nvPr/>
          </p:nvSpPr>
          <p:spPr bwMode="auto">
            <a:xfrm>
              <a:off x="2215" y="1119"/>
              <a:ext cx="100" cy="26"/>
            </a:xfrm>
            <a:custGeom>
              <a:avLst/>
              <a:gdLst>
                <a:gd name="T0" fmla="*/ 66999635 w 147"/>
                <a:gd name="T1" fmla="*/ 239 h 154"/>
                <a:gd name="T2" fmla="*/ 66999635 w 147"/>
                <a:gd name="T3" fmla="*/ 239 h 154"/>
                <a:gd name="T4" fmla="*/ 66999635 w 147"/>
                <a:gd name="T5" fmla="*/ 163 h 154"/>
                <a:gd name="T6" fmla="*/ 66999635 w 147"/>
                <a:gd name="T7" fmla="*/ 197 h 154"/>
                <a:gd name="T8" fmla="*/ 0 w 147"/>
                <a:gd name="T9" fmla="*/ 195 h 154"/>
                <a:gd name="T10" fmla="*/ 66999635 w 147"/>
                <a:gd name="T11" fmla="*/ 67 h 154"/>
                <a:gd name="T12" fmla="*/ 66999635 w 147"/>
                <a:gd name="T13" fmla="*/ 47 h 154"/>
                <a:gd name="T14" fmla="*/ 66999635 w 147"/>
                <a:gd name="T15" fmla="*/ 32 h 154"/>
                <a:gd name="T16" fmla="*/ 66999635 w 147"/>
                <a:gd name="T17" fmla="*/ 19 h 154"/>
                <a:gd name="T18" fmla="*/ 66999635 w 147"/>
                <a:gd name="T19" fmla="*/ 11 h 154"/>
                <a:gd name="T20" fmla="*/ 66999635 w 147"/>
                <a:gd name="T21" fmla="*/ 2 h 154"/>
                <a:gd name="T22" fmla="*/ 66999635 w 147"/>
                <a:gd name="T23" fmla="*/ 0 h 154"/>
                <a:gd name="T24" fmla="*/ 66999635 w 147"/>
                <a:gd name="T25" fmla="*/ 2 h 154"/>
                <a:gd name="T26" fmla="*/ 66999635 w 147"/>
                <a:gd name="T27" fmla="*/ 11 h 154"/>
                <a:gd name="T28" fmla="*/ 66999635 w 147"/>
                <a:gd name="T29" fmla="*/ 34 h 154"/>
                <a:gd name="T30" fmla="*/ 66999635 w 147"/>
                <a:gd name="T31" fmla="*/ 64 h 154"/>
                <a:gd name="T32" fmla="*/ 66999635 w 147"/>
                <a:gd name="T33" fmla="*/ 101 h 154"/>
                <a:gd name="T34" fmla="*/ 66999635 w 147"/>
                <a:gd name="T35" fmla="*/ 144 h 154"/>
                <a:gd name="T36" fmla="*/ 66999635 w 147"/>
                <a:gd name="T37" fmla="*/ 152 h 154"/>
                <a:gd name="T38" fmla="*/ 66999635 w 147"/>
                <a:gd name="T39" fmla="*/ 161 h 154"/>
                <a:gd name="T40" fmla="*/ 66999635 w 147"/>
                <a:gd name="T41" fmla="*/ 167 h 154"/>
                <a:gd name="T42" fmla="*/ 66999635 w 147"/>
                <a:gd name="T43" fmla="*/ 174 h 154"/>
                <a:gd name="T44" fmla="*/ 66999635 w 147"/>
                <a:gd name="T45" fmla="*/ 163 h 154"/>
                <a:gd name="T46" fmla="*/ 66999635 w 147"/>
                <a:gd name="T47" fmla="*/ 152 h 154"/>
                <a:gd name="T48" fmla="*/ 66999635 w 147"/>
                <a:gd name="T49" fmla="*/ 142 h 154"/>
                <a:gd name="T50" fmla="*/ 66999635 w 147"/>
                <a:gd name="T51" fmla="*/ 131 h 154"/>
                <a:gd name="T52" fmla="*/ 66999635 w 147"/>
                <a:gd name="T53" fmla="*/ 122 h 154"/>
                <a:gd name="T54" fmla="*/ 66999635 w 147"/>
                <a:gd name="T55" fmla="*/ 99 h 154"/>
                <a:gd name="T56" fmla="*/ 66999635 w 147"/>
                <a:gd name="T57" fmla="*/ 77 h 154"/>
                <a:gd name="T58" fmla="*/ 66999635 w 147"/>
                <a:gd name="T59" fmla="*/ 64 h 154"/>
                <a:gd name="T60" fmla="*/ 66999635 w 147"/>
                <a:gd name="T61" fmla="*/ 54 h 154"/>
                <a:gd name="T62" fmla="*/ 66999635 w 147"/>
                <a:gd name="T63" fmla="*/ 47 h 154"/>
                <a:gd name="T64" fmla="*/ 66999635 w 147"/>
                <a:gd name="T65" fmla="*/ 45 h 154"/>
                <a:gd name="T66" fmla="*/ 66999635 w 147"/>
                <a:gd name="T67" fmla="*/ 45 h 154"/>
                <a:gd name="T68" fmla="*/ 66999635 w 147"/>
                <a:gd name="T69" fmla="*/ 47 h 154"/>
                <a:gd name="T70" fmla="*/ 66999635 w 147"/>
                <a:gd name="T71" fmla="*/ 51 h 154"/>
                <a:gd name="T72" fmla="*/ 66999635 w 147"/>
                <a:gd name="T73" fmla="*/ 58 h 154"/>
                <a:gd name="T74" fmla="*/ 66999635 w 147"/>
                <a:gd name="T75" fmla="*/ 69 h 154"/>
                <a:gd name="T76" fmla="*/ 66999635 w 147"/>
                <a:gd name="T77" fmla="*/ 82 h 154"/>
                <a:gd name="T78" fmla="*/ 66999635 w 147"/>
                <a:gd name="T79" fmla="*/ 90 h 154"/>
                <a:gd name="T80" fmla="*/ 66999635 w 147"/>
                <a:gd name="T81" fmla="*/ 101 h 154"/>
                <a:gd name="T82" fmla="*/ 66999635 w 147"/>
                <a:gd name="T83" fmla="*/ 109 h 154"/>
                <a:gd name="T84" fmla="*/ 66999635 w 147"/>
                <a:gd name="T85" fmla="*/ 120 h 154"/>
                <a:gd name="T86" fmla="*/ 66999635 w 147"/>
                <a:gd name="T87" fmla="*/ 238 h 154"/>
                <a:gd name="T88" fmla="*/ 66999635 w 147"/>
                <a:gd name="T89" fmla="*/ 197 h 154"/>
                <a:gd name="T90" fmla="*/ 66999635 w 147"/>
                <a:gd name="T91" fmla="*/ 200 h 154"/>
                <a:gd name="T92" fmla="*/ 66999635 w 147"/>
                <a:gd name="T93" fmla="*/ 239 h 154"/>
                <a:gd name="T94" fmla="*/ 66999635 w 147"/>
                <a:gd name="T95" fmla="*/ 239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
                <a:gd name="T145" fmla="*/ 0 h 154"/>
                <a:gd name="T146" fmla="*/ 147 w 147"/>
                <a:gd name="T147" fmla="*/ 154 h 1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 h="154">
                  <a:moveTo>
                    <a:pt x="111" y="152"/>
                  </a:moveTo>
                  <a:lnTo>
                    <a:pt x="117" y="131"/>
                  </a:lnTo>
                  <a:lnTo>
                    <a:pt x="18" y="76"/>
                  </a:lnTo>
                  <a:lnTo>
                    <a:pt x="3" y="92"/>
                  </a:lnTo>
                  <a:lnTo>
                    <a:pt x="0" y="91"/>
                  </a:lnTo>
                  <a:lnTo>
                    <a:pt x="34" y="31"/>
                  </a:lnTo>
                  <a:lnTo>
                    <a:pt x="39" y="22"/>
                  </a:lnTo>
                  <a:lnTo>
                    <a:pt x="44" y="15"/>
                  </a:lnTo>
                  <a:lnTo>
                    <a:pt x="50" y="9"/>
                  </a:lnTo>
                  <a:lnTo>
                    <a:pt x="56" y="5"/>
                  </a:lnTo>
                  <a:lnTo>
                    <a:pt x="63" y="1"/>
                  </a:lnTo>
                  <a:lnTo>
                    <a:pt x="69" y="0"/>
                  </a:lnTo>
                  <a:lnTo>
                    <a:pt x="76" y="1"/>
                  </a:lnTo>
                  <a:lnTo>
                    <a:pt x="85" y="5"/>
                  </a:lnTo>
                  <a:lnTo>
                    <a:pt x="97" y="16"/>
                  </a:lnTo>
                  <a:lnTo>
                    <a:pt x="102" y="30"/>
                  </a:lnTo>
                  <a:lnTo>
                    <a:pt x="101" y="47"/>
                  </a:lnTo>
                  <a:lnTo>
                    <a:pt x="92" y="67"/>
                  </a:lnTo>
                  <a:lnTo>
                    <a:pt x="90" y="71"/>
                  </a:lnTo>
                  <a:lnTo>
                    <a:pt x="89" y="75"/>
                  </a:lnTo>
                  <a:lnTo>
                    <a:pt x="86" y="78"/>
                  </a:lnTo>
                  <a:lnTo>
                    <a:pt x="84" y="81"/>
                  </a:lnTo>
                  <a:lnTo>
                    <a:pt x="81" y="76"/>
                  </a:lnTo>
                  <a:lnTo>
                    <a:pt x="84" y="71"/>
                  </a:lnTo>
                  <a:lnTo>
                    <a:pt x="86" y="66"/>
                  </a:lnTo>
                  <a:lnTo>
                    <a:pt x="87" y="61"/>
                  </a:lnTo>
                  <a:lnTo>
                    <a:pt x="89" y="57"/>
                  </a:lnTo>
                  <a:lnTo>
                    <a:pt x="89" y="46"/>
                  </a:lnTo>
                  <a:lnTo>
                    <a:pt x="86" y="36"/>
                  </a:lnTo>
                  <a:lnTo>
                    <a:pt x="80" y="30"/>
                  </a:lnTo>
                  <a:lnTo>
                    <a:pt x="74" y="25"/>
                  </a:lnTo>
                  <a:lnTo>
                    <a:pt x="69" y="22"/>
                  </a:lnTo>
                  <a:lnTo>
                    <a:pt x="64" y="21"/>
                  </a:lnTo>
                  <a:lnTo>
                    <a:pt x="59" y="21"/>
                  </a:lnTo>
                  <a:lnTo>
                    <a:pt x="54" y="22"/>
                  </a:lnTo>
                  <a:lnTo>
                    <a:pt x="49" y="24"/>
                  </a:lnTo>
                  <a:lnTo>
                    <a:pt x="45" y="27"/>
                  </a:lnTo>
                  <a:lnTo>
                    <a:pt x="40" y="32"/>
                  </a:lnTo>
                  <a:lnTo>
                    <a:pt x="36" y="38"/>
                  </a:lnTo>
                  <a:lnTo>
                    <a:pt x="34" y="42"/>
                  </a:lnTo>
                  <a:lnTo>
                    <a:pt x="33" y="47"/>
                  </a:lnTo>
                  <a:lnTo>
                    <a:pt x="30" y="51"/>
                  </a:lnTo>
                  <a:lnTo>
                    <a:pt x="29" y="56"/>
                  </a:lnTo>
                  <a:lnTo>
                    <a:pt x="129" y="111"/>
                  </a:lnTo>
                  <a:lnTo>
                    <a:pt x="145" y="92"/>
                  </a:lnTo>
                  <a:lnTo>
                    <a:pt x="147" y="93"/>
                  </a:lnTo>
                  <a:lnTo>
                    <a:pt x="114" y="154"/>
                  </a:lnTo>
                  <a:lnTo>
                    <a:pt x="111" y="152"/>
                  </a:lnTo>
                  <a:close/>
                </a:path>
              </a:pathLst>
            </a:custGeom>
            <a:solidFill>
              <a:srgbClr val="A7BCBD"/>
            </a:solidFill>
            <a:ln w="9525">
              <a:noFill/>
              <a:round/>
              <a:headEnd/>
              <a:tailEnd/>
            </a:ln>
          </p:spPr>
          <p:txBody>
            <a:bodyPr/>
            <a:lstStyle/>
            <a:p>
              <a:endParaRPr lang="en-US"/>
            </a:p>
          </p:txBody>
        </p:sp>
        <p:sp>
          <p:nvSpPr>
            <p:cNvPr id="36961" name="Freeform 24"/>
            <p:cNvSpPr>
              <a:spLocks noChangeAspect="1"/>
            </p:cNvSpPr>
            <p:nvPr/>
          </p:nvSpPr>
          <p:spPr bwMode="auto">
            <a:xfrm>
              <a:off x="2285" y="1104"/>
              <a:ext cx="102" cy="26"/>
            </a:xfrm>
            <a:custGeom>
              <a:avLst/>
              <a:gdLst>
                <a:gd name="T0" fmla="*/ 66758804 w 150"/>
                <a:gd name="T1" fmla="*/ 342 h 148"/>
                <a:gd name="T2" fmla="*/ 66758804 w 150"/>
                <a:gd name="T3" fmla="*/ 342 h 148"/>
                <a:gd name="T4" fmla="*/ 0 w 150"/>
                <a:gd name="T5" fmla="*/ 21 h 148"/>
                <a:gd name="T6" fmla="*/ 66758804 w 150"/>
                <a:gd name="T7" fmla="*/ 0 h 148"/>
                <a:gd name="T8" fmla="*/ 66758804 w 150"/>
                <a:gd name="T9" fmla="*/ 131 h 148"/>
                <a:gd name="T10" fmla="*/ 66758804 w 150"/>
                <a:gd name="T11" fmla="*/ 90 h 148"/>
                <a:gd name="T12" fmla="*/ 66758804 w 150"/>
                <a:gd name="T13" fmla="*/ 100 h 148"/>
                <a:gd name="T14" fmla="*/ 66758804 w 150"/>
                <a:gd name="T15" fmla="*/ 280 h 148"/>
                <a:gd name="T16" fmla="*/ 66758804 w 150"/>
                <a:gd name="T17" fmla="*/ 273 h 148"/>
                <a:gd name="T18" fmla="*/ 66758804 w 150"/>
                <a:gd name="T19" fmla="*/ 194 h 148"/>
                <a:gd name="T20" fmla="*/ 66758804 w 150"/>
                <a:gd name="T21" fmla="*/ 152 h 148"/>
                <a:gd name="T22" fmla="*/ 66758804 w 150"/>
                <a:gd name="T23" fmla="*/ 277 h 148"/>
                <a:gd name="T24" fmla="*/ 66758804 w 150"/>
                <a:gd name="T25" fmla="*/ 342 h 148"/>
                <a:gd name="T26" fmla="*/ 66758804 w 150"/>
                <a:gd name="T27" fmla="*/ 342 h 148"/>
                <a:gd name="T28" fmla="*/ 66758804 w 150"/>
                <a:gd name="T29" fmla="*/ 342 h 148"/>
                <a:gd name="T30" fmla="*/ 66758804 w 150"/>
                <a:gd name="T31" fmla="*/ 342 h 148"/>
                <a:gd name="T32" fmla="*/ 66758804 w 150"/>
                <a:gd name="T33" fmla="*/ 342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48"/>
                <a:gd name="T53" fmla="*/ 150 w 150"/>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48">
                  <a:moveTo>
                    <a:pt x="58" y="146"/>
                  </a:moveTo>
                  <a:lnTo>
                    <a:pt x="65" y="127"/>
                  </a:lnTo>
                  <a:lnTo>
                    <a:pt x="0" y="6"/>
                  </a:lnTo>
                  <a:lnTo>
                    <a:pt x="5" y="0"/>
                  </a:lnTo>
                  <a:lnTo>
                    <a:pt x="132" y="38"/>
                  </a:lnTo>
                  <a:lnTo>
                    <a:pt x="147" y="26"/>
                  </a:lnTo>
                  <a:lnTo>
                    <a:pt x="150" y="29"/>
                  </a:lnTo>
                  <a:lnTo>
                    <a:pt x="110" y="81"/>
                  </a:lnTo>
                  <a:lnTo>
                    <a:pt x="107" y="79"/>
                  </a:lnTo>
                  <a:lnTo>
                    <a:pt x="119" y="56"/>
                  </a:lnTo>
                  <a:lnTo>
                    <a:pt x="75" y="44"/>
                  </a:lnTo>
                  <a:lnTo>
                    <a:pt x="49" y="80"/>
                  </a:lnTo>
                  <a:lnTo>
                    <a:pt x="71" y="119"/>
                  </a:lnTo>
                  <a:lnTo>
                    <a:pt x="89" y="105"/>
                  </a:lnTo>
                  <a:lnTo>
                    <a:pt x="91" y="107"/>
                  </a:lnTo>
                  <a:lnTo>
                    <a:pt x="60" y="148"/>
                  </a:lnTo>
                  <a:lnTo>
                    <a:pt x="58" y="146"/>
                  </a:lnTo>
                  <a:close/>
                </a:path>
              </a:pathLst>
            </a:custGeom>
            <a:solidFill>
              <a:srgbClr val="A7BCBD"/>
            </a:solidFill>
            <a:ln w="9525">
              <a:noFill/>
              <a:round/>
              <a:headEnd/>
              <a:tailEnd/>
            </a:ln>
          </p:spPr>
          <p:txBody>
            <a:bodyPr/>
            <a:lstStyle/>
            <a:p>
              <a:endParaRPr lang="en-US"/>
            </a:p>
          </p:txBody>
        </p:sp>
        <p:sp>
          <p:nvSpPr>
            <p:cNvPr id="36962" name="Freeform 25"/>
            <p:cNvSpPr>
              <a:spLocks noChangeAspect="1"/>
            </p:cNvSpPr>
            <p:nvPr/>
          </p:nvSpPr>
          <p:spPr bwMode="auto">
            <a:xfrm>
              <a:off x="2329" y="1082"/>
              <a:ext cx="130" cy="27"/>
            </a:xfrm>
            <a:custGeom>
              <a:avLst/>
              <a:gdLst>
                <a:gd name="T0" fmla="*/ 64225548 w 192"/>
                <a:gd name="T1" fmla="*/ 267 h 158"/>
                <a:gd name="T2" fmla="*/ 64225548 w 192"/>
                <a:gd name="T3" fmla="*/ 267 h 158"/>
                <a:gd name="T4" fmla="*/ 64225548 w 192"/>
                <a:gd name="T5" fmla="*/ 139 h 158"/>
                <a:gd name="T6" fmla="*/ 64225548 w 192"/>
                <a:gd name="T7" fmla="*/ 166 h 158"/>
                <a:gd name="T8" fmla="*/ 0 w 192"/>
                <a:gd name="T9" fmla="*/ 164 h 158"/>
                <a:gd name="T10" fmla="*/ 64225548 w 192"/>
                <a:gd name="T11" fmla="*/ 45 h 158"/>
                <a:gd name="T12" fmla="*/ 64225548 w 192"/>
                <a:gd name="T13" fmla="*/ 27 h 158"/>
                <a:gd name="T14" fmla="*/ 64225548 w 192"/>
                <a:gd name="T15" fmla="*/ 12 h 158"/>
                <a:gd name="T16" fmla="*/ 64225548 w 192"/>
                <a:gd name="T17" fmla="*/ 3 h 158"/>
                <a:gd name="T18" fmla="*/ 64225548 w 192"/>
                <a:gd name="T19" fmla="*/ 0 h 158"/>
                <a:gd name="T20" fmla="*/ 64225548 w 192"/>
                <a:gd name="T21" fmla="*/ 0 h 158"/>
                <a:gd name="T22" fmla="*/ 64225548 w 192"/>
                <a:gd name="T23" fmla="*/ 3 h 158"/>
                <a:gd name="T24" fmla="*/ 64225548 w 192"/>
                <a:gd name="T25" fmla="*/ 12 h 158"/>
                <a:gd name="T26" fmla="*/ 64225548 w 192"/>
                <a:gd name="T27" fmla="*/ 20 h 158"/>
                <a:gd name="T28" fmla="*/ 64225548 w 192"/>
                <a:gd name="T29" fmla="*/ 52 h 158"/>
                <a:gd name="T30" fmla="*/ 64225548 w 192"/>
                <a:gd name="T31" fmla="*/ 82 h 158"/>
                <a:gd name="T32" fmla="*/ 64225548 w 192"/>
                <a:gd name="T33" fmla="*/ 114 h 158"/>
                <a:gd name="T34" fmla="*/ 64225548 w 192"/>
                <a:gd name="T35" fmla="*/ 134 h 158"/>
                <a:gd name="T36" fmla="*/ 64225548 w 192"/>
                <a:gd name="T37" fmla="*/ 146 h 158"/>
                <a:gd name="T38" fmla="*/ 64225548 w 192"/>
                <a:gd name="T39" fmla="*/ 151 h 158"/>
                <a:gd name="T40" fmla="*/ 64225548 w 192"/>
                <a:gd name="T41" fmla="*/ 151 h 158"/>
                <a:gd name="T42" fmla="*/ 64225548 w 192"/>
                <a:gd name="T43" fmla="*/ 146 h 158"/>
                <a:gd name="T44" fmla="*/ 64225548 w 192"/>
                <a:gd name="T45" fmla="*/ 141 h 158"/>
                <a:gd name="T46" fmla="*/ 64225548 w 192"/>
                <a:gd name="T47" fmla="*/ 144 h 158"/>
                <a:gd name="T48" fmla="*/ 64225548 w 192"/>
                <a:gd name="T49" fmla="*/ 164 h 158"/>
                <a:gd name="T50" fmla="*/ 64225548 w 192"/>
                <a:gd name="T51" fmla="*/ 179 h 158"/>
                <a:gd name="T52" fmla="*/ 64225548 w 192"/>
                <a:gd name="T53" fmla="*/ 188 h 158"/>
                <a:gd name="T54" fmla="*/ 64225548 w 192"/>
                <a:gd name="T55" fmla="*/ 193 h 158"/>
                <a:gd name="T56" fmla="*/ 64225548 w 192"/>
                <a:gd name="T57" fmla="*/ 201 h 158"/>
                <a:gd name="T58" fmla="*/ 64225548 w 192"/>
                <a:gd name="T59" fmla="*/ 201 h 158"/>
                <a:gd name="T60" fmla="*/ 64225548 w 192"/>
                <a:gd name="T61" fmla="*/ 201 h 158"/>
                <a:gd name="T62" fmla="*/ 64225548 w 192"/>
                <a:gd name="T63" fmla="*/ 196 h 158"/>
                <a:gd name="T64" fmla="*/ 64225548 w 192"/>
                <a:gd name="T65" fmla="*/ 181 h 158"/>
                <a:gd name="T66" fmla="*/ 64225548 w 192"/>
                <a:gd name="T67" fmla="*/ 206 h 158"/>
                <a:gd name="T68" fmla="*/ 64225548 w 192"/>
                <a:gd name="T69" fmla="*/ 267 h 158"/>
                <a:gd name="T70" fmla="*/ 64225548 w 192"/>
                <a:gd name="T71" fmla="*/ 267 h 158"/>
                <a:gd name="T72" fmla="*/ 64225548 w 192"/>
                <a:gd name="T73" fmla="*/ 267 h 158"/>
                <a:gd name="T74" fmla="*/ 64225548 w 192"/>
                <a:gd name="T75" fmla="*/ 267 h 158"/>
                <a:gd name="T76" fmla="*/ 64225548 w 192"/>
                <a:gd name="T77" fmla="*/ 267 h 1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58"/>
                <a:gd name="T119" fmla="*/ 192 w 192"/>
                <a:gd name="T120" fmla="*/ 158 h 1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58">
                  <a:moveTo>
                    <a:pt x="88" y="155"/>
                  </a:moveTo>
                  <a:lnTo>
                    <a:pt x="101" y="137"/>
                  </a:lnTo>
                  <a:lnTo>
                    <a:pt x="21" y="56"/>
                  </a:lnTo>
                  <a:lnTo>
                    <a:pt x="2" y="67"/>
                  </a:lnTo>
                  <a:lnTo>
                    <a:pt x="0" y="66"/>
                  </a:lnTo>
                  <a:lnTo>
                    <a:pt x="47" y="18"/>
                  </a:lnTo>
                  <a:lnTo>
                    <a:pt x="56" y="11"/>
                  </a:lnTo>
                  <a:lnTo>
                    <a:pt x="63" y="5"/>
                  </a:lnTo>
                  <a:lnTo>
                    <a:pt x="72" y="1"/>
                  </a:lnTo>
                  <a:lnTo>
                    <a:pt x="78" y="0"/>
                  </a:lnTo>
                  <a:lnTo>
                    <a:pt x="86" y="0"/>
                  </a:lnTo>
                  <a:lnTo>
                    <a:pt x="92" y="1"/>
                  </a:lnTo>
                  <a:lnTo>
                    <a:pt x="97" y="5"/>
                  </a:lnTo>
                  <a:lnTo>
                    <a:pt x="102" y="8"/>
                  </a:lnTo>
                  <a:lnTo>
                    <a:pt x="109" y="21"/>
                  </a:lnTo>
                  <a:lnTo>
                    <a:pt x="109" y="33"/>
                  </a:lnTo>
                  <a:lnTo>
                    <a:pt x="107" y="46"/>
                  </a:lnTo>
                  <a:lnTo>
                    <a:pt x="102" y="54"/>
                  </a:lnTo>
                  <a:lnTo>
                    <a:pt x="157" y="59"/>
                  </a:lnTo>
                  <a:lnTo>
                    <a:pt x="167" y="61"/>
                  </a:lnTo>
                  <a:lnTo>
                    <a:pt x="175" y="61"/>
                  </a:lnTo>
                  <a:lnTo>
                    <a:pt x="183" y="59"/>
                  </a:lnTo>
                  <a:lnTo>
                    <a:pt x="189" y="57"/>
                  </a:lnTo>
                  <a:lnTo>
                    <a:pt x="192" y="58"/>
                  </a:lnTo>
                  <a:lnTo>
                    <a:pt x="182" y="66"/>
                  </a:lnTo>
                  <a:lnTo>
                    <a:pt x="174" y="72"/>
                  </a:lnTo>
                  <a:lnTo>
                    <a:pt x="168" y="76"/>
                  </a:lnTo>
                  <a:lnTo>
                    <a:pt x="163" y="78"/>
                  </a:lnTo>
                  <a:lnTo>
                    <a:pt x="157" y="81"/>
                  </a:lnTo>
                  <a:lnTo>
                    <a:pt x="152" y="81"/>
                  </a:lnTo>
                  <a:lnTo>
                    <a:pt x="144" y="81"/>
                  </a:lnTo>
                  <a:lnTo>
                    <a:pt x="137" y="79"/>
                  </a:lnTo>
                  <a:lnTo>
                    <a:pt x="90" y="73"/>
                  </a:lnTo>
                  <a:lnTo>
                    <a:pt x="80" y="83"/>
                  </a:lnTo>
                  <a:lnTo>
                    <a:pt x="117" y="120"/>
                  </a:lnTo>
                  <a:lnTo>
                    <a:pt x="134" y="110"/>
                  </a:lnTo>
                  <a:lnTo>
                    <a:pt x="136" y="113"/>
                  </a:lnTo>
                  <a:lnTo>
                    <a:pt x="91" y="158"/>
                  </a:lnTo>
                  <a:lnTo>
                    <a:pt x="88" y="155"/>
                  </a:lnTo>
                  <a:close/>
                </a:path>
              </a:pathLst>
            </a:custGeom>
            <a:solidFill>
              <a:srgbClr val="A7BCBD"/>
            </a:solidFill>
            <a:ln w="9525">
              <a:noFill/>
              <a:round/>
              <a:headEnd/>
              <a:tailEnd/>
            </a:ln>
          </p:spPr>
          <p:txBody>
            <a:bodyPr/>
            <a:lstStyle/>
            <a:p>
              <a:endParaRPr lang="en-US"/>
            </a:p>
          </p:txBody>
        </p:sp>
        <p:sp>
          <p:nvSpPr>
            <p:cNvPr id="36963" name="Freeform 26"/>
            <p:cNvSpPr>
              <a:spLocks noChangeAspect="1"/>
            </p:cNvSpPr>
            <p:nvPr/>
          </p:nvSpPr>
          <p:spPr bwMode="auto">
            <a:xfrm>
              <a:off x="2395" y="1064"/>
              <a:ext cx="108" cy="28"/>
            </a:xfrm>
            <a:custGeom>
              <a:avLst/>
              <a:gdLst>
                <a:gd name="T0" fmla="*/ 69956478 w 158"/>
                <a:gd name="T1" fmla="*/ 251 h 165"/>
                <a:gd name="T2" fmla="*/ 69956478 w 158"/>
                <a:gd name="T3" fmla="*/ 251 h 165"/>
                <a:gd name="T4" fmla="*/ 69956478 w 158"/>
                <a:gd name="T5" fmla="*/ 121 h 165"/>
                <a:gd name="T6" fmla="*/ 69956478 w 158"/>
                <a:gd name="T7" fmla="*/ 153 h 165"/>
                <a:gd name="T8" fmla="*/ 69956478 w 158"/>
                <a:gd name="T9" fmla="*/ 171 h 165"/>
                <a:gd name="T10" fmla="*/ 69956478 w 158"/>
                <a:gd name="T11" fmla="*/ 187 h 165"/>
                <a:gd name="T12" fmla="*/ 69956478 w 158"/>
                <a:gd name="T13" fmla="*/ 214 h 165"/>
                <a:gd name="T14" fmla="*/ 69956478 w 158"/>
                <a:gd name="T15" fmla="*/ 251 h 165"/>
                <a:gd name="T16" fmla="*/ 69956478 w 158"/>
                <a:gd name="T17" fmla="*/ 251 h 165"/>
                <a:gd name="T18" fmla="*/ 0 w 158"/>
                <a:gd name="T19" fmla="*/ 180 h 165"/>
                <a:gd name="T20" fmla="*/ 69956478 w 158"/>
                <a:gd name="T21" fmla="*/ 0 h 165"/>
                <a:gd name="T22" fmla="*/ 69956478 w 158"/>
                <a:gd name="T23" fmla="*/ 78 h 165"/>
                <a:gd name="T24" fmla="*/ 69956478 w 158"/>
                <a:gd name="T25" fmla="*/ 87 h 165"/>
                <a:gd name="T26" fmla="*/ 69956478 w 158"/>
                <a:gd name="T27" fmla="*/ 71 h 165"/>
                <a:gd name="T28" fmla="*/ 69956478 w 158"/>
                <a:gd name="T29" fmla="*/ 57 h 165"/>
                <a:gd name="T30" fmla="*/ 69956478 w 158"/>
                <a:gd name="T31" fmla="*/ 48 h 165"/>
                <a:gd name="T32" fmla="*/ 69956478 w 158"/>
                <a:gd name="T33" fmla="*/ 43 h 165"/>
                <a:gd name="T34" fmla="*/ 69956478 w 158"/>
                <a:gd name="T35" fmla="*/ 43 h 165"/>
                <a:gd name="T36" fmla="*/ 69956478 w 158"/>
                <a:gd name="T37" fmla="*/ 43 h 165"/>
                <a:gd name="T38" fmla="*/ 69956478 w 158"/>
                <a:gd name="T39" fmla="*/ 48 h 165"/>
                <a:gd name="T40" fmla="*/ 69956478 w 158"/>
                <a:gd name="T41" fmla="*/ 55 h 165"/>
                <a:gd name="T42" fmla="*/ 69956478 w 158"/>
                <a:gd name="T43" fmla="*/ 89 h 165"/>
                <a:gd name="T44" fmla="*/ 69956478 w 158"/>
                <a:gd name="T45" fmla="*/ 251 h 165"/>
                <a:gd name="T46" fmla="*/ 69956478 w 158"/>
                <a:gd name="T47" fmla="*/ 251 h 165"/>
                <a:gd name="T48" fmla="*/ 69956478 w 158"/>
                <a:gd name="T49" fmla="*/ 251 h 165"/>
                <a:gd name="T50" fmla="*/ 69956478 w 158"/>
                <a:gd name="T51" fmla="*/ 251 h 165"/>
                <a:gd name="T52" fmla="*/ 69956478 w 158"/>
                <a:gd name="T53" fmla="*/ 251 h 1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65"/>
                <a:gd name="T83" fmla="*/ 158 w 158"/>
                <a:gd name="T84" fmla="*/ 165 h 1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65">
                  <a:moveTo>
                    <a:pt x="100" y="162"/>
                  </a:moveTo>
                  <a:lnTo>
                    <a:pt x="116" y="143"/>
                  </a:lnTo>
                  <a:lnTo>
                    <a:pt x="49" y="53"/>
                  </a:lnTo>
                  <a:lnTo>
                    <a:pt x="28" y="67"/>
                  </a:lnTo>
                  <a:lnTo>
                    <a:pt x="21" y="75"/>
                  </a:lnTo>
                  <a:lnTo>
                    <a:pt x="19" y="82"/>
                  </a:lnTo>
                  <a:lnTo>
                    <a:pt x="23" y="94"/>
                  </a:lnTo>
                  <a:lnTo>
                    <a:pt x="30" y="110"/>
                  </a:lnTo>
                  <a:lnTo>
                    <a:pt x="25" y="114"/>
                  </a:lnTo>
                  <a:lnTo>
                    <a:pt x="0" y="79"/>
                  </a:lnTo>
                  <a:lnTo>
                    <a:pt x="105" y="0"/>
                  </a:lnTo>
                  <a:lnTo>
                    <a:pt x="131" y="34"/>
                  </a:lnTo>
                  <a:lnTo>
                    <a:pt x="126" y="38"/>
                  </a:lnTo>
                  <a:lnTo>
                    <a:pt x="119" y="31"/>
                  </a:lnTo>
                  <a:lnTo>
                    <a:pt x="114" y="25"/>
                  </a:lnTo>
                  <a:lnTo>
                    <a:pt x="109" y="21"/>
                  </a:lnTo>
                  <a:lnTo>
                    <a:pt x="104" y="19"/>
                  </a:lnTo>
                  <a:lnTo>
                    <a:pt x="100" y="19"/>
                  </a:lnTo>
                  <a:lnTo>
                    <a:pt x="95" y="19"/>
                  </a:lnTo>
                  <a:lnTo>
                    <a:pt x="91" y="21"/>
                  </a:lnTo>
                  <a:lnTo>
                    <a:pt x="86" y="24"/>
                  </a:lnTo>
                  <a:lnTo>
                    <a:pt x="66" y="39"/>
                  </a:lnTo>
                  <a:lnTo>
                    <a:pt x="135" y="130"/>
                  </a:lnTo>
                  <a:lnTo>
                    <a:pt x="157" y="119"/>
                  </a:lnTo>
                  <a:lnTo>
                    <a:pt x="158" y="122"/>
                  </a:lnTo>
                  <a:lnTo>
                    <a:pt x="102" y="165"/>
                  </a:lnTo>
                  <a:lnTo>
                    <a:pt x="100" y="162"/>
                  </a:lnTo>
                  <a:close/>
                </a:path>
              </a:pathLst>
            </a:custGeom>
            <a:solidFill>
              <a:srgbClr val="000000"/>
            </a:solidFill>
            <a:ln w="9525">
              <a:noFill/>
              <a:round/>
              <a:headEnd/>
              <a:tailEnd/>
            </a:ln>
          </p:spPr>
          <p:txBody>
            <a:bodyPr/>
            <a:lstStyle/>
            <a:p>
              <a:endParaRPr lang="en-US"/>
            </a:p>
          </p:txBody>
        </p:sp>
        <p:sp>
          <p:nvSpPr>
            <p:cNvPr id="36964" name="Freeform 27"/>
            <p:cNvSpPr>
              <a:spLocks noChangeAspect="1"/>
            </p:cNvSpPr>
            <p:nvPr/>
          </p:nvSpPr>
          <p:spPr bwMode="auto">
            <a:xfrm>
              <a:off x="2484" y="1048"/>
              <a:ext cx="146" cy="33"/>
            </a:xfrm>
            <a:custGeom>
              <a:avLst/>
              <a:gdLst>
                <a:gd name="T0" fmla="*/ 65941393 w 215"/>
                <a:gd name="T1" fmla="*/ 245 h 195"/>
                <a:gd name="T2" fmla="*/ 65941393 w 215"/>
                <a:gd name="T3" fmla="*/ 245 h 195"/>
                <a:gd name="T4" fmla="*/ 65941393 w 215"/>
                <a:gd name="T5" fmla="*/ 168 h 195"/>
                <a:gd name="T6" fmla="*/ 38468357 w 215"/>
                <a:gd name="T7" fmla="*/ 179 h 195"/>
                <a:gd name="T8" fmla="*/ 0 w 215"/>
                <a:gd name="T9" fmla="*/ 172 h 195"/>
                <a:gd name="T10" fmla="*/ 65941393 w 215"/>
                <a:gd name="T11" fmla="*/ 130 h 195"/>
                <a:gd name="T12" fmla="*/ 65941393 w 215"/>
                <a:gd name="T13" fmla="*/ 245 h 195"/>
                <a:gd name="T14" fmla="*/ 65941393 w 215"/>
                <a:gd name="T15" fmla="*/ 44 h 195"/>
                <a:gd name="T16" fmla="*/ 65941393 w 215"/>
                <a:gd name="T17" fmla="*/ 0 h 195"/>
                <a:gd name="T18" fmla="*/ 65941393 w 215"/>
                <a:gd name="T19" fmla="*/ 7 h 195"/>
                <a:gd name="T20" fmla="*/ 65941393 w 215"/>
                <a:gd name="T21" fmla="*/ 35 h 195"/>
                <a:gd name="T22" fmla="*/ 65941393 w 215"/>
                <a:gd name="T23" fmla="*/ 245 h 195"/>
                <a:gd name="T24" fmla="*/ 65941393 w 215"/>
                <a:gd name="T25" fmla="*/ 245 h 195"/>
                <a:gd name="T26" fmla="*/ 65941393 w 215"/>
                <a:gd name="T27" fmla="*/ 245 h 195"/>
                <a:gd name="T28" fmla="*/ 65941393 w 215"/>
                <a:gd name="T29" fmla="*/ 245 h 195"/>
                <a:gd name="T30" fmla="*/ 65941393 w 215"/>
                <a:gd name="T31" fmla="*/ 245 h 195"/>
                <a:gd name="T32" fmla="*/ 65941393 w 215"/>
                <a:gd name="T33" fmla="*/ 245 h 195"/>
                <a:gd name="T34" fmla="*/ 65941393 w 215"/>
                <a:gd name="T35" fmla="*/ 57 h 195"/>
                <a:gd name="T36" fmla="*/ 65941393 w 215"/>
                <a:gd name="T37" fmla="*/ 62 h 195"/>
                <a:gd name="T38" fmla="*/ 65941393 w 215"/>
                <a:gd name="T39" fmla="*/ 245 h 195"/>
                <a:gd name="T40" fmla="*/ 65941393 w 215"/>
                <a:gd name="T41" fmla="*/ 245 h 195"/>
                <a:gd name="T42" fmla="*/ 65941393 w 215"/>
                <a:gd name="T43" fmla="*/ 174 h 195"/>
                <a:gd name="T44" fmla="*/ 65941393 w 215"/>
                <a:gd name="T45" fmla="*/ 174 h 195"/>
                <a:gd name="T46" fmla="*/ 65941393 w 215"/>
                <a:gd name="T47" fmla="*/ 245 h 195"/>
                <a:gd name="T48" fmla="*/ 65941393 w 215"/>
                <a:gd name="T49" fmla="*/ 245 h 195"/>
                <a:gd name="T50" fmla="*/ 65941393 w 215"/>
                <a:gd name="T51" fmla="*/ 245 h 195"/>
                <a:gd name="T52" fmla="*/ 65941393 w 215"/>
                <a:gd name="T53" fmla="*/ 245 h 195"/>
                <a:gd name="T54" fmla="*/ 65941393 w 215"/>
                <a:gd name="T55" fmla="*/ 245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5"/>
                <a:gd name="T85" fmla="*/ 0 h 195"/>
                <a:gd name="T86" fmla="*/ 215 w 215"/>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5" h="195">
                  <a:moveTo>
                    <a:pt x="55" y="192"/>
                  </a:moveTo>
                  <a:lnTo>
                    <a:pt x="70" y="178"/>
                  </a:lnTo>
                  <a:lnTo>
                    <a:pt x="22" y="76"/>
                  </a:lnTo>
                  <a:lnTo>
                    <a:pt x="1" y="81"/>
                  </a:lnTo>
                  <a:lnTo>
                    <a:pt x="0" y="78"/>
                  </a:lnTo>
                  <a:lnTo>
                    <a:pt x="38" y="59"/>
                  </a:lnTo>
                  <a:lnTo>
                    <a:pt x="124" y="129"/>
                  </a:lnTo>
                  <a:lnTo>
                    <a:pt x="113" y="20"/>
                  </a:lnTo>
                  <a:lnTo>
                    <a:pt x="153" y="0"/>
                  </a:lnTo>
                  <a:lnTo>
                    <a:pt x="154" y="3"/>
                  </a:lnTo>
                  <a:lnTo>
                    <a:pt x="139" y="16"/>
                  </a:lnTo>
                  <a:lnTo>
                    <a:pt x="194" y="115"/>
                  </a:lnTo>
                  <a:lnTo>
                    <a:pt x="214" y="111"/>
                  </a:lnTo>
                  <a:lnTo>
                    <a:pt x="215" y="114"/>
                  </a:lnTo>
                  <a:lnTo>
                    <a:pt x="158" y="144"/>
                  </a:lnTo>
                  <a:lnTo>
                    <a:pt x="157" y="140"/>
                  </a:lnTo>
                  <a:lnTo>
                    <a:pt x="177" y="125"/>
                  </a:lnTo>
                  <a:lnTo>
                    <a:pt x="122" y="26"/>
                  </a:lnTo>
                  <a:lnTo>
                    <a:pt x="122" y="28"/>
                  </a:lnTo>
                  <a:lnTo>
                    <a:pt x="131" y="157"/>
                  </a:lnTo>
                  <a:lnTo>
                    <a:pt x="127" y="159"/>
                  </a:lnTo>
                  <a:lnTo>
                    <a:pt x="30" y="79"/>
                  </a:lnTo>
                  <a:lnTo>
                    <a:pt x="78" y="175"/>
                  </a:lnTo>
                  <a:lnTo>
                    <a:pt x="102" y="167"/>
                  </a:lnTo>
                  <a:lnTo>
                    <a:pt x="104" y="171"/>
                  </a:lnTo>
                  <a:lnTo>
                    <a:pt x="56" y="195"/>
                  </a:lnTo>
                  <a:lnTo>
                    <a:pt x="55" y="192"/>
                  </a:lnTo>
                  <a:close/>
                </a:path>
              </a:pathLst>
            </a:custGeom>
            <a:solidFill>
              <a:srgbClr val="000000"/>
            </a:solidFill>
            <a:ln w="9525">
              <a:noFill/>
              <a:round/>
              <a:headEnd/>
              <a:tailEnd/>
            </a:ln>
          </p:spPr>
          <p:txBody>
            <a:bodyPr/>
            <a:lstStyle/>
            <a:p>
              <a:endParaRPr lang="en-US"/>
            </a:p>
          </p:txBody>
        </p:sp>
        <p:sp>
          <p:nvSpPr>
            <p:cNvPr id="36965" name="Freeform 28"/>
            <p:cNvSpPr>
              <a:spLocks noChangeAspect="1"/>
            </p:cNvSpPr>
            <p:nvPr/>
          </p:nvSpPr>
          <p:spPr bwMode="auto">
            <a:xfrm>
              <a:off x="2612" y="1041"/>
              <a:ext cx="100" cy="25"/>
            </a:xfrm>
            <a:custGeom>
              <a:avLst/>
              <a:gdLst>
                <a:gd name="T0" fmla="*/ 63033682 w 148"/>
                <a:gd name="T1" fmla="*/ 159 h 155"/>
                <a:gd name="T2" fmla="*/ 63033682 w 148"/>
                <a:gd name="T3" fmla="*/ 159 h 155"/>
                <a:gd name="T4" fmla="*/ 63033682 w 148"/>
                <a:gd name="T5" fmla="*/ 40 h 155"/>
                <a:gd name="T6" fmla="*/ 36236558 w 148"/>
                <a:gd name="T7" fmla="*/ 43 h 155"/>
                <a:gd name="T8" fmla="*/ 0 w 148"/>
                <a:gd name="T9" fmla="*/ 38 h 155"/>
                <a:gd name="T10" fmla="*/ 63033682 w 148"/>
                <a:gd name="T11" fmla="*/ 0 h 155"/>
                <a:gd name="T12" fmla="*/ 63033682 w 148"/>
                <a:gd name="T13" fmla="*/ 45 h 155"/>
                <a:gd name="T14" fmla="*/ 63033682 w 148"/>
                <a:gd name="T15" fmla="*/ 46 h 155"/>
                <a:gd name="T16" fmla="*/ 63033682 w 148"/>
                <a:gd name="T17" fmla="*/ 29 h 155"/>
                <a:gd name="T18" fmla="*/ 63033682 w 148"/>
                <a:gd name="T19" fmla="*/ 20 h 155"/>
                <a:gd name="T20" fmla="*/ 63033682 w 148"/>
                <a:gd name="T21" fmla="*/ 16 h 155"/>
                <a:gd name="T22" fmla="*/ 63033682 w 148"/>
                <a:gd name="T23" fmla="*/ 20 h 155"/>
                <a:gd name="T24" fmla="*/ 63033682 w 148"/>
                <a:gd name="T25" fmla="*/ 32 h 155"/>
                <a:gd name="T26" fmla="*/ 63033682 w 148"/>
                <a:gd name="T27" fmla="*/ 90 h 155"/>
                <a:gd name="T28" fmla="*/ 63033682 w 148"/>
                <a:gd name="T29" fmla="*/ 78 h 155"/>
                <a:gd name="T30" fmla="*/ 63033682 w 148"/>
                <a:gd name="T31" fmla="*/ 53 h 155"/>
                <a:gd name="T32" fmla="*/ 63033682 w 148"/>
                <a:gd name="T33" fmla="*/ 52 h 155"/>
                <a:gd name="T34" fmla="*/ 63033682 w 148"/>
                <a:gd name="T35" fmla="*/ 110 h 155"/>
                <a:gd name="T36" fmla="*/ 63033682 w 148"/>
                <a:gd name="T37" fmla="*/ 113 h 155"/>
                <a:gd name="T38" fmla="*/ 63033682 w 148"/>
                <a:gd name="T39" fmla="*/ 89 h 155"/>
                <a:gd name="T40" fmla="*/ 63033682 w 148"/>
                <a:gd name="T41" fmla="*/ 98 h 155"/>
                <a:gd name="T42" fmla="*/ 63033682 w 148"/>
                <a:gd name="T43" fmla="*/ 159 h 155"/>
                <a:gd name="T44" fmla="*/ 63033682 w 148"/>
                <a:gd name="T45" fmla="*/ 153 h 155"/>
                <a:gd name="T46" fmla="*/ 63033682 w 148"/>
                <a:gd name="T47" fmla="*/ 148 h 155"/>
                <a:gd name="T48" fmla="*/ 63033682 w 148"/>
                <a:gd name="T49" fmla="*/ 139 h 155"/>
                <a:gd name="T50" fmla="*/ 63033682 w 148"/>
                <a:gd name="T51" fmla="*/ 123 h 155"/>
                <a:gd name="T52" fmla="*/ 63033682 w 148"/>
                <a:gd name="T53" fmla="*/ 95 h 155"/>
                <a:gd name="T54" fmla="*/ 63033682 w 148"/>
                <a:gd name="T55" fmla="*/ 92 h 155"/>
                <a:gd name="T56" fmla="*/ 63033682 w 148"/>
                <a:gd name="T57" fmla="*/ 150 h 155"/>
                <a:gd name="T58" fmla="*/ 63033682 w 148"/>
                <a:gd name="T59" fmla="*/ 159 h 155"/>
                <a:gd name="T60" fmla="*/ 63033682 w 148"/>
                <a:gd name="T61" fmla="*/ 15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8"/>
                <a:gd name="T94" fmla="*/ 0 h 155"/>
                <a:gd name="T95" fmla="*/ 148 w 148"/>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8" h="155">
                  <a:moveTo>
                    <a:pt x="37" y="152"/>
                  </a:moveTo>
                  <a:lnTo>
                    <a:pt x="56" y="140"/>
                  </a:lnTo>
                  <a:lnTo>
                    <a:pt x="22" y="32"/>
                  </a:lnTo>
                  <a:lnTo>
                    <a:pt x="1" y="35"/>
                  </a:lnTo>
                  <a:lnTo>
                    <a:pt x="0" y="31"/>
                  </a:lnTo>
                  <a:lnTo>
                    <a:pt x="102" y="0"/>
                  </a:lnTo>
                  <a:lnTo>
                    <a:pt x="113" y="36"/>
                  </a:lnTo>
                  <a:lnTo>
                    <a:pt x="108" y="37"/>
                  </a:lnTo>
                  <a:lnTo>
                    <a:pt x="101" y="23"/>
                  </a:lnTo>
                  <a:lnTo>
                    <a:pt x="94" y="16"/>
                  </a:lnTo>
                  <a:lnTo>
                    <a:pt x="87" y="13"/>
                  </a:lnTo>
                  <a:lnTo>
                    <a:pt x="77" y="16"/>
                  </a:lnTo>
                  <a:lnTo>
                    <a:pt x="45" y="26"/>
                  </a:lnTo>
                  <a:lnTo>
                    <a:pt x="60" y="73"/>
                  </a:lnTo>
                  <a:lnTo>
                    <a:pt x="87" y="63"/>
                  </a:lnTo>
                  <a:lnTo>
                    <a:pt x="86" y="43"/>
                  </a:lnTo>
                  <a:lnTo>
                    <a:pt x="88" y="42"/>
                  </a:lnTo>
                  <a:lnTo>
                    <a:pt x="103" y="89"/>
                  </a:lnTo>
                  <a:lnTo>
                    <a:pt x="101" y="91"/>
                  </a:lnTo>
                  <a:lnTo>
                    <a:pt x="89" y="72"/>
                  </a:lnTo>
                  <a:lnTo>
                    <a:pt x="61" y="79"/>
                  </a:lnTo>
                  <a:lnTo>
                    <a:pt x="78" y="134"/>
                  </a:lnTo>
                  <a:lnTo>
                    <a:pt x="116" y="123"/>
                  </a:lnTo>
                  <a:lnTo>
                    <a:pt x="124" y="119"/>
                  </a:lnTo>
                  <a:lnTo>
                    <a:pt x="131" y="112"/>
                  </a:lnTo>
                  <a:lnTo>
                    <a:pt x="132" y="99"/>
                  </a:lnTo>
                  <a:lnTo>
                    <a:pt x="128" y="77"/>
                  </a:lnTo>
                  <a:lnTo>
                    <a:pt x="134" y="74"/>
                  </a:lnTo>
                  <a:lnTo>
                    <a:pt x="148" y="121"/>
                  </a:lnTo>
                  <a:lnTo>
                    <a:pt x="38" y="155"/>
                  </a:lnTo>
                  <a:lnTo>
                    <a:pt x="37" y="152"/>
                  </a:lnTo>
                  <a:close/>
                </a:path>
              </a:pathLst>
            </a:custGeom>
            <a:solidFill>
              <a:srgbClr val="000000"/>
            </a:solidFill>
            <a:ln w="9525">
              <a:noFill/>
              <a:round/>
              <a:headEnd/>
              <a:tailEnd/>
            </a:ln>
          </p:spPr>
          <p:txBody>
            <a:bodyPr/>
            <a:lstStyle/>
            <a:p>
              <a:endParaRPr lang="en-US"/>
            </a:p>
          </p:txBody>
        </p:sp>
        <p:sp>
          <p:nvSpPr>
            <p:cNvPr id="36966" name="Freeform 29"/>
            <p:cNvSpPr>
              <a:spLocks noChangeAspect="1"/>
            </p:cNvSpPr>
            <p:nvPr/>
          </p:nvSpPr>
          <p:spPr bwMode="auto">
            <a:xfrm>
              <a:off x="2709" y="1035"/>
              <a:ext cx="100" cy="26"/>
            </a:xfrm>
            <a:custGeom>
              <a:avLst/>
              <a:gdLst>
                <a:gd name="T0" fmla="*/ 63033682 w 148"/>
                <a:gd name="T1" fmla="*/ 303 h 150"/>
                <a:gd name="T2" fmla="*/ 63033682 w 148"/>
                <a:gd name="T3" fmla="*/ 303 h 150"/>
                <a:gd name="T4" fmla="*/ 63033682 w 148"/>
                <a:gd name="T5" fmla="*/ 76 h 150"/>
                <a:gd name="T6" fmla="*/ 36236558 w 148"/>
                <a:gd name="T7" fmla="*/ 73 h 150"/>
                <a:gd name="T8" fmla="*/ 0 w 148"/>
                <a:gd name="T9" fmla="*/ 62 h 150"/>
                <a:gd name="T10" fmla="*/ 63033682 w 148"/>
                <a:gd name="T11" fmla="*/ 44 h 150"/>
                <a:gd name="T12" fmla="*/ 63033682 w 148"/>
                <a:gd name="T13" fmla="*/ 300 h 150"/>
                <a:gd name="T14" fmla="*/ 63033682 w 148"/>
                <a:gd name="T15" fmla="*/ 300 h 150"/>
                <a:gd name="T16" fmla="*/ 63033682 w 148"/>
                <a:gd name="T17" fmla="*/ 38 h 150"/>
                <a:gd name="T18" fmla="*/ 63033682 w 148"/>
                <a:gd name="T19" fmla="*/ 32 h 150"/>
                <a:gd name="T20" fmla="*/ 63033682 w 148"/>
                <a:gd name="T21" fmla="*/ 27 h 150"/>
                <a:gd name="T22" fmla="*/ 63033682 w 148"/>
                <a:gd name="T23" fmla="*/ 0 h 150"/>
                <a:gd name="T24" fmla="*/ 63033682 w 148"/>
                <a:gd name="T25" fmla="*/ 12 h 150"/>
                <a:gd name="T26" fmla="*/ 63033682 w 148"/>
                <a:gd name="T27" fmla="*/ 32 h 150"/>
                <a:gd name="T28" fmla="*/ 63033682 w 148"/>
                <a:gd name="T29" fmla="*/ 303 h 150"/>
                <a:gd name="T30" fmla="*/ 63033682 w 148"/>
                <a:gd name="T31" fmla="*/ 303 h 150"/>
                <a:gd name="T32" fmla="*/ 63033682 w 148"/>
                <a:gd name="T33" fmla="*/ 94 h 150"/>
                <a:gd name="T34" fmla="*/ 63033682 w 148"/>
                <a:gd name="T35" fmla="*/ 94 h 150"/>
                <a:gd name="T36" fmla="*/ 63033682 w 148"/>
                <a:gd name="T37" fmla="*/ 303 h 150"/>
                <a:gd name="T38" fmla="*/ 63033682 w 148"/>
                <a:gd name="T39" fmla="*/ 303 h 150"/>
                <a:gd name="T40" fmla="*/ 63033682 w 148"/>
                <a:gd name="T41" fmla="*/ 303 h 150"/>
                <a:gd name="T42" fmla="*/ 63033682 w 148"/>
                <a:gd name="T43" fmla="*/ 303 h 150"/>
                <a:gd name="T44" fmla="*/ 63033682 w 148"/>
                <a:gd name="T45" fmla="*/ 303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0"/>
                <a:gd name="T71" fmla="*/ 148 w 148"/>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0">
                  <a:moveTo>
                    <a:pt x="19" y="147"/>
                  </a:moveTo>
                  <a:lnTo>
                    <a:pt x="39" y="138"/>
                  </a:lnTo>
                  <a:lnTo>
                    <a:pt x="24" y="26"/>
                  </a:lnTo>
                  <a:lnTo>
                    <a:pt x="1" y="25"/>
                  </a:lnTo>
                  <a:lnTo>
                    <a:pt x="0" y="21"/>
                  </a:lnTo>
                  <a:lnTo>
                    <a:pt x="45" y="15"/>
                  </a:lnTo>
                  <a:lnTo>
                    <a:pt x="137" y="102"/>
                  </a:lnTo>
                  <a:lnTo>
                    <a:pt x="121" y="13"/>
                  </a:lnTo>
                  <a:lnTo>
                    <a:pt x="91" y="11"/>
                  </a:lnTo>
                  <a:lnTo>
                    <a:pt x="91" y="9"/>
                  </a:lnTo>
                  <a:lnTo>
                    <a:pt x="147" y="0"/>
                  </a:lnTo>
                  <a:lnTo>
                    <a:pt x="148" y="4"/>
                  </a:lnTo>
                  <a:lnTo>
                    <a:pt x="131" y="11"/>
                  </a:lnTo>
                  <a:lnTo>
                    <a:pt x="147" y="135"/>
                  </a:lnTo>
                  <a:lnTo>
                    <a:pt x="138" y="136"/>
                  </a:lnTo>
                  <a:lnTo>
                    <a:pt x="31" y="32"/>
                  </a:lnTo>
                  <a:lnTo>
                    <a:pt x="49" y="137"/>
                  </a:lnTo>
                  <a:lnTo>
                    <a:pt x="76" y="138"/>
                  </a:lnTo>
                  <a:lnTo>
                    <a:pt x="76" y="142"/>
                  </a:lnTo>
                  <a:lnTo>
                    <a:pt x="19" y="150"/>
                  </a:lnTo>
                  <a:lnTo>
                    <a:pt x="19" y="147"/>
                  </a:lnTo>
                  <a:close/>
                </a:path>
              </a:pathLst>
            </a:custGeom>
            <a:solidFill>
              <a:srgbClr val="000000"/>
            </a:solidFill>
            <a:ln w="9525">
              <a:noFill/>
              <a:round/>
              <a:headEnd/>
              <a:tailEnd/>
            </a:ln>
          </p:spPr>
          <p:txBody>
            <a:bodyPr/>
            <a:lstStyle/>
            <a:p>
              <a:endParaRPr lang="en-US"/>
            </a:p>
          </p:txBody>
        </p:sp>
        <p:sp>
          <p:nvSpPr>
            <p:cNvPr id="36967" name="Freeform 30"/>
            <p:cNvSpPr>
              <a:spLocks noChangeAspect="1"/>
            </p:cNvSpPr>
            <p:nvPr/>
          </p:nvSpPr>
          <p:spPr bwMode="auto">
            <a:xfrm>
              <a:off x="2828" y="1034"/>
              <a:ext cx="88" cy="23"/>
            </a:xfrm>
            <a:custGeom>
              <a:avLst/>
              <a:gdLst>
                <a:gd name="T0" fmla="*/ 59817767 w 131"/>
                <a:gd name="T1" fmla="*/ 318 h 132"/>
                <a:gd name="T2" fmla="*/ 59817767 w 131"/>
                <a:gd name="T3" fmla="*/ 318 h 132"/>
                <a:gd name="T4" fmla="*/ 59817767 w 131"/>
                <a:gd name="T5" fmla="*/ 28 h 132"/>
                <a:gd name="T6" fmla="*/ 59817767 w 131"/>
                <a:gd name="T7" fmla="*/ 28 h 132"/>
                <a:gd name="T8" fmla="*/ 59817767 w 131"/>
                <a:gd name="T9" fmla="*/ 31 h 132"/>
                <a:gd name="T10" fmla="*/ 59817767 w 131"/>
                <a:gd name="T11" fmla="*/ 47 h 132"/>
                <a:gd name="T12" fmla="*/ 59817767 w 131"/>
                <a:gd name="T13" fmla="*/ 81 h 132"/>
                <a:gd name="T14" fmla="*/ 59817767 w 131"/>
                <a:gd name="T15" fmla="*/ 135 h 132"/>
                <a:gd name="T16" fmla="*/ 0 w 131"/>
                <a:gd name="T17" fmla="*/ 135 h 132"/>
                <a:gd name="T18" fmla="*/ 59817767 w 131"/>
                <a:gd name="T19" fmla="*/ 0 h 132"/>
                <a:gd name="T20" fmla="*/ 59817767 w 131"/>
                <a:gd name="T21" fmla="*/ 6 h 132"/>
                <a:gd name="T22" fmla="*/ 59817767 w 131"/>
                <a:gd name="T23" fmla="*/ 141 h 132"/>
                <a:gd name="T24" fmla="*/ 59817767 w 131"/>
                <a:gd name="T25" fmla="*/ 141 h 132"/>
                <a:gd name="T26" fmla="*/ 59817767 w 131"/>
                <a:gd name="T27" fmla="*/ 85 h 132"/>
                <a:gd name="T28" fmla="*/ 59817767 w 131"/>
                <a:gd name="T29" fmla="*/ 50 h 132"/>
                <a:gd name="T30" fmla="*/ 59817767 w 131"/>
                <a:gd name="T31" fmla="*/ 34 h 132"/>
                <a:gd name="T32" fmla="*/ 59817767 w 131"/>
                <a:gd name="T33" fmla="*/ 31 h 132"/>
                <a:gd name="T34" fmla="*/ 59817767 w 131"/>
                <a:gd name="T35" fmla="*/ 31 h 132"/>
                <a:gd name="T36" fmla="*/ 59817767 w 131"/>
                <a:gd name="T37" fmla="*/ 318 h 132"/>
                <a:gd name="T38" fmla="*/ 59817767 w 131"/>
                <a:gd name="T39" fmla="*/ 318 h 132"/>
                <a:gd name="T40" fmla="*/ 59817767 w 131"/>
                <a:gd name="T41" fmla="*/ 318 h 132"/>
                <a:gd name="T42" fmla="*/ 59817767 w 131"/>
                <a:gd name="T43" fmla="*/ 318 h 132"/>
                <a:gd name="T44" fmla="*/ 59817767 w 131"/>
                <a:gd name="T45" fmla="*/ 318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132"/>
                <a:gd name="T71" fmla="*/ 131 w 131"/>
                <a:gd name="T72" fmla="*/ 132 h 1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132">
                  <a:moveTo>
                    <a:pt x="30" y="127"/>
                  </a:moveTo>
                  <a:lnTo>
                    <a:pt x="53" y="122"/>
                  </a:lnTo>
                  <a:lnTo>
                    <a:pt x="54" y="9"/>
                  </a:lnTo>
                  <a:lnTo>
                    <a:pt x="30" y="9"/>
                  </a:lnTo>
                  <a:lnTo>
                    <a:pt x="20" y="10"/>
                  </a:lnTo>
                  <a:lnTo>
                    <a:pt x="14" y="15"/>
                  </a:lnTo>
                  <a:lnTo>
                    <a:pt x="9" y="26"/>
                  </a:lnTo>
                  <a:lnTo>
                    <a:pt x="7" y="43"/>
                  </a:lnTo>
                  <a:lnTo>
                    <a:pt x="0" y="43"/>
                  </a:lnTo>
                  <a:lnTo>
                    <a:pt x="2" y="0"/>
                  </a:lnTo>
                  <a:lnTo>
                    <a:pt x="131" y="2"/>
                  </a:lnTo>
                  <a:lnTo>
                    <a:pt x="131" y="45"/>
                  </a:lnTo>
                  <a:lnTo>
                    <a:pt x="125" y="45"/>
                  </a:lnTo>
                  <a:lnTo>
                    <a:pt x="122" y="27"/>
                  </a:lnTo>
                  <a:lnTo>
                    <a:pt x="119" y="16"/>
                  </a:lnTo>
                  <a:lnTo>
                    <a:pt x="112" y="11"/>
                  </a:lnTo>
                  <a:lnTo>
                    <a:pt x="102" y="10"/>
                  </a:lnTo>
                  <a:lnTo>
                    <a:pt x="78" y="10"/>
                  </a:lnTo>
                  <a:lnTo>
                    <a:pt x="75" y="123"/>
                  </a:lnTo>
                  <a:lnTo>
                    <a:pt x="100" y="128"/>
                  </a:lnTo>
                  <a:lnTo>
                    <a:pt x="100" y="132"/>
                  </a:lnTo>
                  <a:lnTo>
                    <a:pt x="30" y="131"/>
                  </a:lnTo>
                  <a:lnTo>
                    <a:pt x="30" y="127"/>
                  </a:lnTo>
                  <a:close/>
                </a:path>
              </a:pathLst>
            </a:custGeom>
            <a:solidFill>
              <a:srgbClr val="000000"/>
            </a:solidFill>
            <a:ln w="9525">
              <a:noFill/>
              <a:round/>
              <a:headEnd/>
              <a:tailEnd/>
            </a:ln>
          </p:spPr>
          <p:txBody>
            <a:bodyPr/>
            <a:lstStyle/>
            <a:p>
              <a:endParaRPr lang="en-US"/>
            </a:p>
          </p:txBody>
        </p:sp>
        <p:sp>
          <p:nvSpPr>
            <p:cNvPr id="36968" name="Freeform 31"/>
            <p:cNvSpPr>
              <a:spLocks noChangeAspect="1"/>
            </p:cNvSpPr>
            <p:nvPr/>
          </p:nvSpPr>
          <p:spPr bwMode="auto">
            <a:xfrm>
              <a:off x="2971" y="1041"/>
              <a:ext cx="74" cy="17"/>
            </a:xfrm>
            <a:custGeom>
              <a:avLst/>
              <a:gdLst>
                <a:gd name="T0" fmla="*/ 42849200 w 108"/>
                <a:gd name="T1" fmla="*/ 83 h 101"/>
                <a:gd name="T2" fmla="*/ 71482555 w 108"/>
                <a:gd name="T3" fmla="*/ 60 h 101"/>
                <a:gd name="T4" fmla="*/ 71482555 w 108"/>
                <a:gd name="T5" fmla="*/ 41 h 101"/>
                <a:gd name="T6" fmla="*/ 71482555 w 108"/>
                <a:gd name="T7" fmla="*/ 27 h 101"/>
                <a:gd name="T8" fmla="*/ 71482555 w 108"/>
                <a:gd name="T9" fmla="*/ 12 h 101"/>
                <a:gd name="T10" fmla="*/ 71482555 w 108"/>
                <a:gd name="T11" fmla="*/ 6 h 101"/>
                <a:gd name="T12" fmla="*/ 71482555 w 108"/>
                <a:gd name="T13" fmla="*/ 0 h 101"/>
                <a:gd name="T14" fmla="*/ 71482555 w 108"/>
                <a:gd name="T15" fmla="*/ 0 h 101"/>
                <a:gd name="T16" fmla="*/ 71482555 w 108"/>
                <a:gd name="T17" fmla="*/ 2 h 101"/>
                <a:gd name="T18" fmla="*/ 71482555 w 108"/>
                <a:gd name="T19" fmla="*/ 8 h 101"/>
                <a:gd name="T20" fmla="*/ 71482555 w 108"/>
                <a:gd name="T21" fmla="*/ 19 h 101"/>
                <a:gd name="T22" fmla="*/ 71482555 w 108"/>
                <a:gd name="T23" fmla="*/ 31 h 101"/>
                <a:gd name="T24" fmla="*/ 71482555 w 108"/>
                <a:gd name="T25" fmla="*/ 43 h 101"/>
                <a:gd name="T26" fmla="*/ 71482555 w 108"/>
                <a:gd name="T27" fmla="*/ 62 h 101"/>
                <a:gd name="T28" fmla="*/ 71482555 w 108"/>
                <a:gd name="T29" fmla="*/ 81 h 101"/>
                <a:gd name="T30" fmla="*/ 71482555 w 108"/>
                <a:gd name="T31" fmla="*/ 101 h 101"/>
                <a:gd name="T32" fmla="*/ 71482555 w 108"/>
                <a:gd name="T33" fmla="*/ 124 h 101"/>
                <a:gd name="T34" fmla="*/ 71482555 w 108"/>
                <a:gd name="T35" fmla="*/ 147 h 101"/>
                <a:gd name="T36" fmla="*/ 71482555 w 108"/>
                <a:gd name="T37" fmla="*/ 167 h 101"/>
                <a:gd name="T38" fmla="*/ 71482555 w 108"/>
                <a:gd name="T39" fmla="*/ 184 h 101"/>
                <a:gd name="T40" fmla="*/ 71482555 w 108"/>
                <a:gd name="T41" fmla="*/ 196 h 101"/>
                <a:gd name="T42" fmla="*/ 71482555 w 108"/>
                <a:gd name="T43" fmla="*/ 205 h 101"/>
                <a:gd name="T44" fmla="*/ 71482555 w 108"/>
                <a:gd name="T45" fmla="*/ 209 h 101"/>
                <a:gd name="T46" fmla="*/ 71482555 w 108"/>
                <a:gd name="T47" fmla="*/ 209 h 101"/>
                <a:gd name="T48" fmla="*/ 71482555 w 108"/>
                <a:gd name="T49" fmla="*/ 207 h 101"/>
                <a:gd name="T50" fmla="*/ 71482555 w 108"/>
                <a:gd name="T51" fmla="*/ 199 h 101"/>
                <a:gd name="T52" fmla="*/ 71482555 w 108"/>
                <a:gd name="T53" fmla="*/ 188 h 101"/>
                <a:gd name="T54" fmla="*/ 71482555 w 108"/>
                <a:gd name="T55" fmla="*/ 178 h 101"/>
                <a:gd name="T56" fmla="*/ 71482555 w 108"/>
                <a:gd name="T57" fmla="*/ 163 h 101"/>
                <a:gd name="T58" fmla="*/ 71482555 w 108"/>
                <a:gd name="T59" fmla="*/ 145 h 101"/>
                <a:gd name="T60" fmla="*/ 0 w 108"/>
                <a:gd name="T61" fmla="*/ 126 h 101"/>
                <a:gd name="T62" fmla="*/ 0 w 108"/>
                <a:gd name="T63" fmla="*/ 106 h 101"/>
                <a:gd name="T64" fmla="*/ 42849200 w 108"/>
                <a:gd name="T65" fmla="*/ 83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1"/>
                <a:gd name="T101" fmla="*/ 108 w 108"/>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1">
                  <a:moveTo>
                    <a:pt x="1" y="40"/>
                  </a:moveTo>
                  <a:lnTo>
                    <a:pt x="5" y="29"/>
                  </a:lnTo>
                  <a:lnTo>
                    <a:pt x="10" y="20"/>
                  </a:lnTo>
                  <a:lnTo>
                    <a:pt x="16" y="13"/>
                  </a:lnTo>
                  <a:lnTo>
                    <a:pt x="25" y="6"/>
                  </a:lnTo>
                  <a:lnTo>
                    <a:pt x="33" y="3"/>
                  </a:lnTo>
                  <a:lnTo>
                    <a:pt x="43" y="0"/>
                  </a:lnTo>
                  <a:lnTo>
                    <a:pt x="55" y="0"/>
                  </a:lnTo>
                  <a:lnTo>
                    <a:pt x="66" y="1"/>
                  </a:lnTo>
                  <a:lnTo>
                    <a:pt x="77" y="4"/>
                  </a:lnTo>
                  <a:lnTo>
                    <a:pt x="86" y="9"/>
                  </a:lnTo>
                  <a:lnTo>
                    <a:pt x="94" y="15"/>
                  </a:lnTo>
                  <a:lnTo>
                    <a:pt x="101" y="21"/>
                  </a:lnTo>
                  <a:lnTo>
                    <a:pt x="104" y="30"/>
                  </a:lnTo>
                  <a:lnTo>
                    <a:pt x="107" y="39"/>
                  </a:lnTo>
                  <a:lnTo>
                    <a:pt x="108" y="49"/>
                  </a:lnTo>
                  <a:lnTo>
                    <a:pt x="107" y="60"/>
                  </a:lnTo>
                  <a:lnTo>
                    <a:pt x="103" y="71"/>
                  </a:lnTo>
                  <a:lnTo>
                    <a:pt x="98" y="81"/>
                  </a:lnTo>
                  <a:lnTo>
                    <a:pt x="92" y="89"/>
                  </a:lnTo>
                  <a:lnTo>
                    <a:pt x="83" y="95"/>
                  </a:lnTo>
                  <a:lnTo>
                    <a:pt x="74" y="99"/>
                  </a:lnTo>
                  <a:lnTo>
                    <a:pt x="65" y="101"/>
                  </a:lnTo>
                  <a:lnTo>
                    <a:pt x="53" y="101"/>
                  </a:lnTo>
                  <a:lnTo>
                    <a:pt x="41" y="100"/>
                  </a:lnTo>
                  <a:lnTo>
                    <a:pt x="30" y="96"/>
                  </a:lnTo>
                  <a:lnTo>
                    <a:pt x="20" y="91"/>
                  </a:lnTo>
                  <a:lnTo>
                    <a:pt x="12" y="86"/>
                  </a:lnTo>
                  <a:lnTo>
                    <a:pt x="6" y="79"/>
                  </a:lnTo>
                  <a:lnTo>
                    <a:pt x="2" y="70"/>
                  </a:lnTo>
                  <a:lnTo>
                    <a:pt x="0" y="61"/>
                  </a:lnTo>
                  <a:lnTo>
                    <a:pt x="0" y="51"/>
                  </a:lnTo>
                  <a:lnTo>
                    <a:pt x="1" y="40"/>
                  </a:lnTo>
                  <a:close/>
                </a:path>
              </a:pathLst>
            </a:custGeom>
            <a:solidFill>
              <a:srgbClr val="000000"/>
            </a:solidFill>
            <a:ln w="9525">
              <a:noFill/>
              <a:round/>
              <a:headEnd/>
              <a:tailEnd/>
            </a:ln>
          </p:spPr>
          <p:txBody>
            <a:bodyPr/>
            <a:lstStyle/>
            <a:p>
              <a:endParaRPr lang="en-US"/>
            </a:p>
          </p:txBody>
        </p:sp>
        <p:sp>
          <p:nvSpPr>
            <p:cNvPr id="36969" name="Freeform 32"/>
            <p:cNvSpPr>
              <a:spLocks noChangeAspect="1"/>
            </p:cNvSpPr>
            <p:nvPr/>
          </p:nvSpPr>
          <p:spPr bwMode="auto">
            <a:xfrm>
              <a:off x="3045" y="1044"/>
              <a:ext cx="75" cy="19"/>
            </a:xfrm>
            <a:custGeom>
              <a:avLst/>
              <a:gdLst>
                <a:gd name="T0" fmla="*/ 0 w 110"/>
                <a:gd name="T1" fmla="*/ 283 h 109"/>
                <a:gd name="T2" fmla="*/ 68382636 w 110"/>
                <a:gd name="T3" fmla="*/ 287 h 109"/>
                <a:gd name="T4" fmla="*/ 68382636 w 110"/>
                <a:gd name="T5" fmla="*/ 38 h 109"/>
                <a:gd name="T6" fmla="*/ 68382636 w 110"/>
                <a:gd name="T7" fmla="*/ 9 h 109"/>
                <a:gd name="T8" fmla="*/ 68382636 w 110"/>
                <a:gd name="T9" fmla="*/ 0 h 109"/>
                <a:gd name="T10" fmla="*/ 68382636 w 110"/>
                <a:gd name="T11" fmla="*/ 85 h 109"/>
                <a:gd name="T12" fmla="*/ 68382636 w 110"/>
                <a:gd name="T13" fmla="*/ 170 h 109"/>
                <a:gd name="T14" fmla="*/ 68382636 w 110"/>
                <a:gd name="T15" fmla="*/ 167 h 109"/>
                <a:gd name="T16" fmla="*/ 68382636 w 110"/>
                <a:gd name="T17" fmla="*/ 129 h 109"/>
                <a:gd name="T18" fmla="*/ 68382636 w 110"/>
                <a:gd name="T19" fmla="*/ 107 h 109"/>
                <a:gd name="T20" fmla="*/ 68382636 w 110"/>
                <a:gd name="T21" fmla="*/ 91 h 109"/>
                <a:gd name="T22" fmla="*/ 68382636 w 110"/>
                <a:gd name="T23" fmla="*/ 85 h 109"/>
                <a:gd name="T24" fmla="*/ 68382636 w 110"/>
                <a:gd name="T25" fmla="*/ 54 h 109"/>
                <a:gd name="T26" fmla="*/ 68382636 w 110"/>
                <a:gd name="T27" fmla="*/ 167 h 109"/>
                <a:gd name="T28" fmla="*/ 68382636 w 110"/>
                <a:gd name="T29" fmla="*/ 186 h 109"/>
                <a:gd name="T30" fmla="*/ 68382636 w 110"/>
                <a:gd name="T31" fmla="*/ 142 h 109"/>
                <a:gd name="T32" fmla="*/ 68382636 w 110"/>
                <a:gd name="T33" fmla="*/ 145 h 109"/>
                <a:gd name="T34" fmla="*/ 68382636 w 110"/>
                <a:gd name="T35" fmla="*/ 255 h 109"/>
                <a:gd name="T36" fmla="*/ 68382636 w 110"/>
                <a:gd name="T37" fmla="*/ 255 h 109"/>
                <a:gd name="T38" fmla="*/ 68382636 w 110"/>
                <a:gd name="T39" fmla="*/ 205 h 109"/>
                <a:gd name="T40" fmla="*/ 68382636 w 110"/>
                <a:gd name="T41" fmla="*/ 176 h 109"/>
                <a:gd name="T42" fmla="*/ 68382636 w 110"/>
                <a:gd name="T43" fmla="*/ 309 h 109"/>
                <a:gd name="T44" fmla="*/ 68382636 w 110"/>
                <a:gd name="T45" fmla="*/ 319 h 109"/>
                <a:gd name="T46" fmla="*/ 68382636 w 110"/>
                <a:gd name="T47" fmla="*/ 319 h 109"/>
                <a:gd name="T48" fmla="*/ 0 w 110"/>
                <a:gd name="T49" fmla="*/ 293 h 109"/>
                <a:gd name="T50" fmla="*/ 0 w 110"/>
                <a:gd name="T51" fmla="*/ 283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109"/>
                <a:gd name="T80" fmla="*/ 110 w 110"/>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109">
                  <a:moveTo>
                    <a:pt x="0" y="90"/>
                  </a:moveTo>
                  <a:lnTo>
                    <a:pt x="18" y="91"/>
                  </a:lnTo>
                  <a:lnTo>
                    <a:pt x="45" y="12"/>
                  </a:lnTo>
                  <a:lnTo>
                    <a:pt x="30" y="3"/>
                  </a:lnTo>
                  <a:lnTo>
                    <a:pt x="31" y="0"/>
                  </a:lnTo>
                  <a:lnTo>
                    <a:pt x="110" y="27"/>
                  </a:lnTo>
                  <a:lnTo>
                    <a:pt x="100" y="54"/>
                  </a:lnTo>
                  <a:lnTo>
                    <a:pt x="96" y="53"/>
                  </a:lnTo>
                  <a:lnTo>
                    <a:pt x="97" y="41"/>
                  </a:lnTo>
                  <a:lnTo>
                    <a:pt x="97" y="34"/>
                  </a:lnTo>
                  <a:lnTo>
                    <a:pt x="93" y="29"/>
                  </a:lnTo>
                  <a:lnTo>
                    <a:pt x="87" y="27"/>
                  </a:lnTo>
                  <a:lnTo>
                    <a:pt x="61" y="17"/>
                  </a:lnTo>
                  <a:lnTo>
                    <a:pt x="49" y="53"/>
                  </a:lnTo>
                  <a:lnTo>
                    <a:pt x="70" y="59"/>
                  </a:lnTo>
                  <a:lnTo>
                    <a:pt x="77" y="45"/>
                  </a:lnTo>
                  <a:lnTo>
                    <a:pt x="80" y="46"/>
                  </a:lnTo>
                  <a:lnTo>
                    <a:pt x="69" y="81"/>
                  </a:lnTo>
                  <a:lnTo>
                    <a:pt x="66" y="81"/>
                  </a:lnTo>
                  <a:lnTo>
                    <a:pt x="67" y="65"/>
                  </a:lnTo>
                  <a:lnTo>
                    <a:pt x="47" y="56"/>
                  </a:lnTo>
                  <a:lnTo>
                    <a:pt x="34" y="98"/>
                  </a:lnTo>
                  <a:lnTo>
                    <a:pt x="50" y="107"/>
                  </a:lnTo>
                  <a:lnTo>
                    <a:pt x="49" y="109"/>
                  </a:lnTo>
                  <a:lnTo>
                    <a:pt x="0" y="93"/>
                  </a:lnTo>
                  <a:lnTo>
                    <a:pt x="0" y="90"/>
                  </a:lnTo>
                  <a:close/>
                </a:path>
              </a:pathLst>
            </a:custGeom>
            <a:solidFill>
              <a:srgbClr val="000000"/>
            </a:solidFill>
            <a:ln w="9525">
              <a:noFill/>
              <a:round/>
              <a:headEnd/>
              <a:tailEnd/>
            </a:ln>
          </p:spPr>
          <p:txBody>
            <a:bodyPr/>
            <a:lstStyle/>
            <a:p>
              <a:endParaRPr lang="en-US"/>
            </a:p>
          </p:txBody>
        </p:sp>
        <p:sp>
          <p:nvSpPr>
            <p:cNvPr id="36970" name="Freeform 33"/>
            <p:cNvSpPr>
              <a:spLocks noChangeAspect="1"/>
            </p:cNvSpPr>
            <p:nvPr/>
          </p:nvSpPr>
          <p:spPr bwMode="auto">
            <a:xfrm>
              <a:off x="3144" y="1054"/>
              <a:ext cx="76" cy="20"/>
            </a:xfrm>
            <a:custGeom>
              <a:avLst/>
              <a:gdLst>
                <a:gd name="T0" fmla="*/ 38123576 w 112"/>
                <a:gd name="T1" fmla="*/ 156 h 121"/>
                <a:gd name="T2" fmla="*/ 65507183 w 112"/>
                <a:gd name="T3" fmla="*/ 165 h 121"/>
                <a:gd name="T4" fmla="*/ 65507183 w 112"/>
                <a:gd name="T5" fmla="*/ 38 h 121"/>
                <a:gd name="T6" fmla="*/ 65507183 w 112"/>
                <a:gd name="T7" fmla="*/ 25 h 121"/>
                <a:gd name="T8" fmla="*/ 65507183 w 112"/>
                <a:gd name="T9" fmla="*/ 20 h 121"/>
                <a:gd name="T10" fmla="*/ 65507183 w 112"/>
                <a:gd name="T11" fmla="*/ 22 h 121"/>
                <a:gd name="T12" fmla="*/ 65507183 w 112"/>
                <a:gd name="T13" fmla="*/ 33 h 121"/>
                <a:gd name="T14" fmla="*/ 65507183 w 112"/>
                <a:gd name="T15" fmla="*/ 50 h 121"/>
                <a:gd name="T16" fmla="*/ 65507183 w 112"/>
                <a:gd name="T17" fmla="*/ 47 h 121"/>
                <a:gd name="T18" fmla="*/ 65507183 w 112"/>
                <a:gd name="T19" fmla="*/ 0 h 121"/>
                <a:gd name="T20" fmla="*/ 65507183 w 112"/>
                <a:gd name="T21" fmla="*/ 75 h 121"/>
                <a:gd name="T22" fmla="*/ 65507183 w 112"/>
                <a:gd name="T23" fmla="*/ 123 h 121"/>
                <a:gd name="T24" fmla="*/ 65507183 w 112"/>
                <a:gd name="T25" fmla="*/ 120 h 121"/>
                <a:gd name="T26" fmla="*/ 65507183 w 112"/>
                <a:gd name="T27" fmla="*/ 98 h 121"/>
                <a:gd name="T28" fmla="*/ 65507183 w 112"/>
                <a:gd name="T29" fmla="*/ 85 h 121"/>
                <a:gd name="T30" fmla="*/ 65507183 w 112"/>
                <a:gd name="T31" fmla="*/ 75 h 121"/>
                <a:gd name="T32" fmla="*/ 65507183 w 112"/>
                <a:gd name="T33" fmla="*/ 68 h 121"/>
                <a:gd name="T34" fmla="*/ 65507183 w 112"/>
                <a:gd name="T35" fmla="*/ 53 h 121"/>
                <a:gd name="T36" fmla="*/ 65507183 w 112"/>
                <a:gd name="T37" fmla="*/ 178 h 121"/>
                <a:gd name="T38" fmla="*/ 65507183 w 112"/>
                <a:gd name="T39" fmla="*/ 198 h 121"/>
                <a:gd name="T40" fmla="*/ 65507183 w 112"/>
                <a:gd name="T41" fmla="*/ 198 h 121"/>
                <a:gd name="T42" fmla="*/ 0 w 112"/>
                <a:gd name="T43" fmla="*/ 161 h 121"/>
                <a:gd name="T44" fmla="*/ 38123576 w 112"/>
                <a:gd name="T45" fmla="*/ 156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2"/>
                <a:gd name="T70" fmla="*/ 0 h 121"/>
                <a:gd name="T71" fmla="*/ 112 w 112"/>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2" h="121">
                  <a:moveTo>
                    <a:pt x="1" y="94"/>
                  </a:moveTo>
                  <a:lnTo>
                    <a:pt x="18" y="99"/>
                  </a:lnTo>
                  <a:lnTo>
                    <a:pt x="58" y="23"/>
                  </a:lnTo>
                  <a:lnTo>
                    <a:pt x="41" y="15"/>
                  </a:lnTo>
                  <a:lnTo>
                    <a:pt x="33" y="12"/>
                  </a:lnTo>
                  <a:lnTo>
                    <a:pt x="27" y="13"/>
                  </a:lnTo>
                  <a:lnTo>
                    <a:pt x="21" y="20"/>
                  </a:lnTo>
                  <a:lnTo>
                    <a:pt x="13" y="30"/>
                  </a:lnTo>
                  <a:lnTo>
                    <a:pt x="10" y="28"/>
                  </a:lnTo>
                  <a:lnTo>
                    <a:pt x="25" y="0"/>
                  </a:lnTo>
                  <a:lnTo>
                    <a:pt x="112" y="45"/>
                  </a:lnTo>
                  <a:lnTo>
                    <a:pt x="97" y="74"/>
                  </a:lnTo>
                  <a:lnTo>
                    <a:pt x="93" y="72"/>
                  </a:lnTo>
                  <a:lnTo>
                    <a:pt x="97" y="59"/>
                  </a:lnTo>
                  <a:lnTo>
                    <a:pt x="98" y="51"/>
                  </a:lnTo>
                  <a:lnTo>
                    <a:pt x="96" y="45"/>
                  </a:lnTo>
                  <a:lnTo>
                    <a:pt x="89" y="41"/>
                  </a:lnTo>
                  <a:lnTo>
                    <a:pt x="73" y="32"/>
                  </a:lnTo>
                  <a:lnTo>
                    <a:pt x="33" y="107"/>
                  </a:lnTo>
                  <a:lnTo>
                    <a:pt x="48" y="119"/>
                  </a:lnTo>
                  <a:lnTo>
                    <a:pt x="47" y="121"/>
                  </a:lnTo>
                  <a:lnTo>
                    <a:pt x="0" y="97"/>
                  </a:lnTo>
                  <a:lnTo>
                    <a:pt x="1" y="94"/>
                  </a:lnTo>
                  <a:close/>
                </a:path>
              </a:pathLst>
            </a:custGeom>
            <a:solidFill>
              <a:srgbClr val="000000"/>
            </a:solidFill>
            <a:ln w="9525">
              <a:noFill/>
              <a:round/>
              <a:headEnd/>
              <a:tailEnd/>
            </a:ln>
          </p:spPr>
          <p:txBody>
            <a:bodyPr/>
            <a:lstStyle/>
            <a:p>
              <a:endParaRPr lang="en-US"/>
            </a:p>
          </p:txBody>
        </p:sp>
        <p:sp>
          <p:nvSpPr>
            <p:cNvPr id="36971" name="Freeform 34"/>
            <p:cNvSpPr>
              <a:spLocks noChangeAspect="1"/>
            </p:cNvSpPr>
            <p:nvPr/>
          </p:nvSpPr>
          <p:spPr bwMode="auto">
            <a:xfrm>
              <a:off x="3195" y="1063"/>
              <a:ext cx="105" cy="25"/>
            </a:xfrm>
            <a:custGeom>
              <a:avLst/>
              <a:gdLst>
                <a:gd name="T0" fmla="*/ 68382584 w 154"/>
                <a:gd name="T1" fmla="*/ 157 h 149"/>
                <a:gd name="T2" fmla="*/ 68382584 w 154"/>
                <a:gd name="T3" fmla="*/ 169 h 149"/>
                <a:gd name="T4" fmla="*/ 68382584 w 154"/>
                <a:gd name="T5" fmla="*/ 30 h 149"/>
                <a:gd name="T6" fmla="*/ 68382584 w 154"/>
                <a:gd name="T7" fmla="*/ 6 h 149"/>
                <a:gd name="T8" fmla="*/ 68382584 w 154"/>
                <a:gd name="T9" fmla="*/ 0 h 149"/>
                <a:gd name="T10" fmla="*/ 68382584 w 154"/>
                <a:gd name="T11" fmla="*/ 58 h 149"/>
                <a:gd name="T12" fmla="*/ 68382584 w 154"/>
                <a:gd name="T13" fmla="*/ 60 h 149"/>
                <a:gd name="T14" fmla="*/ 68382584 w 154"/>
                <a:gd name="T15" fmla="*/ 48 h 149"/>
                <a:gd name="T16" fmla="*/ 68382584 w 154"/>
                <a:gd name="T17" fmla="*/ 114 h 149"/>
                <a:gd name="T18" fmla="*/ 68382584 w 154"/>
                <a:gd name="T19" fmla="*/ 169 h 149"/>
                <a:gd name="T20" fmla="*/ 68382584 w 154"/>
                <a:gd name="T21" fmla="*/ 108 h 149"/>
                <a:gd name="T22" fmla="*/ 68382584 w 154"/>
                <a:gd name="T23" fmla="*/ 84 h 149"/>
                <a:gd name="T24" fmla="*/ 68382584 w 154"/>
                <a:gd name="T25" fmla="*/ 80 h 149"/>
                <a:gd name="T26" fmla="*/ 68382584 w 154"/>
                <a:gd name="T27" fmla="*/ 135 h 149"/>
                <a:gd name="T28" fmla="*/ 68382584 w 154"/>
                <a:gd name="T29" fmla="*/ 139 h 149"/>
                <a:gd name="T30" fmla="*/ 68382584 w 154"/>
                <a:gd name="T31" fmla="*/ 128 h 149"/>
                <a:gd name="T32" fmla="*/ 68382584 w 154"/>
                <a:gd name="T33" fmla="*/ 226 h 149"/>
                <a:gd name="T34" fmla="*/ 68382584 w 154"/>
                <a:gd name="T35" fmla="*/ 226 h 149"/>
                <a:gd name="T36" fmla="*/ 68382584 w 154"/>
                <a:gd name="T37" fmla="*/ 226 h 149"/>
                <a:gd name="T38" fmla="*/ 68382584 w 154"/>
                <a:gd name="T39" fmla="*/ 226 h 149"/>
                <a:gd name="T40" fmla="*/ 68382584 w 154"/>
                <a:gd name="T41" fmla="*/ 226 h 149"/>
                <a:gd name="T42" fmla="*/ 68382584 w 154"/>
                <a:gd name="T43" fmla="*/ 226 h 149"/>
                <a:gd name="T44" fmla="*/ 68382584 w 154"/>
                <a:gd name="T45" fmla="*/ 179 h 149"/>
                <a:gd name="T46" fmla="*/ 68382584 w 154"/>
                <a:gd name="T47" fmla="*/ 119 h 149"/>
                <a:gd name="T48" fmla="*/ 68382584 w 154"/>
                <a:gd name="T49" fmla="*/ 189 h 149"/>
                <a:gd name="T50" fmla="*/ 68382584 w 154"/>
                <a:gd name="T51" fmla="*/ 215 h 149"/>
                <a:gd name="T52" fmla="*/ 68382584 w 154"/>
                <a:gd name="T53" fmla="*/ 217 h 149"/>
                <a:gd name="T54" fmla="*/ 0 w 154"/>
                <a:gd name="T55" fmla="*/ 161 h 149"/>
                <a:gd name="T56" fmla="*/ 68382584 w 154"/>
                <a:gd name="T57" fmla="*/ 157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4"/>
                <a:gd name="T88" fmla="*/ 0 h 149"/>
                <a:gd name="T89" fmla="*/ 154 w 154"/>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4" h="149">
                  <a:moveTo>
                    <a:pt x="2" y="79"/>
                  </a:moveTo>
                  <a:lnTo>
                    <a:pt x="17" y="85"/>
                  </a:lnTo>
                  <a:lnTo>
                    <a:pt x="65" y="15"/>
                  </a:lnTo>
                  <a:lnTo>
                    <a:pt x="54" y="3"/>
                  </a:lnTo>
                  <a:lnTo>
                    <a:pt x="55" y="0"/>
                  </a:lnTo>
                  <a:lnTo>
                    <a:pt x="96" y="29"/>
                  </a:lnTo>
                  <a:lnTo>
                    <a:pt x="95" y="30"/>
                  </a:lnTo>
                  <a:lnTo>
                    <a:pt x="79" y="24"/>
                  </a:lnTo>
                  <a:lnTo>
                    <a:pt x="58" y="57"/>
                  </a:lnTo>
                  <a:lnTo>
                    <a:pt x="101" y="85"/>
                  </a:lnTo>
                  <a:lnTo>
                    <a:pt x="123" y="54"/>
                  </a:lnTo>
                  <a:lnTo>
                    <a:pt x="111" y="42"/>
                  </a:lnTo>
                  <a:lnTo>
                    <a:pt x="113" y="40"/>
                  </a:lnTo>
                  <a:lnTo>
                    <a:pt x="154" y="68"/>
                  </a:lnTo>
                  <a:lnTo>
                    <a:pt x="152" y="70"/>
                  </a:lnTo>
                  <a:lnTo>
                    <a:pt x="136" y="64"/>
                  </a:lnTo>
                  <a:lnTo>
                    <a:pt x="89" y="134"/>
                  </a:lnTo>
                  <a:lnTo>
                    <a:pt x="100" y="146"/>
                  </a:lnTo>
                  <a:lnTo>
                    <a:pt x="98" y="149"/>
                  </a:lnTo>
                  <a:lnTo>
                    <a:pt x="58" y="120"/>
                  </a:lnTo>
                  <a:lnTo>
                    <a:pt x="59" y="119"/>
                  </a:lnTo>
                  <a:lnTo>
                    <a:pt x="74" y="124"/>
                  </a:lnTo>
                  <a:lnTo>
                    <a:pt x="98" y="90"/>
                  </a:lnTo>
                  <a:lnTo>
                    <a:pt x="55" y="60"/>
                  </a:lnTo>
                  <a:lnTo>
                    <a:pt x="32" y="95"/>
                  </a:lnTo>
                  <a:lnTo>
                    <a:pt x="43" y="108"/>
                  </a:lnTo>
                  <a:lnTo>
                    <a:pt x="42" y="109"/>
                  </a:lnTo>
                  <a:lnTo>
                    <a:pt x="0" y="81"/>
                  </a:lnTo>
                  <a:lnTo>
                    <a:pt x="2" y="79"/>
                  </a:lnTo>
                  <a:close/>
                </a:path>
              </a:pathLst>
            </a:custGeom>
            <a:solidFill>
              <a:srgbClr val="000000"/>
            </a:solidFill>
            <a:ln w="9525">
              <a:noFill/>
              <a:round/>
              <a:headEnd/>
              <a:tailEnd/>
            </a:ln>
          </p:spPr>
          <p:txBody>
            <a:bodyPr/>
            <a:lstStyle/>
            <a:p>
              <a:endParaRPr lang="en-US"/>
            </a:p>
          </p:txBody>
        </p:sp>
        <p:sp>
          <p:nvSpPr>
            <p:cNvPr id="36972" name="Freeform 35"/>
            <p:cNvSpPr>
              <a:spLocks noChangeAspect="1"/>
            </p:cNvSpPr>
            <p:nvPr/>
          </p:nvSpPr>
          <p:spPr bwMode="auto">
            <a:xfrm>
              <a:off x="3267" y="1076"/>
              <a:ext cx="84" cy="22"/>
            </a:xfrm>
            <a:custGeom>
              <a:avLst/>
              <a:gdLst>
                <a:gd name="T0" fmla="*/ 60013972 w 125"/>
                <a:gd name="T1" fmla="*/ 172 h 129"/>
                <a:gd name="T2" fmla="*/ 60013972 w 125"/>
                <a:gd name="T3" fmla="*/ 189 h 129"/>
                <a:gd name="T4" fmla="*/ 60013972 w 125"/>
                <a:gd name="T5" fmla="*/ 36 h 129"/>
                <a:gd name="T6" fmla="*/ 60013972 w 125"/>
                <a:gd name="T7" fmla="*/ 2 h 129"/>
                <a:gd name="T8" fmla="*/ 60013972 w 125"/>
                <a:gd name="T9" fmla="*/ 0 h 129"/>
                <a:gd name="T10" fmla="*/ 60013972 w 125"/>
                <a:gd name="T11" fmla="*/ 126 h 129"/>
                <a:gd name="T12" fmla="*/ 60013972 w 125"/>
                <a:gd name="T13" fmla="*/ 179 h 129"/>
                <a:gd name="T14" fmla="*/ 60013972 w 125"/>
                <a:gd name="T15" fmla="*/ 174 h 129"/>
                <a:gd name="T16" fmla="*/ 60013972 w 125"/>
                <a:gd name="T17" fmla="*/ 150 h 129"/>
                <a:gd name="T18" fmla="*/ 60013972 w 125"/>
                <a:gd name="T19" fmla="*/ 133 h 129"/>
                <a:gd name="T20" fmla="*/ 60013972 w 125"/>
                <a:gd name="T21" fmla="*/ 116 h 129"/>
                <a:gd name="T22" fmla="*/ 60013972 w 125"/>
                <a:gd name="T23" fmla="*/ 104 h 129"/>
                <a:gd name="T24" fmla="*/ 60013972 w 125"/>
                <a:gd name="T25" fmla="*/ 63 h 129"/>
                <a:gd name="T26" fmla="*/ 60013972 w 125"/>
                <a:gd name="T27" fmla="*/ 133 h 129"/>
                <a:gd name="T28" fmla="*/ 60013972 w 125"/>
                <a:gd name="T29" fmla="*/ 165 h 129"/>
                <a:gd name="T30" fmla="*/ 60013972 w 125"/>
                <a:gd name="T31" fmla="*/ 145 h 129"/>
                <a:gd name="T32" fmla="*/ 60013972 w 125"/>
                <a:gd name="T33" fmla="*/ 148 h 129"/>
                <a:gd name="T34" fmla="*/ 60013972 w 125"/>
                <a:gd name="T35" fmla="*/ 213 h 129"/>
                <a:gd name="T36" fmla="*/ 60013972 w 125"/>
                <a:gd name="T37" fmla="*/ 211 h 129"/>
                <a:gd name="T38" fmla="*/ 60013972 w 125"/>
                <a:gd name="T39" fmla="*/ 177 h 129"/>
                <a:gd name="T40" fmla="*/ 60013972 w 125"/>
                <a:gd name="T41" fmla="*/ 141 h 129"/>
                <a:gd name="T42" fmla="*/ 60013972 w 125"/>
                <a:gd name="T43" fmla="*/ 216 h 129"/>
                <a:gd name="T44" fmla="*/ 60013972 w 125"/>
                <a:gd name="T45" fmla="*/ 262 h 129"/>
                <a:gd name="T46" fmla="*/ 60013972 w 125"/>
                <a:gd name="T47" fmla="*/ 262 h 129"/>
                <a:gd name="T48" fmla="*/ 60013972 w 125"/>
                <a:gd name="T49" fmla="*/ 262 h 129"/>
                <a:gd name="T50" fmla="*/ 60013972 w 125"/>
                <a:gd name="T51" fmla="*/ 262 h 129"/>
                <a:gd name="T52" fmla="*/ 60013972 w 125"/>
                <a:gd name="T53" fmla="*/ 240 h 129"/>
                <a:gd name="T54" fmla="*/ 60013972 w 125"/>
                <a:gd name="T55" fmla="*/ 247 h 129"/>
                <a:gd name="T56" fmla="*/ 60013972 w 125"/>
                <a:gd name="T57" fmla="*/ 262 h 129"/>
                <a:gd name="T58" fmla="*/ 0 w 125"/>
                <a:gd name="T59" fmla="*/ 174 h 129"/>
                <a:gd name="T60" fmla="*/ 60013972 w 125"/>
                <a:gd name="T61" fmla="*/ 172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5"/>
                <a:gd name="T94" fmla="*/ 0 h 129"/>
                <a:gd name="T95" fmla="*/ 125 w 125"/>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5" h="129">
                  <a:moveTo>
                    <a:pt x="2" y="71"/>
                  </a:moveTo>
                  <a:lnTo>
                    <a:pt x="17" y="78"/>
                  </a:lnTo>
                  <a:lnTo>
                    <a:pt x="73" y="15"/>
                  </a:lnTo>
                  <a:lnTo>
                    <a:pt x="63" y="1"/>
                  </a:lnTo>
                  <a:lnTo>
                    <a:pt x="64" y="0"/>
                  </a:lnTo>
                  <a:lnTo>
                    <a:pt x="125" y="52"/>
                  </a:lnTo>
                  <a:lnTo>
                    <a:pt x="105" y="74"/>
                  </a:lnTo>
                  <a:lnTo>
                    <a:pt x="102" y="72"/>
                  </a:lnTo>
                  <a:lnTo>
                    <a:pt x="109" y="62"/>
                  </a:lnTo>
                  <a:lnTo>
                    <a:pt x="111" y="55"/>
                  </a:lnTo>
                  <a:lnTo>
                    <a:pt x="109" y="48"/>
                  </a:lnTo>
                  <a:lnTo>
                    <a:pt x="104" y="43"/>
                  </a:lnTo>
                  <a:lnTo>
                    <a:pt x="85" y="26"/>
                  </a:lnTo>
                  <a:lnTo>
                    <a:pt x="60" y="55"/>
                  </a:lnTo>
                  <a:lnTo>
                    <a:pt x="78" y="68"/>
                  </a:lnTo>
                  <a:lnTo>
                    <a:pt x="90" y="60"/>
                  </a:lnTo>
                  <a:lnTo>
                    <a:pt x="91" y="61"/>
                  </a:lnTo>
                  <a:lnTo>
                    <a:pt x="68" y="88"/>
                  </a:lnTo>
                  <a:lnTo>
                    <a:pt x="65" y="87"/>
                  </a:lnTo>
                  <a:lnTo>
                    <a:pt x="73" y="73"/>
                  </a:lnTo>
                  <a:lnTo>
                    <a:pt x="58" y="58"/>
                  </a:lnTo>
                  <a:lnTo>
                    <a:pt x="29" y="89"/>
                  </a:lnTo>
                  <a:lnTo>
                    <a:pt x="50" y="109"/>
                  </a:lnTo>
                  <a:lnTo>
                    <a:pt x="56" y="114"/>
                  </a:lnTo>
                  <a:lnTo>
                    <a:pt x="64" y="114"/>
                  </a:lnTo>
                  <a:lnTo>
                    <a:pt x="73" y="111"/>
                  </a:lnTo>
                  <a:lnTo>
                    <a:pt x="85" y="99"/>
                  </a:lnTo>
                  <a:lnTo>
                    <a:pt x="89" y="102"/>
                  </a:lnTo>
                  <a:lnTo>
                    <a:pt x="64" y="129"/>
                  </a:lnTo>
                  <a:lnTo>
                    <a:pt x="0" y="72"/>
                  </a:lnTo>
                  <a:lnTo>
                    <a:pt x="2" y="71"/>
                  </a:lnTo>
                  <a:close/>
                </a:path>
              </a:pathLst>
            </a:custGeom>
            <a:solidFill>
              <a:srgbClr val="000000"/>
            </a:solidFill>
            <a:ln w="9525">
              <a:noFill/>
              <a:round/>
              <a:headEnd/>
              <a:tailEnd/>
            </a:ln>
          </p:spPr>
          <p:txBody>
            <a:bodyPr/>
            <a:lstStyle/>
            <a:p>
              <a:endParaRPr lang="en-US"/>
            </a:p>
          </p:txBody>
        </p:sp>
        <p:sp>
          <p:nvSpPr>
            <p:cNvPr id="36973" name="Freeform 36"/>
            <p:cNvSpPr>
              <a:spLocks noChangeAspect="1"/>
            </p:cNvSpPr>
            <p:nvPr/>
          </p:nvSpPr>
          <p:spPr bwMode="auto">
            <a:xfrm>
              <a:off x="3338" y="1096"/>
              <a:ext cx="131" cy="30"/>
            </a:xfrm>
            <a:custGeom>
              <a:avLst/>
              <a:gdLst>
                <a:gd name="T0" fmla="*/ 65668050 w 193"/>
                <a:gd name="T1" fmla="*/ 116 h 183"/>
                <a:gd name="T2" fmla="*/ 65668050 w 193"/>
                <a:gd name="T3" fmla="*/ 137 h 183"/>
                <a:gd name="T4" fmla="*/ 65668050 w 193"/>
                <a:gd name="T5" fmla="*/ 36 h 183"/>
                <a:gd name="T6" fmla="*/ 65668050 w 193"/>
                <a:gd name="T7" fmla="*/ 5 h 183"/>
                <a:gd name="T8" fmla="*/ 65668050 w 193"/>
                <a:gd name="T9" fmla="*/ 0 h 183"/>
                <a:gd name="T10" fmla="*/ 65668050 w 193"/>
                <a:gd name="T11" fmla="*/ 54 h 183"/>
                <a:gd name="T12" fmla="*/ 65668050 w 193"/>
                <a:gd name="T13" fmla="*/ 184 h 183"/>
                <a:gd name="T14" fmla="*/ 65668050 w 193"/>
                <a:gd name="T15" fmla="*/ 184 h 183"/>
                <a:gd name="T16" fmla="*/ 65668050 w 193"/>
                <a:gd name="T17" fmla="*/ 154 h 183"/>
                <a:gd name="T18" fmla="*/ 65668050 w 193"/>
                <a:gd name="T19" fmla="*/ 115 h 183"/>
                <a:gd name="T20" fmla="*/ 65668050 w 193"/>
                <a:gd name="T21" fmla="*/ 111 h 183"/>
                <a:gd name="T22" fmla="*/ 65668050 w 193"/>
                <a:gd name="T23" fmla="*/ 178 h 183"/>
                <a:gd name="T24" fmla="*/ 65668050 w 193"/>
                <a:gd name="T25" fmla="*/ 182 h 183"/>
                <a:gd name="T26" fmla="*/ 65668050 w 193"/>
                <a:gd name="T27" fmla="*/ 166 h 183"/>
                <a:gd name="T28" fmla="*/ 65668050 w 193"/>
                <a:gd name="T29" fmla="*/ 184 h 183"/>
                <a:gd name="T30" fmla="*/ 65668050 w 193"/>
                <a:gd name="T31" fmla="*/ 184 h 183"/>
                <a:gd name="T32" fmla="*/ 65668050 w 193"/>
                <a:gd name="T33" fmla="*/ 48 h 183"/>
                <a:gd name="T34" fmla="*/ 65668050 w 193"/>
                <a:gd name="T35" fmla="*/ 48 h 183"/>
                <a:gd name="T36" fmla="*/ 65668050 w 193"/>
                <a:gd name="T37" fmla="*/ 149 h 183"/>
                <a:gd name="T38" fmla="*/ 65668050 w 193"/>
                <a:gd name="T39" fmla="*/ 184 h 183"/>
                <a:gd name="T40" fmla="*/ 65668050 w 193"/>
                <a:gd name="T41" fmla="*/ 184 h 183"/>
                <a:gd name="T42" fmla="*/ 0 w 193"/>
                <a:gd name="T43" fmla="*/ 119 h 183"/>
                <a:gd name="T44" fmla="*/ 65668050 w 193"/>
                <a:gd name="T45" fmla="*/ 116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183"/>
                <a:gd name="T71" fmla="*/ 193 w 193"/>
                <a:gd name="T72" fmla="*/ 183 h 1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183">
                  <a:moveTo>
                    <a:pt x="2" y="77"/>
                  </a:moveTo>
                  <a:lnTo>
                    <a:pt x="18" y="91"/>
                  </a:lnTo>
                  <a:lnTo>
                    <a:pt x="109" y="24"/>
                  </a:lnTo>
                  <a:lnTo>
                    <a:pt x="101" y="3"/>
                  </a:lnTo>
                  <a:lnTo>
                    <a:pt x="103" y="0"/>
                  </a:lnTo>
                  <a:lnTo>
                    <a:pt x="130" y="36"/>
                  </a:lnTo>
                  <a:lnTo>
                    <a:pt x="98" y="158"/>
                  </a:lnTo>
                  <a:lnTo>
                    <a:pt x="169" y="102"/>
                  </a:lnTo>
                  <a:lnTo>
                    <a:pt x="155" y="76"/>
                  </a:lnTo>
                  <a:lnTo>
                    <a:pt x="158" y="74"/>
                  </a:lnTo>
                  <a:lnTo>
                    <a:pt x="193" y="118"/>
                  </a:lnTo>
                  <a:lnTo>
                    <a:pt x="190" y="121"/>
                  </a:lnTo>
                  <a:lnTo>
                    <a:pt x="175" y="110"/>
                  </a:lnTo>
                  <a:lnTo>
                    <a:pt x="74" y="183"/>
                  </a:lnTo>
                  <a:lnTo>
                    <a:pt x="69" y="177"/>
                  </a:lnTo>
                  <a:lnTo>
                    <a:pt x="108" y="32"/>
                  </a:lnTo>
                  <a:lnTo>
                    <a:pt x="25" y="99"/>
                  </a:lnTo>
                  <a:lnTo>
                    <a:pt x="37" y="123"/>
                  </a:lnTo>
                  <a:lnTo>
                    <a:pt x="35" y="125"/>
                  </a:lnTo>
                  <a:lnTo>
                    <a:pt x="0" y="79"/>
                  </a:lnTo>
                  <a:lnTo>
                    <a:pt x="2" y="77"/>
                  </a:lnTo>
                  <a:close/>
                </a:path>
              </a:pathLst>
            </a:custGeom>
            <a:solidFill>
              <a:srgbClr val="000000"/>
            </a:solidFill>
            <a:ln w="9525">
              <a:noFill/>
              <a:round/>
              <a:headEnd/>
              <a:tailEnd/>
            </a:ln>
          </p:spPr>
          <p:txBody>
            <a:bodyPr/>
            <a:lstStyle/>
            <a:p>
              <a:endParaRPr lang="en-US"/>
            </a:p>
          </p:txBody>
        </p:sp>
        <p:sp>
          <p:nvSpPr>
            <p:cNvPr id="36974" name="Freeform 37"/>
            <p:cNvSpPr>
              <a:spLocks noChangeAspect="1"/>
            </p:cNvSpPr>
            <p:nvPr/>
          </p:nvSpPr>
          <p:spPr bwMode="auto">
            <a:xfrm>
              <a:off x="3399" y="1129"/>
              <a:ext cx="107" cy="22"/>
            </a:xfrm>
            <a:custGeom>
              <a:avLst/>
              <a:gdLst>
                <a:gd name="T0" fmla="*/ 72154077 w 156"/>
                <a:gd name="T1" fmla="*/ 0 h 134"/>
                <a:gd name="T2" fmla="*/ 72154077 w 156"/>
                <a:gd name="T3" fmla="*/ 23 h 134"/>
                <a:gd name="T4" fmla="*/ 72154077 w 156"/>
                <a:gd name="T5" fmla="*/ 14 h 134"/>
                <a:gd name="T6" fmla="*/ 72154077 w 156"/>
                <a:gd name="T7" fmla="*/ 25 h 134"/>
                <a:gd name="T8" fmla="*/ 72154077 w 156"/>
                <a:gd name="T9" fmla="*/ 176 h 134"/>
                <a:gd name="T10" fmla="*/ 72154077 w 156"/>
                <a:gd name="T11" fmla="*/ 186 h 134"/>
                <a:gd name="T12" fmla="*/ 72154077 w 156"/>
                <a:gd name="T13" fmla="*/ 186 h 134"/>
                <a:gd name="T14" fmla="*/ 72154077 w 156"/>
                <a:gd name="T15" fmla="*/ 117 h 134"/>
                <a:gd name="T16" fmla="*/ 72154077 w 156"/>
                <a:gd name="T17" fmla="*/ 115 h 134"/>
                <a:gd name="T18" fmla="*/ 72154077 w 156"/>
                <a:gd name="T19" fmla="*/ 143 h 134"/>
                <a:gd name="T20" fmla="*/ 72154077 w 156"/>
                <a:gd name="T21" fmla="*/ 92 h 134"/>
                <a:gd name="T22" fmla="*/ 72154077 w 156"/>
                <a:gd name="T23" fmla="*/ 32 h 134"/>
                <a:gd name="T24" fmla="*/ 72154077 w 156"/>
                <a:gd name="T25" fmla="*/ 38 h 134"/>
                <a:gd name="T26" fmla="*/ 72154077 w 156"/>
                <a:gd name="T27" fmla="*/ 71 h 134"/>
                <a:gd name="T28" fmla="*/ 72154077 w 156"/>
                <a:gd name="T29" fmla="*/ 72 h 134"/>
                <a:gd name="T30" fmla="*/ 0 w 156"/>
                <a:gd name="T31" fmla="*/ 3 h 134"/>
                <a:gd name="T32" fmla="*/ 72154077 w 156"/>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134"/>
                <a:gd name="T53" fmla="*/ 156 w 15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134">
                  <a:moveTo>
                    <a:pt x="2" y="0"/>
                  </a:moveTo>
                  <a:lnTo>
                    <a:pt x="16" y="15"/>
                  </a:lnTo>
                  <a:lnTo>
                    <a:pt x="153" y="9"/>
                  </a:lnTo>
                  <a:lnTo>
                    <a:pt x="156" y="16"/>
                  </a:lnTo>
                  <a:lnTo>
                    <a:pt x="68" y="115"/>
                  </a:lnTo>
                  <a:lnTo>
                    <a:pt x="72" y="133"/>
                  </a:lnTo>
                  <a:lnTo>
                    <a:pt x="69" y="134"/>
                  </a:lnTo>
                  <a:lnTo>
                    <a:pt x="38" y="76"/>
                  </a:lnTo>
                  <a:lnTo>
                    <a:pt x="42" y="75"/>
                  </a:lnTo>
                  <a:lnTo>
                    <a:pt x="57" y="93"/>
                  </a:lnTo>
                  <a:lnTo>
                    <a:pt x="87" y="60"/>
                  </a:lnTo>
                  <a:lnTo>
                    <a:pt x="67" y="21"/>
                  </a:lnTo>
                  <a:lnTo>
                    <a:pt x="21" y="25"/>
                  </a:lnTo>
                  <a:lnTo>
                    <a:pt x="26" y="46"/>
                  </a:lnTo>
                  <a:lnTo>
                    <a:pt x="23" y="47"/>
                  </a:lnTo>
                  <a:lnTo>
                    <a:pt x="0" y="2"/>
                  </a:lnTo>
                  <a:lnTo>
                    <a:pt x="2" y="0"/>
                  </a:lnTo>
                  <a:close/>
                </a:path>
              </a:pathLst>
            </a:custGeom>
            <a:solidFill>
              <a:srgbClr val="000000"/>
            </a:solidFill>
            <a:ln w="9525">
              <a:noFill/>
              <a:round/>
              <a:headEnd/>
              <a:tailEnd/>
            </a:ln>
          </p:spPr>
          <p:txBody>
            <a:bodyPr/>
            <a:lstStyle/>
            <a:p>
              <a:endParaRPr lang="en-US"/>
            </a:p>
          </p:txBody>
        </p:sp>
        <p:sp>
          <p:nvSpPr>
            <p:cNvPr id="36975" name="Freeform 38"/>
            <p:cNvSpPr>
              <a:spLocks noChangeAspect="1"/>
            </p:cNvSpPr>
            <p:nvPr/>
          </p:nvSpPr>
          <p:spPr bwMode="auto">
            <a:xfrm>
              <a:off x="3452" y="1139"/>
              <a:ext cx="103" cy="24"/>
            </a:xfrm>
            <a:custGeom>
              <a:avLst/>
              <a:gdLst>
                <a:gd name="T0" fmla="*/ 64695055 w 152"/>
                <a:gd name="T1" fmla="*/ 80 h 136"/>
                <a:gd name="T2" fmla="*/ 64695055 w 152"/>
                <a:gd name="T3" fmla="*/ 4 h 136"/>
                <a:gd name="T4" fmla="*/ 64695055 w 152"/>
                <a:gd name="T5" fmla="*/ 0 h 136"/>
                <a:gd name="T6" fmla="*/ 64695055 w 152"/>
                <a:gd name="T7" fmla="*/ 219 h 136"/>
                <a:gd name="T8" fmla="*/ 64695055 w 152"/>
                <a:gd name="T9" fmla="*/ 223 h 136"/>
                <a:gd name="T10" fmla="*/ 64695055 w 152"/>
                <a:gd name="T11" fmla="*/ 164 h 136"/>
                <a:gd name="T12" fmla="*/ 64695055 w 152"/>
                <a:gd name="T13" fmla="*/ 356 h 136"/>
                <a:gd name="T14" fmla="*/ 64695055 w 152"/>
                <a:gd name="T15" fmla="*/ 356 h 136"/>
                <a:gd name="T16" fmla="*/ 64695055 w 152"/>
                <a:gd name="T17" fmla="*/ 356 h 136"/>
                <a:gd name="T18" fmla="*/ 64695055 w 152"/>
                <a:gd name="T19" fmla="*/ 321 h 136"/>
                <a:gd name="T20" fmla="*/ 64695055 w 152"/>
                <a:gd name="T21" fmla="*/ 317 h 136"/>
                <a:gd name="T22" fmla="*/ 64695055 w 152"/>
                <a:gd name="T23" fmla="*/ 356 h 136"/>
                <a:gd name="T24" fmla="*/ 64695055 w 152"/>
                <a:gd name="T25" fmla="*/ 356 h 136"/>
                <a:gd name="T26" fmla="*/ 64695055 w 152"/>
                <a:gd name="T27" fmla="*/ 356 h 136"/>
                <a:gd name="T28" fmla="*/ 64695055 w 152"/>
                <a:gd name="T29" fmla="*/ 356 h 136"/>
                <a:gd name="T30" fmla="*/ 0 w 152"/>
                <a:gd name="T31" fmla="*/ 356 h 136"/>
                <a:gd name="T32" fmla="*/ 64695055 w 152"/>
                <a:gd name="T33" fmla="*/ 8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36"/>
                <a:gd name="T53" fmla="*/ 152 w 152"/>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36">
                  <a:moveTo>
                    <a:pt x="101" y="22"/>
                  </a:moveTo>
                  <a:lnTo>
                    <a:pt x="98" y="1"/>
                  </a:lnTo>
                  <a:lnTo>
                    <a:pt x="102" y="0"/>
                  </a:lnTo>
                  <a:lnTo>
                    <a:pt x="125" y="60"/>
                  </a:lnTo>
                  <a:lnTo>
                    <a:pt x="121" y="61"/>
                  </a:lnTo>
                  <a:lnTo>
                    <a:pt x="110" y="45"/>
                  </a:lnTo>
                  <a:lnTo>
                    <a:pt x="31" y="111"/>
                  </a:lnTo>
                  <a:lnTo>
                    <a:pt x="133" y="109"/>
                  </a:lnTo>
                  <a:lnTo>
                    <a:pt x="131" y="88"/>
                  </a:lnTo>
                  <a:lnTo>
                    <a:pt x="135" y="87"/>
                  </a:lnTo>
                  <a:lnTo>
                    <a:pt x="152" y="134"/>
                  </a:lnTo>
                  <a:lnTo>
                    <a:pt x="149" y="136"/>
                  </a:lnTo>
                  <a:lnTo>
                    <a:pt x="137" y="119"/>
                  </a:lnTo>
                  <a:lnTo>
                    <a:pt x="3" y="114"/>
                  </a:lnTo>
                  <a:lnTo>
                    <a:pt x="0" y="108"/>
                  </a:lnTo>
                  <a:lnTo>
                    <a:pt x="101" y="22"/>
                  </a:lnTo>
                  <a:close/>
                </a:path>
              </a:pathLst>
            </a:custGeom>
            <a:solidFill>
              <a:srgbClr val="000000"/>
            </a:solidFill>
            <a:ln w="9525">
              <a:noFill/>
              <a:round/>
              <a:headEnd/>
              <a:tailEnd/>
            </a:ln>
          </p:spPr>
          <p:txBody>
            <a:bodyPr/>
            <a:lstStyle/>
            <a:p>
              <a:endParaRPr lang="en-US"/>
            </a:p>
          </p:txBody>
        </p:sp>
        <p:sp>
          <p:nvSpPr>
            <p:cNvPr id="36976" name="Freeform 39"/>
            <p:cNvSpPr>
              <a:spLocks noChangeAspect="1"/>
            </p:cNvSpPr>
            <p:nvPr/>
          </p:nvSpPr>
          <p:spPr bwMode="auto">
            <a:xfrm>
              <a:off x="3478" y="1166"/>
              <a:ext cx="101" cy="22"/>
            </a:xfrm>
            <a:custGeom>
              <a:avLst/>
              <a:gdLst>
                <a:gd name="T0" fmla="*/ 64884933 w 149"/>
                <a:gd name="T1" fmla="*/ 105 h 132"/>
                <a:gd name="T2" fmla="*/ 64884933 w 149"/>
                <a:gd name="T3" fmla="*/ 143 h 132"/>
                <a:gd name="T4" fmla="*/ 64884933 w 149"/>
                <a:gd name="T5" fmla="*/ 129 h 132"/>
                <a:gd name="T6" fmla="*/ 64884933 w 149"/>
                <a:gd name="T7" fmla="*/ 37 h 132"/>
                <a:gd name="T8" fmla="*/ 64884933 w 149"/>
                <a:gd name="T9" fmla="*/ 2 h 132"/>
                <a:gd name="T10" fmla="*/ 64884933 w 149"/>
                <a:gd name="T11" fmla="*/ 0 h 132"/>
                <a:gd name="T12" fmla="*/ 64884933 w 149"/>
                <a:gd name="T13" fmla="*/ 112 h 132"/>
                <a:gd name="T14" fmla="*/ 64884933 w 149"/>
                <a:gd name="T15" fmla="*/ 112 h 132"/>
                <a:gd name="T16" fmla="*/ 64884933 w 149"/>
                <a:gd name="T17" fmla="*/ 81 h 132"/>
                <a:gd name="T18" fmla="*/ 64884933 w 149"/>
                <a:gd name="T19" fmla="*/ 162 h 132"/>
                <a:gd name="T20" fmla="*/ 64884933 w 149"/>
                <a:gd name="T21" fmla="*/ 193 h 132"/>
                <a:gd name="T22" fmla="*/ 64884933 w 149"/>
                <a:gd name="T23" fmla="*/ 147 h 132"/>
                <a:gd name="T24" fmla="*/ 64884933 w 149"/>
                <a:gd name="T25" fmla="*/ 143 h 132"/>
                <a:gd name="T26" fmla="*/ 64884933 w 149"/>
                <a:gd name="T27" fmla="*/ 213 h 132"/>
                <a:gd name="T28" fmla="*/ 64884933 w 149"/>
                <a:gd name="T29" fmla="*/ 213 h 132"/>
                <a:gd name="T30" fmla="*/ 64884933 w 149"/>
                <a:gd name="T31" fmla="*/ 213 h 132"/>
                <a:gd name="T32" fmla="*/ 64884933 w 149"/>
                <a:gd name="T33" fmla="*/ 167 h 132"/>
                <a:gd name="T34" fmla="*/ 64884933 w 149"/>
                <a:gd name="T35" fmla="*/ 184 h 132"/>
                <a:gd name="T36" fmla="*/ 64884933 w 149"/>
                <a:gd name="T37" fmla="*/ 213 h 132"/>
                <a:gd name="T38" fmla="*/ 64884933 w 149"/>
                <a:gd name="T39" fmla="*/ 213 h 132"/>
                <a:gd name="T40" fmla="*/ 0 w 149"/>
                <a:gd name="T41" fmla="*/ 105 h 132"/>
                <a:gd name="T42" fmla="*/ 64884933 w 149"/>
                <a:gd name="T43" fmla="*/ 105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9"/>
                <a:gd name="T67" fmla="*/ 0 h 132"/>
                <a:gd name="T68" fmla="*/ 149 w 149"/>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9" h="132">
                  <a:moveTo>
                    <a:pt x="4" y="57"/>
                  </a:moveTo>
                  <a:lnTo>
                    <a:pt x="13" y="78"/>
                  </a:lnTo>
                  <a:lnTo>
                    <a:pt x="56" y="70"/>
                  </a:lnTo>
                  <a:lnTo>
                    <a:pt x="117" y="20"/>
                  </a:lnTo>
                  <a:lnTo>
                    <a:pt x="119" y="1"/>
                  </a:lnTo>
                  <a:lnTo>
                    <a:pt x="121" y="0"/>
                  </a:lnTo>
                  <a:lnTo>
                    <a:pt x="134" y="61"/>
                  </a:lnTo>
                  <a:lnTo>
                    <a:pt x="131" y="61"/>
                  </a:lnTo>
                  <a:lnTo>
                    <a:pt x="122" y="44"/>
                  </a:lnTo>
                  <a:lnTo>
                    <a:pt x="69" y="88"/>
                  </a:lnTo>
                  <a:lnTo>
                    <a:pt x="135" y="105"/>
                  </a:lnTo>
                  <a:lnTo>
                    <a:pt x="135" y="80"/>
                  </a:lnTo>
                  <a:lnTo>
                    <a:pt x="137" y="78"/>
                  </a:lnTo>
                  <a:lnTo>
                    <a:pt x="149" y="132"/>
                  </a:lnTo>
                  <a:lnTo>
                    <a:pt x="145" y="132"/>
                  </a:lnTo>
                  <a:lnTo>
                    <a:pt x="136" y="116"/>
                  </a:lnTo>
                  <a:lnTo>
                    <a:pt x="61" y="91"/>
                  </a:lnTo>
                  <a:lnTo>
                    <a:pt x="18" y="100"/>
                  </a:lnTo>
                  <a:lnTo>
                    <a:pt x="18" y="123"/>
                  </a:lnTo>
                  <a:lnTo>
                    <a:pt x="14" y="123"/>
                  </a:lnTo>
                  <a:lnTo>
                    <a:pt x="0" y="57"/>
                  </a:lnTo>
                  <a:lnTo>
                    <a:pt x="4" y="57"/>
                  </a:lnTo>
                  <a:close/>
                </a:path>
              </a:pathLst>
            </a:custGeom>
            <a:solidFill>
              <a:srgbClr val="000000"/>
            </a:solidFill>
            <a:ln w="9525">
              <a:noFill/>
              <a:round/>
              <a:headEnd/>
              <a:tailEnd/>
            </a:ln>
          </p:spPr>
          <p:txBody>
            <a:bodyPr/>
            <a:lstStyle/>
            <a:p>
              <a:endParaRPr lang="en-US"/>
            </a:p>
          </p:txBody>
        </p:sp>
        <p:sp>
          <p:nvSpPr>
            <p:cNvPr id="36977" name="Freeform 40"/>
            <p:cNvSpPr>
              <a:spLocks noChangeAspect="1"/>
            </p:cNvSpPr>
            <p:nvPr/>
          </p:nvSpPr>
          <p:spPr bwMode="auto">
            <a:xfrm>
              <a:off x="2155" y="1235"/>
              <a:ext cx="83" cy="21"/>
            </a:xfrm>
            <a:custGeom>
              <a:avLst/>
              <a:gdLst>
                <a:gd name="T0" fmla="*/ 67049201 w 122"/>
                <a:gd name="T1" fmla="*/ 265 h 123"/>
                <a:gd name="T2" fmla="*/ 67049201 w 122"/>
                <a:gd name="T3" fmla="*/ 265 h 123"/>
                <a:gd name="T4" fmla="*/ 67049201 w 122"/>
                <a:gd name="T5" fmla="*/ 265 h 123"/>
                <a:gd name="T6" fmla="*/ 67049201 w 122"/>
                <a:gd name="T7" fmla="*/ 265 h 123"/>
                <a:gd name="T8" fmla="*/ 67049201 w 122"/>
                <a:gd name="T9" fmla="*/ 265 h 123"/>
                <a:gd name="T10" fmla="*/ 67049201 w 122"/>
                <a:gd name="T11" fmla="*/ 265 h 123"/>
                <a:gd name="T12" fmla="*/ 67049201 w 122"/>
                <a:gd name="T13" fmla="*/ 263 h 123"/>
                <a:gd name="T14" fmla="*/ 67049201 w 122"/>
                <a:gd name="T15" fmla="*/ 241 h 123"/>
                <a:gd name="T16" fmla="*/ 39332183 w 122"/>
                <a:gd name="T17" fmla="*/ 209 h 123"/>
                <a:gd name="T18" fmla="*/ 0 w 122"/>
                <a:gd name="T19" fmla="*/ 157 h 123"/>
                <a:gd name="T20" fmla="*/ 67049201 w 122"/>
                <a:gd name="T21" fmla="*/ 120 h 123"/>
                <a:gd name="T22" fmla="*/ 67049201 w 122"/>
                <a:gd name="T23" fmla="*/ 96 h 123"/>
                <a:gd name="T24" fmla="*/ 67049201 w 122"/>
                <a:gd name="T25" fmla="*/ 79 h 123"/>
                <a:gd name="T26" fmla="*/ 67049201 w 122"/>
                <a:gd name="T27" fmla="*/ 47 h 123"/>
                <a:gd name="T28" fmla="*/ 67049201 w 122"/>
                <a:gd name="T29" fmla="*/ 0 h 123"/>
                <a:gd name="T30" fmla="*/ 67049201 w 122"/>
                <a:gd name="T31" fmla="*/ 0 h 123"/>
                <a:gd name="T32" fmla="*/ 67049201 w 122"/>
                <a:gd name="T33" fmla="*/ 132 h 123"/>
                <a:gd name="T34" fmla="*/ 67049201 w 122"/>
                <a:gd name="T35" fmla="*/ 132 h 123"/>
                <a:gd name="T36" fmla="*/ 67049201 w 122"/>
                <a:gd name="T37" fmla="*/ 91 h 123"/>
                <a:gd name="T38" fmla="*/ 67049201 w 122"/>
                <a:gd name="T39" fmla="*/ 123 h 123"/>
                <a:gd name="T40" fmla="*/ 67049201 w 122"/>
                <a:gd name="T41" fmla="*/ 135 h 123"/>
                <a:gd name="T42" fmla="*/ 67049201 w 122"/>
                <a:gd name="T43" fmla="*/ 152 h 123"/>
                <a:gd name="T44" fmla="*/ 67049201 w 122"/>
                <a:gd name="T45" fmla="*/ 177 h 123"/>
                <a:gd name="T46" fmla="*/ 67049201 w 122"/>
                <a:gd name="T47" fmla="*/ 214 h 123"/>
                <a:gd name="T48" fmla="*/ 67049201 w 122"/>
                <a:gd name="T49" fmla="*/ 233 h 123"/>
                <a:gd name="T50" fmla="*/ 67049201 w 122"/>
                <a:gd name="T51" fmla="*/ 245 h 123"/>
                <a:gd name="T52" fmla="*/ 67049201 w 122"/>
                <a:gd name="T53" fmla="*/ 258 h 123"/>
                <a:gd name="T54" fmla="*/ 67049201 w 122"/>
                <a:gd name="T55" fmla="*/ 265 h 123"/>
                <a:gd name="T56" fmla="*/ 67049201 w 122"/>
                <a:gd name="T57" fmla="*/ 265 h 123"/>
                <a:gd name="T58" fmla="*/ 67049201 w 122"/>
                <a:gd name="T59" fmla="*/ 265 h 123"/>
                <a:gd name="T60" fmla="*/ 67049201 w 122"/>
                <a:gd name="T61" fmla="*/ 265 h 123"/>
                <a:gd name="T62" fmla="*/ 67049201 w 122"/>
                <a:gd name="T63" fmla="*/ 265 h 123"/>
                <a:gd name="T64" fmla="*/ 67049201 w 122"/>
                <a:gd name="T65" fmla="*/ 245 h 123"/>
                <a:gd name="T66" fmla="*/ 67049201 w 122"/>
                <a:gd name="T67" fmla="*/ 196 h 123"/>
                <a:gd name="T68" fmla="*/ 67049201 w 122"/>
                <a:gd name="T69" fmla="*/ 194 h 123"/>
                <a:gd name="T70" fmla="*/ 67049201 w 122"/>
                <a:gd name="T71" fmla="*/ 265 h 123"/>
                <a:gd name="T72" fmla="*/ 67049201 w 122"/>
                <a:gd name="T73" fmla="*/ 265 h 123"/>
                <a:gd name="T74" fmla="*/ 67049201 w 122"/>
                <a:gd name="T75" fmla="*/ 265 h 123"/>
                <a:gd name="T76" fmla="*/ 67049201 w 122"/>
                <a:gd name="T77" fmla="*/ 265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123"/>
                <a:gd name="T119" fmla="*/ 122 w 122"/>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123">
                  <a:moveTo>
                    <a:pt x="59" y="118"/>
                  </a:moveTo>
                  <a:lnTo>
                    <a:pt x="52" y="120"/>
                  </a:lnTo>
                  <a:lnTo>
                    <a:pt x="43" y="120"/>
                  </a:lnTo>
                  <a:lnTo>
                    <a:pt x="35" y="120"/>
                  </a:lnTo>
                  <a:lnTo>
                    <a:pt x="26" y="118"/>
                  </a:lnTo>
                  <a:lnTo>
                    <a:pt x="18" y="115"/>
                  </a:lnTo>
                  <a:lnTo>
                    <a:pt x="11" y="107"/>
                  </a:lnTo>
                  <a:lnTo>
                    <a:pt x="5" y="98"/>
                  </a:lnTo>
                  <a:lnTo>
                    <a:pt x="1" y="85"/>
                  </a:lnTo>
                  <a:lnTo>
                    <a:pt x="0" y="64"/>
                  </a:lnTo>
                  <a:lnTo>
                    <a:pt x="5" y="49"/>
                  </a:lnTo>
                  <a:lnTo>
                    <a:pt x="15" y="39"/>
                  </a:lnTo>
                  <a:lnTo>
                    <a:pt x="31" y="32"/>
                  </a:lnTo>
                  <a:lnTo>
                    <a:pt x="94" y="19"/>
                  </a:lnTo>
                  <a:lnTo>
                    <a:pt x="94" y="0"/>
                  </a:lnTo>
                  <a:lnTo>
                    <a:pt x="97" y="0"/>
                  </a:lnTo>
                  <a:lnTo>
                    <a:pt x="108" y="54"/>
                  </a:lnTo>
                  <a:lnTo>
                    <a:pt x="105" y="54"/>
                  </a:lnTo>
                  <a:lnTo>
                    <a:pt x="98" y="37"/>
                  </a:lnTo>
                  <a:lnTo>
                    <a:pt x="37" y="50"/>
                  </a:lnTo>
                  <a:lnTo>
                    <a:pt x="23" y="55"/>
                  </a:lnTo>
                  <a:lnTo>
                    <a:pt x="13" y="62"/>
                  </a:lnTo>
                  <a:lnTo>
                    <a:pt x="8" y="72"/>
                  </a:lnTo>
                  <a:lnTo>
                    <a:pt x="8" y="87"/>
                  </a:lnTo>
                  <a:lnTo>
                    <a:pt x="11" y="95"/>
                  </a:lnTo>
                  <a:lnTo>
                    <a:pt x="13" y="100"/>
                  </a:lnTo>
                  <a:lnTo>
                    <a:pt x="17" y="105"/>
                  </a:lnTo>
                  <a:lnTo>
                    <a:pt x="22" y="108"/>
                  </a:lnTo>
                  <a:lnTo>
                    <a:pt x="27" y="112"/>
                  </a:lnTo>
                  <a:lnTo>
                    <a:pt x="35" y="113"/>
                  </a:lnTo>
                  <a:lnTo>
                    <a:pt x="42" y="113"/>
                  </a:lnTo>
                  <a:lnTo>
                    <a:pt x="51" y="112"/>
                  </a:lnTo>
                  <a:lnTo>
                    <a:pt x="110" y="100"/>
                  </a:lnTo>
                  <a:lnTo>
                    <a:pt x="110" y="80"/>
                  </a:lnTo>
                  <a:lnTo>
                    <a:pt x="113" y="79"/>
                  </a:lnTo>
                  <a:lnTo>
                    <a:pt x="122" y="122"/>
                  </a:lnTo>
                  <a:lnTo>
                    <a:pt x="119" y="123"/>
                  </a:lnTo>
                  <a:lnTo>
                    <a:pt x="113" y="108"/>
                  </a:lnTo>
                  <a:lnTo>
                    <a:pt x="59" y="118"/>
                  </a:lnTo>
                  <a:close/>
                </a:path>
              </a:pathLst>
            </a:custGeom>
            <a:solidFill>
              <a:srgbClr val="000000"/>
            </a:solidFill>
            <a:ln w="9525">
              <a:noFill/>
              <a:round/>
              <a:headEnd/>
              <a:tailEnd/>
            </a:ln>
          </p:spPr>
          <p:txBody>
            <a:bodyPr/>
            <a:lstStyle/>
            <a:p>
              <a:endParaRPr lang="en-US"/>
            </a:p>
          </p:txBody>
        </p:sp>
        <p:sp>
          <p:nvSpPr>
            <p:cNvPr id="36978" name="Freeform 41"/>
            <p:cNvSpPr>
              <a:spLocks noChangeAspect="1"/>
            </p:cNvSpPr>
            <p:nvPr/>
          </p:nvSpPr>
          <p:spPr bwMode="auto">
            <a:xfrm>
              <a:off x="2170" y="1257"/>
              <a:ext cx="98" cy="23"/>
            </a:xfrm>
            <a:custGeom>
              <a:avLst/>
              <a:gdLst>
                <a:gd name="T0" fmla="*/ 71604257 w 143"/>
                <a:gd name="T1" fmla="*/ 64 h 138"/>
                <a:gd name="T2" fmla="*/ 71604257 w 143"/>
                <a:gd name="T3" fmla="*/ 90 h 138"/>
                <a:gd name="T4" fmla="*/ 71604257 w 143"/>
                <a:gd name="T5" fmla="*/ 37 h 138"/>
                <a:gd name="T6" fmla="*/ 71604257 w 143"/>
                <a:gd name="T7" fmla="*/ 0 h 138"/>
                <a:gd name="T8" fmla="*/ 71604257 w 143"/>
                <a:gd name="T9" fmla="*/ 0 h 138"/>
                <a:gd name="T10" fmla="*/ 71604257 w 143"/>
                <a:gd name="T11" fmla="*/ 64 h 138"/>
                <a:gd name="T12" fmla="*/ 71604257 w 143"/>
                <a:gd name="T13" fmla="*/ 213 h 138"/>
                <a:gd name="T14" fmla="*/ 71604257 w 143"/>
                <a:gd name="T15" fmla="*/ 213 h 138"/>
                <a:gd name="T16" fmla="*/ 71604257 w 143"/>
                <a:gd name="T17" fmla="*/ 178 h 138"/>
                <a:gd name="T18" fmla="*/ 71604257 w 143"/>
                <a:gd name="T19" fmla="*/ 132 h 138"/>
                <a:gd name="T20" fmla="*/ 71604257 w 143"/>
                <a:gd name="T21" fmla="*/ 130 h 138"/>
                <a:gd name="T22" fmla="*/ 71604257 w 143"/>
                <a:gd name="T23" fmla="*/ 211 h 138"/>
                <a:gd name="T24" fmla="*/ 71604257 w 143"/>
                <a:gd name="T25" fmla="*/ 213 h 138"/>
                <a:gd name="T26" fmla="*/ 71604257 w 143"/>
                <a:gd name="T27" fmla="*/ 191 h 138"/>
                <a:gd name="T28" fmla="*/ 71604257 w 143"/>
                <a:gd name="T29" fmla="*/ 213 h 138"/>
                <a:gd name="T30" fmla="*/ 71604257 w 143"/>
                <a:gd name="T31" fmla="*/ 213 h 138"/>
                <a:gd name="T32" fmla="*/ 71604257 w 143"/>
                <a:gd name="T33" fmla="*/ 48 h 138"/>
                <a:gd name="T34" fmla="*/ 71604257 w 143"/>
                <a:gd name="T35" fmla="*/ 48 h 138"/>
                <a:gd name="T36" fmla="*/ 71604257 w 143"/>
                <a:gd name="T37" fmla="*/ 106 h 138"/>
                <a:gd name="T38" fmla="*/ 71604257 w 143"/>
                <a:gd name="T39" fmla="*/ 145 h 138"/>
                <a:gd name="T40" fmla="*/ 71604257 w 143"/>
                <a:gd name="T41" fmla="*/ 149 h 138"/>
                <a:gd name="T42" fmla="*/ 0 w 143"/>
                <a:gd name="T43" fmla="*/ 66 h 138"/>
                <a:gd name="T44" fmla="*/ 71604257 w 143"/>
                <a:gd name="T45" fmla="*/ 64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
                <a:gd name="T70" fmla="*/ 0 h 138"/>
                <a:gd name="T71" fmla="*/ 143 w 143"/>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 h="138">
                  <a:moveTo>
                    <a:pt x="3" y="35"/>
                  </a:moveTo>
                  <a:lnTo>
                    <a:pt x="13" y="49"/>
                  </a:lnTo>
                  <a:lnTo>
                    <a:pt x="102" y="20"/>
                  </a:lnTo>
                  <a:lnTo>
                    <a:pt x="100" y="0"/>
                  </a:lnTo>
                  <a:lnTo>
                    <a:pt x="102" y="0"/>
                  </a:lnTo>
                  <a:lnTo>
                    <a:pt x="115" y="35"/>
                  </a:lnTo>
                  <a:lnTo>
                    <a:pt x="59" y="124"/>
                  </a:lnTo>
                  <a:lnTo>
                    <a:pt x="130" y="97"/>
                  </a:lnTo>
                  <a:lnTo>
                    <a:pt x="126" y="72"/>
                  </a:lnTo>
                  <a:lnTo>
                    <a:pt x="128" y="71"/>
                  </a:lnTo>
                  <a:lnTo>
                    <a:pt x="143" y="115"/>
                  </a:lnTo>
                  <a:lnTo>
                    <a:pt x="141" y="117"/>
                  </a:lnTo>
                  <a:lnTo>
                    <a:pt x="132" y="104"/>
                  </a:lnTo>
                  <a:lnTo>
                    <a:pt x="34" y="138"/>
                  </a:lnTo>
                  <a:lnTo>
                    <a:pt x="31" y="132"/>
                  </a:lnTo>
                  <a:lnTo>
                    <a:pt x="98" y="26"/>
                  </a:lnTo>
                  <a:lnTo>
                    <a:pt x="16" y="58"/>
                  </a:lnTo>
                  <a:lnTo>
                    <a:pt x="19" y="79"/>
                  </a:lnTo>
                  <a:lnTo>
                    <a:pt x="16" y="81"/>
                  </a:lnTo>
                  <a:lnTo>
                    <a:pt x="0" y="36"/>
                  </a:lnTo>
                  <a:lnTo>
                    <a:pt x="3" y="35"/>
                  </a:lnTo>
                  <a:close/>
                </a:path>
              </a:pathLst>
            </a:custGeom>
            <a:solidFill>
              <a:srgbClr val="000000"/>
            </a:solidFill>
            <a:ln w="9525">
              <a:noFill/>
              <a:round/>
              <a:headEnd/>
              <a:tailEnd/>
            </a:ln>
          </p:spPr>
          <p:txBody>
            <a:bodyPr/>
            <a:lstStyle/>
            <a:p>
              <a:endParaRPr lang="en-US"/>
            </a:p>
          </p:txBody>
        </p:sp>
        <p:sp>
          <p:nvSpPr>
            <p:cNvPr id="36979" name="Freeform 42"/>
            <p:cNvSpPr>
              <a:spLocks noChangeAspect="1"/>
            </p:cNvSpPr>
            <p:nvPr/>
          </p:nvSpPr>
          <p:spPr bwMode="auto">
            <a:xfrm>
              <a:off x="2205" y="1277"/>
              <a:ext cx="83" cy="17"/>
            </a:xfrm>
            <a:custGeom>
              <a:avLst/>
              <a:gdLst>
                <a:gd name="T0" fmla="*/ 72204308 w 121"/>
                <a:gd name="T1" fmla="*/ 179 h 96"/>
                <a:gd name="T2" fmla="*/ 72204308 w 121"/>
                <a:gd name="T3" fmla="*/ 228 h 96"/>
                <a:gd name="T4" fmla="*/ 72204308 w 121"/>
                <a:gd name="T5" fmla="*/ 72 h 96"/>
                <a:gd name="T6" fmla="*/ 72204308 w 121"/>
                <a:gd name="T7" fmla="*/ 8 h 96"/>
                <a:gd name="T8" fmla="*/ 72204308 w 121"/>
                <a:gd name="T9" fmla="*/ 0 h 96"/>
                <a:gd name="T10" fmla="*/ 72204308 w 121"/>
                <a:gd name="T11" fmla="*/ 190 h 96"/>
                <a:gd name="T12" fmla="*/ 72204308 w 121"/>
                <a:gd name="T13" fmla="*/ 198 h 96"/>
                <a:gd name="T14" fmla="*/ 72204308 w 121"/>
                <a:gd name="T15" fmla="*/ 141 h 96"/>
                <a:gd name="T16" fmla="*/ 72204308 w 121"/>
                <a:gd name="T17" fmla="*/ 297 h 96"/>
                <a:gd name="T18" fmla="*/ 72204308 w 121"/>
                <a:gd name="T19" fmla="*/ 361 h 96"/>
                <a:gd name="T20" fmla="*/ 72204308 w 121"/>
                <a:gd name="T21" fmla="*/ 365 h 96"/>
                <a:gd name="T22" fmla="*/ 0 w 121"/>
                <a:gd name="T23" fmla="*/ 183 h 96"/>
                <a:gd name="T24" fmla="*/ 72204308 w 121"/>
                <a:gd name="T25" fmla="*/ 179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96"/>
                <a:gd name="T41" fmla="*/ 121 w 121"/>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96">
                  <a:moveTo>
                    <a:pt x="3" y="47"/>
                  </a:moveTo>
                  <a:lnTo>
                    <a:pt x="14" y="60"/>
                  </a:lnTo>
                  <a:lnTo>
                    <a:pt x="100" y="19"/>
                  </a:lnTo>
                  <a:lnTo>
                    <a:pt x="95" y="2"/>
                  </a:lnTo>
                  <a:lnTo>
                    <a:pt x="97" y="0"/>
                  </a:lnTo>
                  <a:lnTo>
                    <a:pt x="121" y="50"/>
                  </a:lnTo>
                  <a:lnTo>
                    <a:pt x="119" y="52"/>
                  </a:lnTo>
                  <a:lnTo>
                    <a:pt x="107" y="37"/>
                  </a:lnTo>
                  <a:lnTo>
                    <a:pt x="23" y="78"/>
                  </a:lnTo>
                  <a:lnTo>
                    <a:pt x="27" y="95"/>
                  </a:lnTo>
                  <a:lnTo>
                    <a:pt x="24" y="96"/>
                  </a:lnTo>
                  <a:lnTo>
                    <a:pt x="0" y="48"/>
                  </a:lnTo>
                  <a:lnTo>
                    <a:pt x="3" y="47"/>
                  </a:lnTo>
                  <a:close/>
                </a:path>
              </a:pathLst>
            </a:custGeom>
            <a:solidFill>
              <a:srgbClr val="000000"/>
            </a:solidFill>
            <a:ln w="9525">
              <a:noFill/>
              <a:round/>
              <a:headEnd/>
              <a:tailEnd/>
            </a:ln>
          </p:spPr>
          <p:txBody>
            <a:bodyPr/>
            <a:lstStyle/>
            <a:p>
              <a:endParaRPr lang="en-US"/>
            </a:p>
          </p:txBody>
        </p:sp>
        <p:sp>
          <p:nvSpPr>
            <p:cNvPr id="36980" name="Freeform 43"/>
            <p:cNvSpPr>
              <a:spLocks noChangeAspect="1"/>
            </p:cNvSpPr>
            <p:nvPr/>
          </p:nvSpPr>
          <p:spPr bwMode="auto">
            <a:xfrm>
              <a:off x="2236" y="1288"/>
              <a:ext cx="93" cy="21"/>
            </a:xfrm>
            <a:custGeom>
              <a:avLst/>
              <a:gdLst>
                <a:gd name="T0" fmla="*/ 70214115 w 136"/>
                <a:gd name="T1" fmla="*/ 117 h 128"/>
                <a:gd name="T2" fmla="*/ 70214115 w 136"/>
                <a:gd name="T3" fmla="*/ 140 h 128"/>
                <a:gd name="T4" fmla="*/ 70214115 w 136"/>
                <a:gd name="T5" fmla="*/ 64 h 128"/>
                <a:gd name="T6" fmla="*/ 70214115 w 136"/>
                <a:gd name="T7" fmla="*/ 38 h 128"/>
                <a:gd name="T8" fmla="*/ 70214115 w 136"/>
                <a:gd name="T9" fmla="*/ 26 h 128"/>
                <a:gd name="T10" fmla="*/ 70214115 w 136"/>
                <a:gd name="T11" fmla="*/ 24 h 128"/>
                <a:gd name="T12" fmla="*/ 70214115 w 136"/>
                <a:gd name="T13" fmla="*/ 26 h 128"/>
                <a:gd name="T14" fmla="*/ 70214115 w 136"/>
                <a:gd name="T15" fmla="*/ 33 h 128"/>
                <a:gd name="T16" fmla="*/ 70214115 w 136"/>
                <a:gd name="T17" fmla="*/ 29 h 128"/>
                <a:gd name="T18" fmla="*/ 70214115 w 136"/>
                <a:gd name="T19" fmla="*/ 0 h 128"/>
                <a:gd name="T20" fmla="*/ 70214115 w 136"/>
                <a:gd name="T21" fmla="*/ 145 h 128"/>
                <a:gd name="T22" fmla="*/ 70214115 w 136"/>
                <a:gd name="T23" fmla="*/ 172 h 128"/>
                <a:gd name="T24" fmla="*/ 70214115 w 136"/>
                <a:gd name="T25" fmla="*/ 167 h 128"/>
                <a:gd name="T26" fmla="*/ 70214115 w 136"/>
                <a:gd name="T27" fmla="*/ 152 h 128"/>
                <a:gd name="T28" fmla="*/ 70214115 w 136"/>
                <a:gd name="T29" fmla="*/ 138 h 128"/>
                <a:gd name="T30" fmla="*/ 70214115 w 136"/>
                <a:gd name="T31" fmla="*/ 129 h 128"/>
                <a:gd name="T32" fmla="*/ 70214115 w 136"/>
                <a:gd name="T33" fmla="*/ 117 h 128"/>
                <a:gd name="T34" fmla="*/ 70214115 w 136"/>
                <a:gd name="T35" fmla="*/ 90 h 128"/>
                <a:gd name="T36" fmla="*/ 70214115 w 136"/>
                <a:gd name="T37" fmla="*/ 164 h 128"/>
                <a:gd name="T38" fmla="*/ 70214115 w 136"/>
                <a:gd name="T39" fmla="*/ 185 h 128"/>
                <a:gd name="T40" fmla="*/ 70214115 w 136"/>
                <a:gd name="T41" fmla="*/ 185 h 128"/>
                <a:gd name="T42" fmla="*/ 0 w 136"/>
                <a:gd name="T43" fmla="*/ 119 h 128"/>
                <a:gd name="T44" fmla="*/ 70214115 w 136"/>
                <a:gd name="T45" fmla="*/ 11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
                <a:gd name="T70" fmla="*/ 0 h 128"/>
                <a:gd name="T71" fmla="*/ 136 w 136"/>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 h="128">
                  <a:moveTo>
                    <a:pt x="3" y="77"/>
                  </a:moveTo>
                  <a:lnTo>
                    <a:pt x="17" y="92"/>
                  </a:lnTo>
                  <a:lnTo>
                    <a:pt x="98" y="42"/>
                  </a:lnTo>
                  <a:lnTo>
                    <a:pt x="86" y="25"/>
                  </a:lnTo>
                  <a:lnTo>
                    <a:pt x="80" y="17"/>
                  </a:lnTo>
                  <a:lnTo>
                    <a:pt x="74" y="16"/>
                  </a:lnTo>
                  <a:lnTo>
                    <a:pt x="65" y="17"/>
                  </a:lnTo>
                  <a:lnTo>
                    <a:pt x="51" y="22"/>
                  </a:lnTo>
                  <a:lnTo>
                    <a:pt x="49" y="19"/>
                  </a:lnTo>
                  <a:lnTo>
                    <a:pt x="79" y="0"/>
                  </a:lnTo>
                  <a:lnTo>
                    <a:pt x="136" y="95"/>
                  </a:lnTo>
                  <a:lnTo>
                    <a:pt x="105" y="113"/>
                  </a:lnTo>
                  <a:lnTo>
                    <a:pt x="104" y="110"/>
                  </a:lnTo>
                  <a:lnTo>
                    <a:pt x="115" y="100"/>
                  </a:lnTo>
                  <a:lnTo>
                    <a:pt x="120" y="91"/>
                  </a:lnTo>
                  <a:lnTo>
                    <a:pt x="121" y="85"/>
                  </a:lnTo>
                  <a:lnTo>
                    <a:pt x="117" y="77"/>
                  </a:lnTo>
                  <a:lnTo>
                    <a:pt x="108" y="59"/>
                  </a:lnTo>
                  <a:lnTo>
                    <a:pt x="27" y="108"/>
                  </a:lnTo>
                  <a:lnTo>
                    <a:pt x="33" y="127"/>
                  </a:lnTo>
                  <a:lnTo>
                    <a:pt x="30" y="128"/>
                  </a:lnTo>
                  <a:lnTo>
                    <a:pt x="0" y="78"/>
                  </a:lnTo>
                  <a:lnTo>
                    <a:pt x="3" y="77"/>
                  </a:lnTo>
                  <a:close/>
                </a:path>
              </a:pathLst>
            </a:custGeom>
            <a:solidFill>
              <a:srgbClr val="000000"/>
            </a:solidFill>
            <a:ln w="9525">
              <a:noFill/>
              <a:round/>
              <a:headEnd/>
              <a:tailEnd/>
            </a:ln>
          </p:spPr>
          <p:txBody>
            <a:bodyPr/>
            <a:lstStyle/>
            <a:p>
              <a:endParaRPr lang="en-US"/>
            </a:p>
          </p:txBody>
        </p:sp>
        <p:sp>
          <p:nvSpPr>
            <p:cNvPr id="36981" name="Freeform 44"/>
            <p:cNvSpPr>
              <a:spLocks noChangeAspect="1"/>
            </p:cNvSpPr>
            <p:nvPr/>
          </p:nvSpPr>
          <p:spPr bwMode="auto">
            <a:xfrm>
              <a:off x="2274" y="1304"/>
              <a:ext cx="97" cy="25"/>
            </a:xfrm>
            <a:custGeom>
              <a:avLst/>
              <a:gdLst>
                <a:gd name="T0" fmla="*/ 74114220 w 141"/>
                <a:gd name="T1" fmla="*/ 231 h 142"/>
                <a:gd name="T2" fmla="*/ 74114220 w 141"/>
                <a:gd name="T3" fmla="*/ 270 h 142"/>
                <a:gd name="T4" fmla="*/ 74114220 w 141"/>
                <a:gd name="T5" fmla="*/ 64 h 142"/>
                <a:gd name="T6" fmla="*/ 74114220 w 141"/>
                <a:gd name="T7" fmla="*/ 4 h 142"/>
                <a:gd name="T8" fmla="*/ 74114220 w 141"/>
                <a:gd name="T9" fmla="*/ 0 h 142"/>
                <a:gd name="T10" fmla="*/ 74114220 w 141"/>
                <a:gd name="T11" fmla="*/ 248 h 142"/>
                <a:gd name="T12" fmla="*/ 74114220 w 141"/>
                <a:gd name="T13" fmla="*/ 319 h 142"/>
                <a:gd name="T14" fmla="*/ 74114220 w 141"/>
                <a:gd name="T15" fmla="*/ 305 h 142"/>
                <a:gd name="T16" fmla="*/ 74114220 w 141"/>
                <a:gd name="T17" fmla="*/ 270 h 142"/>
                <a:gd name="T18" fmla="*/ 74114220 w 141"/>
                <a:gd name="T19" fmla="*/ 245 h 142"/>
                <a:gd name="T20" fmla="*/ 74114220 w 141"/>
                <a:gd name="T21" fmla="*/ 220 h 142"/>
                <a:gd name="T22" fmla="*/ 74114220 w 141"/>
                <a:gd name="T23" fmla="*/ 195 h 142"/>
                <a:gd name="T24" fmla="*/ 74114220 w 141"/>
                <a:gd name="T25" fmla="*/ 117 h 142"/>
                <a:gd name="T26" fmla="*/ 74114220 w 141"/>
                <a:gd name="T27" fmla="*/ 209 h 142"/>
                <a:gd name="T28" fmla="*/ 74114220 w 141"/>
                <a:gd name="T29" fmla="*/ 273 h 142"/>
                <a:gd name="T30" fmla="*/ 74114220 w 141"/>
                <a:gd name="T31" fmla="*/ 248 h 142"/>
                <a:gd name="T32" fmla="*/ 74114220 w 141"/>
                <a:gd name="T33" fmla="*/ 255 h 142"/>
                <a:gd name="T34" fmla="*/ 74114220 w 141"/>
                <a:gd name="T35" fmla="*/ 344 h 142"/>
                <a:gd name="T36" fmla="*/ 74114220 w 141"/>
                <a:gd name="T37" fmla="*/ 341 h 142"/>
                <a:gd name="T38" fmla="*/ 74114220 w 141"/>
                <a:gd name="T39" fmla="*/ 287 h 142"/>
                <a:gd name="T40" fmla="*/ 74114220 w 141"/>
                <a:gd name="T41" fmla="*/ 220 h 142"/>
                <a:gd name="T42" fmla="*/ 74114220 w 141"/>
                <a:gd name="T43" fmla="*/ 323 h 142"/>
                <a:gd name="T44" fmla="*/ 74114220 w 141"/>
                <a:gd name="T45" fmla="*/ 349 h 142"/>
                <a:gd name="T46" fmla="*/ 74114220 w 141"/>
                <a:gd name="T47" fmla="*/ 349 h 142"/>
                <a:gd name="T48" fmla="*/ 74114220 w 141"/>
                <a:gd name="T49" fmla="*/ 349 h 142"/>
                <a:gd name="T50" fmla="*/ 74114220 w 141"/>
                <a:gd name="T51" fmla="*/ 349 h 142"/>
                <a:gd name="T52" fmla="*/ 74114220 w 141"/>
                <a:gd name="T53" fmla="*/ 349 h 142"/>
                <a:gd name="T54" fmla="*/ 74114220 w 141"/>
                <a:gd name="T55" fmla="*/ 349 h 142"/>
                <a:gd name="T56" fmla="*/ 74114220 w 141"/>
                <a:gd name="T57" fmla="*/ 349 h 142"/>
                <a:gd name="T58" fmla="*/ 74114220 w 141"/>
                <a:gd name="T59" fmla="*/ 349 h 142"/>
                <a:gd name="T60" fmla="*/ 74114220 w 141"/>
                <a:gd name="T61" fmla="*/ 349 h 142"/>
                <a:gd name="T62" fmla="*/ 74114220 w 141"/>
                <a:gd name="T63" fmla="*/ 349 h 142"/>
                <a:gd name="T64" fmla="*/ 74114220 w 141"/>
                <a:gd name="T65" fmla="*/ 349 h 142"/>
                <a:gd name="T66" fmla="*/ 0 w 141"/>
                <a:gd name="T67" fmla="*/ 234 h 142"/>
                <a:gd name="T68" fmla="*/ 74114220 w 141"/>
                <a:gd name="T69" fmla="*/ 231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42"/>
                <a:gd name="T107" fmla="*/ 141 w 141"/>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42">
                  <a:moveTo>
                    <a:pt x="3" y="65"/>
                  </a:moveTo>
                  <a:lnTo>
                    <a:pt x="18" y="76"/>
                  </a:lnTo>
                  <a:lnTo>
                    <a:pt x="91" y="18"/>
                  </a:lnTo>
                  <a:lnTo>
                    <a:pt x="84" y="1"/>
                  </a:lnTo>
                  <a:lnTo>
                    <a:pt x="86" y="0"/>
                  </a:lnTo>
                  <a:lnTo>
                    <a:pt x="141" y="70"/>
                  </a:lnTo>
                  <a:lnTo>
                    <a:pt x="116" y="90"/>
                  </a:lnTo>
                  <a:lnTo>
                    <a:pt x="113" y="86"/>
                  </a:lnTo>
                  <a:lnTo>
                    <a:pt x="121" y="76"/>
                  </a:lnTo>
                  <a:lnTo>
                    <a:pt x="125" y="69"/>
                  </a:lnTo>
                  <a:lnTo>
                    <a:pt x="125" y="62"/>
                  </a:lnTo>
                  <a:lnTo>
                    <a:pt x="121" y="55"/>
                  </a:lnTo>
                  <a:lnTo>
                    <a:pt x="104" y="33"/>
                  </a:lnTo>
                  <a:lnTo>
                    <a:pt x="71" y="59"/>
                  </a:lnTo>
                  <a:lnTo>
                    <a:pt x="86" y="77"/>
                  </a:lnTo>
                  <a:lnTo>
                    <a:pt x="103" y="70"/>
                  </a:lnTo>
                  <a:lnTo>
                    <a:pt x="104" y="72"/>
                  </a:lnTo>
                  <a:lnTo>
                    <a:pt x="71" y="97"/>
                  </a:lnTo>
                  <a:lnTo>
                    <a:pt x="69" y="96"/>
                  </a:lnTo>
                  <a:lnTo>
                    <a:pt x="81" y="81"/>
                  </a:lnTo>
                  <a:lnTo>
                    <a:pt x="66" y="62"/>
                  </a:lnTo>
                  <a:lnTo>
                    <a:pt x="29" y="91"/>
                  </a:lnTo>
                  <a:lnTo>
                    <a:pt x="49" y="117"/>
                  </a:lnTo>
                  <a:lnTo>
                    <a:pt x="52" y="121"/>
                  </a:lnTo>
                  <a:lnTo>
                    <a:pt x="55" y="124"/>
                  </a:lnTo>
                  <a:lnTo>
                    <a:pt x="58" y="125"/>
                  </a:lnTo>
                  <a:lnTo>
                    <a:pt x="61" y="125"/>
                  </a:lnTo>
                  <a:lnTo>
                    <a:pt x="66" y="125"/>
                  </a:lnTo>
                  <a:lnTo>
                    <a:pt x="73" y="122"/>
                  </a:lnTo>
                  <a:lnTo>
                    <a:pt x="80" y="119"/>
                  </a:lnTo>
                  <a:lnTo>
                    <a:pt x="89" y="114"/>
                  </a:lnTo>
                  <a:lnTo>
                    <a:pt x="91" y="117"/>
                  </a:lnTo>
                  <a:lnTo>
                    <a:pt x="60" y="142"/>
                  </a:lnTo>
                  <a:lnTo>
                    <a:pt x="0" y="66"/>
                  </a:lnTo>
                  <a:lnTo>
                    <a:pt x="3" y="65"/>
                  </a:lnTo>
                  <a:close/>
                </a:path>
              </a:pathLst>
            </a:custGeom>
            <a:solidFill>
              <a:srgbClr val="000000"/>
            </a:solidFill>
            <a:ln w="9525">
              <a:noFill/>
              <a:round/>
              <a:headEnd/>
              <a:tailEnd/>
            </a:ln>
          </p:spPr>
          <p:txBody>
            <a:bodyPr/>
            <a:lstStyle/>
            <a:p>
              <a:endParaRPr lang="en-US"/>
            </a:p>
          </p:txBody>
        </p:sp>
        <p:sp>
          <p:nvSpPr>
            <p:cNvPr id="36982" name="Freeform 45"/>
            <p:cNvSpPr>
              <a:spLocks noChangeAspect="1"/>
            </p:cNvSpPr>
            <p:nvPr/>
          </p:nvSpPr>
          <p:spPr bwMode="auto">
            <a:xfrm>
              <a:off x="2329" y="1319"/>
              <a:ext cx="95" cy="23"/>
            </a:xfrm>
            <a:custGeom>
              <a:avLst/>
              <a:gdLst>
                <a:gd name="T0" fmla="*/ 65506999 w 140"/>
                <a:gd name="T1" fmla="*/ 125 h 139"/>
                <a:gd name="T2" fmla="*/ 65506999 w 140"/>
                <a:gd name="T3" fmla="*/ 142 h 139"/>
                <a:gd name="T4" fmla="*/ 65506999 w 140"/>
                <a:gd name="T5" fmla="*/ 29 h 139"/>
                <a:gd name="T6" fmla="*/ 65506999 w 140"/>
                <a:gd name="T7" fmla="*/ 2 h 139"/>
                <a:gd name="T8" fmla="*/ 65506999 w 140"/>
                <a:gd name="T9" fmla="*/ 0 h 139"/>
                <a:gd name="T10" fmla="*/ 65506999 w 140"/>
                <a:gd name="T11" fmla="*/ 62 h 139"/>
                <a:gd name="T12" fmla="*/ 65506999 w 140"/>
                <a:gd name="T13" fmla="*/ 77 h 139"/>
                <a:gd name="T14" fmla="*/ 65506999 w 140"/>
                <a:gd name="T15" fmla="*/ 94 h 139"/>
                <a:gd name="T16" fmla="*/ 65506999 w 140"/>
                <a:gd name="T17" fmla="*/ 113 h 139"/>
                <a:gd name="T18" fmla="*/ 65506999 w 140"/>
                <a:gd name="T19" fmla="*/ 130 h 139"/>
                <a:gd name="T20" fmla="*/ 65506999 w 140"/>
                <a:gd name="T21" fmla="*/ 148 h 139"/>
                <a:gd name="T22" fmla="*/ 65506999 w 140"/>
                <a:gd name="T23" fmla="*/ 167 h 139"/>
                <a:gd name="T24" fmla="*/ 65506999 w 140"/>
                <a:gd name="T25" fmla="*/ 189 h 139"/>
                <a:gd name="T26" fmla="*/ 65506999 w 140"/>
                <a:gd name="T27" fmla="*/ 200 h 139"/>
                <a:gd name="T28" fmla="*/ 65506999 w 140"/>
                <a:gd name="T29" fmla="*/ 200 h 139"/>
                <a:gd name="T30" fmla="*/ 65506999 w 140"/>
                <a:gd name="T31" fmla="*/ 200 h 139"/>
                <a:gd name="T32" fmla="*/ 65506999 w 140"/>
                <a:gd name="T33" fmla="*/ 200 h 139"/>
                <a:gd name="T34" fmla="*/ 65506999 w 140"/>
                <a:gd name="T35" fmla="*/ 200 h 139"/>
                <a:gd name="T36" fmla="*/ 65506999 w 140"/>
                <a:gd name="T37" fmla="*/ 200 h 139"/>
                <a:gd name="T38" fmla="*/ 65506999 w 140"/>
                <a:gd name="T39" fmla="*/ 200 h 139"/>
                <a:gd name="T40" fmla="*/ 65506999 w 140"/>
                <a:gd name="T41" fmla="*/ 200 h 139"/>
                <a:gd name="T42" fmla="*/ 65506999 w 140"/>
                <a:gd name="T43" fmla="*/ 192 h 139"/>
                <a:gd name="T44" fmla="*/ 0 w 140"/>
                <a:gd name="T45" fmla="*/ 130 h 139"/>
                <a:gd name="T46" fmla="*/ 65506999 w 140"/>
                <a:gd name="T47" fmla="*/ 125 h 1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39"/>
                <a:gd name="T74" fmla="*/ 140 w 140"/>
                <a:gd name="T75" fmla="*/ 139 h 1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39">
                  <a:moveTo>
                    <a:pt x="3" y="74"/>
                  </a:moveTo>
                  <a:lnTo>
                    <a:pt x="18" y="84"/>
                  </a:lnTo>
                  <a:lnTo>
                    <a:pt x="84" y="17"/>
                  </a:lnTo>
                  <a:lnTo>
                    <a:pt x="74" y="1"/>
                  </a:lnTo>
                  <a:lnTo>
                    <a:pt x="76" y="0"/>
                  </a:lnTo>
                  <a:lnTo>
                    <a:pt x="115" y="37"/>
                  </a:lnTo>
                  <a:lnTo>
                    <a:pt x="123" y="46"/>
                  </a:lnTo>
                  <a:lnTo>
                    <a:pt x="130" y="56"/>
                  </a:lnTo>
                  <a:lnTo>
                    <a:pt x="136" y="67"/>
                  </a:lnTo>
                  <a:lnTo>
                    <a:pt x="140" y="77"/>
                  </a:lnTo>
                  <a:lnTo>
                    <a:pt x="140" y="88"/>
                  </a:lnTo>
                  <a:lnTo>
                    <a:pt x="138" y="99"/>
                  </a:lnTo>
                  <a:lnTo>
                    <a:pt x="132" y="112"/>
                  </a:lnTo>
                  <a:lnTo>
                    <a:pt x="123" y="123"/>
                  </a:lnTo>
                  <a:lnTo>
                    <a:pt x="112" y="132"/>
                  </a:lnTo>
                  <a:lnTo>
                    <a:pt x="101" y="138"/>
                  </a:lnTo>
                  <a:lnTo>
                    <a:pt x="90" y="139"/>
                  </a:lnTo>
                  <a:lnTo>
                    <a:pt x="79" y="138"/>
                  </a:lnTo>
                  <a:lnTo>
                    <a:pt x="67" y="134"/>
                  </a:lnTo>
                  <a:lnTo>
                    <a:pt x="57" y="129"/>
                  </a:lnTo>
                  <a:lnTo>
                    <a:pt x="47" y="122"/>
                  </a:lnTo>
                  <a:lnTo>
                    <a:pt x="39" y="114"/>
                  </a:lnTo>
                  <a:lnTo>
                    <a:pt x="0" y="77"/>
                  </a:lnTo>
                  <a:lnTo>
                    <a:pt x="3" y="74"/>
                  </a:lnTo>
                  <a:close/>
                </a:path>
              </a:pathLst>
            </a:custGeom>
            <a:solidFill>
              <a:srgbClr val="000000"/>
            </a:solidFill>
            <a:ln w="9525">
              <a:noFill/>
              <a:round/>
              <a:headEnd/>
              <a:tailEnd/>
            </a:ln>
          </p:spPr>
          <p:txBody>
            <a:bodyPr/>
            <a:lstStyle/>
            <a:p>
              <a:endParaRPr lang="en-US"/>
            </a:p>
          </p:txBody>
        </p:sp>
        <p:sp>
          <p:nvSpPr>
            <p:cNvPr id="36983" name="Freeform 46"/>
            <p:cNvSpPr>
              <a:spLocks noChangeAspect="1"/>
            </p:cNvSpPr>
            <p:nvPr/>
          </p:nvSpPr>
          <p:spPr bwMode="auto">
            <a:xfrm>
              <a:off x="2436" y="1342"/>
              <a:ext cx="77" cy="19"/>
            </a:xfrm>
            <a:custGeom>
              <a:avLst/>
              <a:gdLst>
                <a:gd name="T0" fmla="*/ 68020490 w 113"/>
                <a:gd name="T1" fmla="*/ 161 h 109"/>
                <a:gd name="T2" fmla="*/ 68020490 w 113"/>
                <a:gd name="T3" fmla="*/ 132 h 109"/>
                <a:gd name="T4" fmla="*/ 68020490 w 113"/>
                <a:gd name="T5" fmla="*/ 101 h 109"/>
                <a:gd name="T6" fmla="*/ 68020490 w 113"/>
                <a:gd name="T7" fmla="*/ 69 h 109"/>
                <a:gd name="T8" fmla="*/ 68020490 w 113"/>
                <a:gd name="T9" fmla="*/ 38 h 109"/>
                <a:gd name="T10" fmla="*/ 68020490 w 113"/>
                <a:gd name="T11" fmla="*/ 25 h 109"/>
                <a:gd name="T12" fmla="*/ 68020490 w 113"/>
                <a:gd name="T13" fmla="*/ 25 h 109"/>
                <a:gd name="T14" fmla="*/ 68020490 w 113"/>
                <a:gd name="T15" fmla="*/ 32 h 109"/>
                <a:gd name="T16" fmla="*/ 68020490 w 113"/>
                <a:gd name="T17" fmla="*/ 47 h 109"/>
                <a:gd name="T18" fmla="*/ 68020490 w 113"/>
                <a:gd name="T19" fmla="*/ 72 h 109"/>
                <a:gd name="T20" fmla="*/ 68020490 w 113"/>
                <a:gd name="T21" fmla="*/ 101 h 109"/>
                <a:gd name="T22" fmla="*/ 68020490 w 113"/>
                <a:gd name="T23" fmla="*/ 132 h 109"/>
                <a:gd name="T24" fmla="*/ 68020490 w 113"/>
                <a:gd name="T25" fmla="*/ 164 h 109"/>
                <a:gd name="T26" fmla="*/ 68020490 w 113"/>
                <a:gd name="T27" fmla="*/ 195 h 109"/>
                <a:gd name="T28" fmla="*/ 68020490 w 113"/>
                <a:gd name="T29" fmla="*/ 230 h 109"/>
                <a:gd name="T30" fmla="*/ 68020490 w 113"/>
                <a:gd name="T31" fmla="*/ 264 h 109"/>
                <a:gd name="T32" fmla="*/ 68020490 w 113"/>
                <a:gd name="T33" fmla="*/ 302 h 109"/>
                <a:gd name="T34" fmla="*/ 68020490 w 113"/>
                <a:gd name="T35" fmla="*/ 318 h 109"/>
                <a:gd name="T36" fmla="*/ 68020490 w 113"/>
                <a:gd name="T37" fmla="*/ 319 h 109"/>
                <a:gd name="T38" fmla="*/ 68020490 w 113"/>
                <a:gd name="T39" fmla="*/ 319 h 109"/>
                <a:gd name="T40" fmla="*/ 68020490 w 113"/>
                <a:gd name="T41" fmla="*/ 319 h 109"/>
                <a:gd name="T42" fmla="*/ 68020490 w 113"/>
                <a:gd name="T43" fmla="*/ 319 h 109"/>
                <a:gd name="T44" fmla="*/ 68020490 w 113"/>
                <a:gd name="T45" fmla="*/ 319 h 109"/>
                <a:gd name="T46" fmla="*/ 68020490 w 113"/>
                <a:gd name="T47" fmla="*/ 319 h 109"/>
                <a:gd name="T48" fmla="*/ 68020490 w 113"/>
                <a:gd name="T49" fmla="*/ 318 h 109"/>
                <a:gd name="T50" fmla="*/ 68020490 w 113"/>
                <a:gd name="T51" fmla="*/ 293 h 109"/>
                <a:gd name="T52" fmla="*/ 68020490 w 113"/>
                <a:gd name="T53" fmla="*/ 264 h 109"/>
                <a:gd name="T54" fmla="*/ 68020490 w 113"/>
                <a:gd name="T55" fmla="*/ 242 h 109"/>
                <a:gd name="T56" fmla="*/ 0 w 113"/>
                <a:gd name="T57" fmla="*/ 223 h 109"/>
                <a:gd name="T58" fmla="*/ 68020490 w 113"/>
                <a:gd name="T59" fmla="*/ 145 h 109"/>
                <a:gd name="T60" fmla="*/ 68020490 w 113"/>
                <a:gd name="T61" fmla="*/ 151 h 109"/>
                <a:gd name="T62" fmla="*/ 68020490 w 113"/>
                <a:gd name="T63" fmla="*/ 186 h 109"/>
                <a:gd name="T64" fmla="*/ 68020490 w 113"/>
                <a:gd name="T65" fmla="*/ 223 h 109"/>
                <a:gd name="T66" fmla="*/ 68020490 w 113"/>
                <a:gd name="T67" fmla="*/ 261 h 109"/>
                <a:gd name="T68" fmla="*/ 68020490 w 113"/>
                <a:gd name="T69" fmla="*/ 296 h 109"/>
                <a:gd name="T70" fmla="*/ 68020490 w 113"/>
                <a:gd name="T71" fmla="*/ 312 h 109"/>
                <a:gd name="T72" fmla="*/ 68020490 w 113"/>
                <a:gd name="T73" fmla="*/ 318 h 109"/>
                <a:gd name="T74" fmla="*/ 68020490 w 113"/>
                <a:gd name="T75" fmla="*/ 312 h 109"/>
                <a:gd name="T76" fmla="*/ 68020490 w 113"/>
                <a:gd name="T77" fmla="*/ 293 h 109"/>
                <a:gd name="T78" fmla="*/ 68020490 w 113"/>
                <a:gd name="T79" fmla="*/ 264 h 109"/>
                <a:gd name="T80" fmla="*/ 68020490 w 113"/>
                <a:gd name="T81" fmla="*/ 239 h 109"/>
                <a:gd name="T82" fmla="*/ 68020490 w 113"/>
                <a:gd name="T83" fmla="*/ 208 h 109"/>
                <a:gd name="T84" fmla="*/ 68020490 w 113"/>
                <a:gd name="T85" fmla="*/ 176 h 109"/>
                <a:gd name="T86" fmla="*/ 68020490 w 113"/>
                <a:gd name="T87" fmla="*/ 142 h 109"/>
                <a:gd name="T88" fmla="*/ 68020490 w 113"/>
                <a:gd name="T89" fmla="*/ 104 h 109"/>
                <a:gd name="T90" fmla="*/ 68020490 w 113"/>
                <a:gd name="T91" fmla="*/ 72 h 109"/>
                <a:gd name="T92" fmla="*/ 68020490 w 113"/>
                <a:gd name="T93" fmla="*/ 38 h 109"/>
                <a:gd name="T94" fmla="*/ 68020490 w 113"/>
                <a:gd name="T95" fmla="*/ 22 h 109"/>
                <a:gd name="T96" fmla="*/ 68020490 w 113"/>
                <a:gd name="T97" fmla="*/ 9 h 109"/>
                <a:gd name="T98" fmla="*/ 68020490 w 113"/>
                <a:gd name="T99" fmla="*/ 3 h 109"/>
                <a:gd name="T100" fmla="*/ 68020490 w 113"/>
                <a:gd name="T101" fmla="*/ 0 h 109"/>
                <a:gd name="T102" fmla="*/ 68020490 w 113"/>
                <a:gd name="T103" fmla="*/ 0 h 109"/>
                <a:gd name="T104" fmla="*/ 68020490 w 113"/>
                <a:gd name="T105" fmla="*/ 6 h 109"/>
                <a:gd name="T106" fmla="*/ 68020490 w 113"/>
                <a:gd name="T107" fmla="*/ 16 h 109"/>
                <a:gd name="T108" fmla="*/ 68020490 w 113"/>
                <a:gd name="T109" fmla="*/ 25 h 109"/>
                <a:gd name="T110" fmla="*/ 68020490 w 113"/>
                <a:gd name="T111" fmla="*/ 47 h 109"/>
                <a:gd name="T112" fmla="*/ 68020490 w 113"/>
                <a:gd name="T113" fmla="*/ 69 h 109"/>
                <a:gd name="T114" fmla="*/ 68020490 w 113"/>
                <a:gd name="T115" fmla="*/ 88 h 109"/>
                <a:gd name="T116" fmla="*/ 68020490 w 113"/>
                <a:gd name="T117" fmla="*/ 101 h 109"/>
                <a:gd name="T118" fmla="*/ 68020490 w 113"/>
                <a:gd name="T119" fmla="*/ 167 h 109"/>
                <a:gd name="T120" fmla="*/ 68020490 w 113"/>
                <a:gd name="T121" fmla="*/ 161 h 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
                <a:gd name="T184" fmla="*/ 0 h 109"/>
                <a:gd name="T185" fmla="*/ 113 w 113"/>
                <a:gd name="T186" fmla="*/ 109 h 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 h="109">
                  <a:moveTo>
                    <a:pt x="95" y="51"/>
                  </a:moveTo>
                  <a:lnTo>
                    <a:pt x="98" y="42"/>
                  </a:lnTo>
                  <a:lnTo>
                    <a:pt x="100" y="32"/>
                  </a:lnTo>
                  <a:lnTo>
                    <a:pt x="96" y="22"/>
                  </a:lnTo>
                  <a:lnTo>
                    <a:pt x="87" y="12"/>
                  </a:lnTo>
                  <a:lnTo>
                    <a:pt x="80" y="8"/>
                  </a:lnTo>
                  <a:lnTo>
                    <a:pt x="74" y="8"/>
                  </a:lnTo>
                  <a:lnTo>
                    <a:pt x="67" y="10"/>
                  </a:lnTo>
                  <a:lnTo>
                    <a:pt x="62" y="15"/>
                  </a:lnTo>
                  <a:lnTo>
                    <a:pt x="60" y="23"/>
                  </a:lnTo>
                  <a:lnTo>
                    <a:pt x="61" y="32"/>
                  </a:lnTo>
                  <a:lnTo>
                    <a:pt x="65" y="42"/>
                  </a:lnTo>
                  <a:lnTo>
                    <a:pt x="71" y="52"/>
                  </a:lnTo>
                  <a:lnTo>
                    <a:pt x="76" y="62"/>
                  </a:lnTo>
                  <a:lnTo>
                    <a:pt x="80" y="73"/>
                  </a:lnTo>
                  <a:lnTo>
                    <a:pt x="81" y="84"/>
                  </a:lnTo>
                  <a:lnTo>
                    <a:pt x="76" y="96"/>
                  </a:lnTo>
                  <a:lnTo>
                    <a:pt x="71" y="101"/>
                  </a:lnTo>
                  <a:lnTo>
                    <a:pt x="66" y="104"/>
                  </a:lnTo>
                  <a:lnTo>
                    <a:pt x="61" y="107"/>
                  </a:lnTo>
                  <a:lnTo>
                    <a:pt x="55" y="109"/>
                  </a:lnTo>
                  <a:lnTo>
                    <a:pt x="47" y="109"/>
                  </a:lnTo>
                  <a:lnTo>
                    <a:pt x="41" y="108"/>
                  </a:lnTo>
                  <a:lnTo>
                    <a:pt x="34" y="104"/>
                  </a:lnTo>
                  <a:lnTo>
                    <a:pt x="26" y="101"/>
                  </a:lnTo>
                  <a:lnTo>
                    <a:pt x="17" y="93"/>
                  </a:lnTo>
                  <a:lnTo>
                    <a:pt x="10" y="84"/>
                  </a:lnTo>
                  <a:lnTo>
                    <a:pt x="4" y="77"/>
                  </a:lnTo>
                  <a:lnTo>
                    <a:pt x="0" y="71"/>
                  </a:lnTo>
                  <a:lnTo>
                    <a:pt x="19" y="46"/>
                  </a:lnTo>
                  <a:lnTo>
                    <a:pt x="22" y="48"/>
                  </a:lnTo>
                  <a:lnTo>
                    <a:pt x="17" y="59"/>
                  </a:lnTo>
                  <a:lnTo>
                    <a:pt x="14" y="71"/>
                  </a:lnTo>
                  <a:lnTo>
                    <a:pt x="16" y="83"/>
                  </a:lnTo>
                  <a:lnTo>
                    <a:pt x="27" y="94"/>
                  </a:lnTo>
                  <a:lnTo>
                    <a:pt x="37" y="99"/>
                  </a:lnTo>
                  <a:lnTo>
                    <a:pt x="46" y="101"/>
                  </a:lnTo>
                  <a:lnTo>
                    <a:pt x="54" y="99"/>
                  </a:lnTo>
                  <a:lnTo>
                    <a:pt x="60" y="93"/>
                  </a:lnTo>
                  <a:lnTo>
                    <a:pt x="62" y="84"/>
                  </a:lnTo>
                  <a:lnTo>
                    <a:pt x="61" y="76"/>
                  </a:lnTo>
                  <a:lnTo>
                    <a:pt x="57" y="66"/>
                  </a:lnTo>
                  <a:lnTo>
                    <a:pt x="51" y="56"/>
                  </a:lnTo>
                  <a:lnTo>
                    <a:pt x="46" y="45"/>
                  </a:lnTo>
                  <a:lnTo>
                    <a:pt x="42" y="33"/>
                  </a:lnTo>
                  <a:lnTo>
                    <a:pt x="41" y="23"/>
                  </a:lnTo>
                  <a:lnTo>
                    <a:pt x="46" y="12"/>
                  </a:lnTo>
                  <a:lnTo>
                    <a:pt x="50" y="7"/>
                  </a:lnTo>
                  <a:lnTo>
                    <a:pt x="55" y="3"/>
                  </a:lnTo>
                  <a:lnTo>
                    <a:pt x="60" y="1"/>
                  </a:lnTo>
                  <a:lnTo>
                    <a:pt x="66" y="0"/>
                  </a:lnTo>
                  <a:lnTo>
                    <a:pt x="72" y="0"/>
                  </a:lnTo>
                  <a:lnTo>
                    <a:pt x="78" y="2"/>
                  </a:lnTo>
                  <a:lnTo>
                    <a:pt x="85" y="5"/>
                  </a:lnTo>
                  <a:lnTo>
                    <a:pt x="91" y="8"/>
                  </a:lnTo>
                  <a:lnTo>
                    <a:pt x="100" y="15"/>
                  </a:lnTo>
                  <a:lnTo>
                    <a:pt x="106" y="22"/>
                  </a:lnTo>
                  <a:lnTo>
                    <a:pt x="111" y="28"/>
                  </a:lnTo>
                  <a:lnTo>
                    <a:pt x="113" y="32"/>
                  </a:lnTo>
                  <a:lnTo>
                    <a:pt x="98" y="53"/>
                  </a:lnTo>
                  <a:lnTo>
                    <a:pt x="95" y="51"/>
                  </a:lnTo>
                  <a:close/>
                </a:path>
              </a:pathLst>
            </a:custGeom>
            <a:solidFill>
              <a:srgbClr val="000000"/>
            </a:solidFill>
            <a:ln w="9525">
              <a:noFill/>
              <a:round/>
              <a:headEnd/>
              <a:tailEnd/>
            </a:ln>
          </p:spPr>
          <p:txBody>
            <a:bodyPr/>
            <a:lstStyle/>
            <a:p>
              <a:endParaRPr lang="en-US"/>
            </a:p>
          </p:txBody>
        </p:sp>
        <p:sp>
          <p:nvSpPr>
            <p:cNvPr id="36984" name="Freeform 47"/>
            <p:cNvSpPr>
              <a:spLocks noChangeAspect="1"/>
            </p:cNvSpPr>
            <p:nvPr/>
          </p:nvSpPr>
          <p:spPr bwMode="auto">
            <a:xfrm>
              <a:off x="2503" y="1349"/>
              <a:ext cx="86" cy="23"/>
            </a:xfrm>
            <a:custGeom>
              <a:avLst/>
              <a:gdLst>
                <a:gd name="T0" fmla="*/ 69036677 w 126"/>
                <a:gd name="T1" fmla="*/ 251 h 135"/>
                <a:gd name="T2" fmla="*/ 69036677 w 126"/>
                <a:gd name="T3" fmla="*/ 260 h 135"/>
                <a:gd name="T4" fmla="*/ 69036677 w 126"/>
                <a:gd name="T5" fmla="*/ 65 h 135"/>
                <a:gd name="T6" fmla="*/ 69036677 w 126"/>
                <a:gd name="T7" fmla="*/ 41 h 135"/>
                <a:gd name="T8" fmla="*/ 69036677 w 126"/>
                <a:gd name="T9" fmla="*/ 34 h 135"/>
                <a:gd name="T10" fmla="*/ 69036677 w 126"/>
                <a:gd name="T11" fmla="*/ 36 h 135"/>
                <a:gd name="T12" fmla="*/ 69036677 w 126"/>
                <a:gd name="T13" fmla="*/ 50 h 135"/>
                <a:gd name="T14" fmla="*/ 69036677 w 126"/>
                <a:gd name="T15" fmla="*/ 81 h 135"/>
                <a:gd name="T16" fmla="*/ 69036677 w 126"/>
                <a:gd name="T17" fmla="*/ 74 h 135"/>
                <a:gd name="T18" fmla="*/ 69036677 w 126"/>
                <a:gd name="T19" fmla="*/ 0 h 135"/>
                <a:gd name="T20" fmla="*/ 69036677 w 126"/>
                <a:gd name="T21" fmla="*/ 122 h 135"/>
                <a:gd name="T22" fmla="*/ 69036677 w 126"/>
                <a:gd name="T23" fmla="*/ 201 h 135"/>
                <a:gd name="T24" fmla="*/ 69036677 w 126"/>
                <a:gd name="T25" fmla="*/ 194 h 135"/>
                <a:gd name="T26" fmla="*/ 69036677 w 126"/>
                <a:gd name="T27" fmla="*/ 160 h 135"/>
                <a:gd name="T28" fmla="*/ 69036677 w 126"/>
                <a:gd name="T29" fmla="*/ 136 h 135"/>
                <a:gd name="T30" fmla="*/ 69036677 w 126"/>
                <a:gd name="T31" fmla="*/ 122 h 135"/>
                <a:gd name="T32" fmla="*/ 69036677 w 126"/>
                <a:gd name="T33" fmla="*/ 110 h 135"/>
                <a:gd name="T34" fmla="*/ 69036677 w 126"/>
                <a:gd name="T35" fmla="*/ 86 h 135"/>
                <a:gd name="T36" fmla="*/ 69036677 w 126"/>
                <a:gd name="T37" fmla="*/ 260 h 135"/>
                <a:gd name="T38" fmla="*/ 69036677 w 126"/>
                <a:gd name="T39" fmla="*/ 260 h 135"/>
                <a:gd name="T40" fmla="*/ 69036677 w 126"/>
                <a:gd name="T41" fmla="*/ 260 h 135"/>
                <a:gd name="T42" fmla="*/ 0 w 126"/>
                <a:gd name="T43" fmla="*/ 256 h 135"/>
                <a:gd name="T44" fmla="*/ 69036677 w 126"/>
                <a:gd name="T45" fmla="*/ 251 h 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135"/>
                <a:gd name="T71" fmla="*/ 126 w 126"/>
                <a:gd name="T72" fmla="*/ 135 h 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135">
                  <a:moveTo>
                    <a:pt x="2" y="105"/>
                  </a:moveTo>
                  <a:lnTo>
                    <a:pt x="22" y="110"/>
                  </a:lnTo>
                  <a:lnTo>
                    <a:pt x="66" y="27"/>
                  </a:lnTo>
                  <a:lnTo>
                    <a:pt x="48" y="17"/>
                  </a:lnTo>
                  <a:lnTo>
                    <a:pt x="39" y="14"/>
                  </a:lnTo>
                  <a:lnTo>
                    <a:pt x="33" y="15"/>
                  </a:lnTo>
                  <a:lnTo>
                    <a:pt x="25" y="21"/>
                  </a:lnTo>
                  <a:lnTo>
                    <a:pt x="17" y="34"/>
                  </a:lnTo>
                  <a:lnTo>
                    <a:pt x="13" y="31"/>
                  </a:lnTo>
                  <a:lnTo>
                    <a:pt x="29" y="0"/>
                  </a:lnTo>
                  <a:lnTo>
                    <a:pt x="126" y="51"/>
                  </a:lnTo>
                  <a:lnTo>
                    <a:pt x="109" y="84"/>
                  </a:lnTo>
                  <a:lnTo>
                    <a:pt x="105" y="81"/>
                  </a:lnTo>
                  <a:lnTo>
                    <a:pt x="110" y="67"/>
                  </a:lnTo>
                  <a:lnTo>
                    <a:pt x="111" y="57"/>
                  </a:lnTo>
                  <a:lnTo>
                    <a:pt x="109" y="51"/>
                  </a:lnTo>
                  <a:lnTo>
                    <a:pt x="101" y="46"/>
                  </a:lnTo>
                  <a:lnTo>
                    <a:pt x="83" y="36"/>
                  </a:lnTo>
                  <a:lnTo>
                    <a:pt x="38" y="120"/>
                  </a:lnTo>
                  <a:lnTo>
                    <a:pt x="54" y="132"/>
                  </a:lnTo>
                  <a:lnTo>
                    <a:pt x="53" y="135"/>
                  </a:lnTo>
                  <a:lnTo>
                    <a:pt x="0" y="107"/>
                  </a:lnTo>
                  <a:lnTo>
                    <a:pt x="2" y="105"/>
                  </a:lnTo>
                  <a:close/>
                </a:path>
              </a:pathLst>
            </a:custGeom>
            <a:solidFill>
              <a:srgbClr val="000000"/>
            </a:solidFill>
            <a:ln w="9525">
              <a:noFill/>
              <a:round/>
              <a:headEnd/>
              <a:tailEnd/>
            </a:ln>
          </p:spPr>
          <p:txBody>
            <a:bodyPr/>
            <a:lstStyle/>
            <a:p>
              <a:endParaRPr lang="en-US"/>
            </a:p>
          </p:txBody>
        </p:sp>
        <p:sp>
          <p:nvSpPr>
            <p:cNvPr id="36985" name="Freeform 48"/>
            <p:cNvSpPr>
              <a:spLocks noChangeAspect="1"/>
            </p:cNvSpPr>
            <p:nvPr/>
          </p:nvSpPr>
          <p:spPr bwMode="auto">
            <a:xfrm>
              <a:off x="2551" y="1360"/>
              <a:ext cx="78" cy="21"/>
            </a:xfrm>
            <a:custGeom>
              <a:avLst/>
              <a:gdLst>
                <a:gd name="T0" fmla="*/ 34166003 w 116"/>
                <a:gd name="T1" fmla="*/ 138 h 126"/>
                <a:gd name="T2" fmla="*/ 60347347 w 116"/>
                <a:gd name="T3" fmla="*/ 143 h 126"/>
                <a:gd name="T4" fmla="*/ 60347347 w 116"/>
                <a:gd name="T5" fmla="*/ 0 h 126"/>
                <a:gd name="T6" fmla="*/ 60347347 w 116"/>
                <a:gd name="T7" fmla="*/ 6 h 126"/>
                <a:gd name="T8" fmla="*/ 60347347 w 116"/>
                <a:gd name="T9" fmla="*/ 210 h 126"/>
                <a:gd name="T10" fmla="*/ 60347347 w 116"/>
                <a:gd name="T11" fmla="*/ 213 h 126"/>
                <a:gd name="T12" fmla="*/ 60347347 w 116"/>
                <a:gd name="T13" fmla="*/ 213 h 126"/>
                <a:gd name="T14" fmla="*/ 60347347 w 116"/>
                <a:gd name="T15" fmla="*/ 193 h 126"/>
                <a:gd name="T16" fmla="*/ 60347347 w 116"/>
                <a:gd name="T17" fmla="*/ 188 h 126"/>
                <a:gd name="T18" fmla="*/ 60347347 w 116"/>
                <a:gd name="T19" fmla="*/ 195 h 126"/>
                <a:gd name="T20" fmla="*/ 60347347 w 116"/>
                <a:gd name="T21" fmla="*/ 127 h 126"/>
                <a:gd name="T22" fmla="*/ 60347347 w 116"/>
                <a:gd name="T23" fmla="*/ 99 h 126"/>
                <a:gd name="T24" fmla="*/ 60347347 w 116"/>
                <a:gd name="T25" fmla="*/ 149 h 126"/>
                <a:gd name="T26" fmla="*/ 60347347 w 116"/>
                <a:gd name="T27" fmla="*/ 171 h 126"/>
                <a:gd name="T28" fmla="*/ 60347347 w 116"/>
                <a:gd name="T29" fmla="*/ 175 h 126"/>
                <a:gd name="T30" fmla="*/ 0 w 116"/>
                <a:gd name="T31" fmla="*/ 143 h 126"/>
                <a:gd name="T32" fmla="*/ 34166003 w 116"/>
                <a:gd name="T33" fmla="*/ 13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26"/>
                <a:gd name="T53" fmla="*/ 116 w 116"/>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26">
                  <a:moveTo>
                    <a:pt x="1" y="75"/>
                  </a:moveTo>
                  <a:lnTo>
                    <a:pt x="18" y="78"/>
                  </a:lnTo>
                  <a:lnTo>
                    <a:pt x="101" y="0"/>
                  </a:lnTo>
                  <a:lnTo>
                    <a:pt x="108" y="3"/>
                  </a:lnTo>
                  <a:lnTo>
                    <a:pt x="103" y="114"/>
                  </a:lnTo>
                  <a:lnTo>
                    <a:pt x="116" y="124"/>
                  </a:lnTo>
                  <a:lnTo>
                    <a:pt x="115" y="126"/>
                  </a:lnTo>
                  <a:lnTo>
                    <a:pt x="65" y="105"/>
                  </a:lnTo>
                  <a:lnTo>
                    <a:pt x="66" y="102"/>
                  </a:lnTo>
                  <a:lnTo>
                    <a:pt x="86" y="106"/>
                  </a:lnTo>
                  <a:lnTo>
                    <a:pt x="87" y="69"/>
                  </a:lnTo>
                  <a:lnTo>
                    <a:pt x="52" y="54"/>
                  </a:lnTo>
                  <a:lnTo>
                    <a:pt x="26" y="81"/>
                  </a:lnTo>
                  <a:lnTo>
                    <a:pt x="40" y="93"/>
                  </a:lnTo>
                  <a:lnTo>
                    <a:pt x="40" y="95"/>
                  </a:lnTo>
                  <a:lnTo>
                    <a:pt x="0" y="78"/>
                  </a:lnTo>
                  <a:lnTo>
                    <a:pt x="1" y="75"/>
                  </a:lnTo>
                  <a:close/>
                </a:path>
              </a:pathLst>
            </a:custGeom>
            <a:solidFill>
              <a:srgbClr val="000000"/>
            </a:solidFill>
            <a:ln w="9525">
              <a:noFill/>
              <a:round/>
              <a:headEnd/>
              <a:tailEnd/>
            </a:ln>
          </p:spPr>
          <p:txBody>
            <a:bodyPr/>
            <a:lstStyle/>
            <a:p>
              <a:endParaRPr lang="en-US"/>
            </a:p>
          </p:txBody>
        </p:sp>
        <p:sp>
          <p:nvSpPr>
            <p:cNvPr id="36986" name="Freeform 49"/>
            <p:cNvSpPr>
              <a:spLocks noChangeAspect="1"/>
            </p:cNvSpPr>
            <p:nvPr/>
          </p:nvSpPr>
          <p:spPr bwMode="auto">
            <a:xfrm>
              <a:off x="2639" y="1363"/>
              <a:ext cx="78" cy="21"/>
            </a:xfrm>
            <a:custGeom>
              <a:avLst/>
              <a:gdLst>
                <a:gd name="T0" fmla="*/ 65237848 w 115"/>
                <a:gd name="T1" fmla="*/ 164 h 128"/>
                <a:gd name="T2" fmla="*/ 65237848 w 115"/>
                <a:gd name="T3" fmla="*/ 169 h 128"/>
                <a:gd name="T4" fmla="*/ 65237848 w 115"/>
                <a:gd name="T5" fmla="*/ 30 h 128"/>
                <a:gd name="T6" fmla="*/ 65237848 w 115"/>
                <a:gd name="T7" fmla="*/ 21 h 128"/>
                <a:gd name="T8" fmla="*/ 65237848 w 115"/>
                <a:gd name="T9" fmla="*/ 18 h 128"/>
                <a:gd name="T10" fmla="*/ 65237848 w 115"/>
                <a:gd name="T11" fmla="*/ 23 h 128"/>
                <a:gd name="T12" fmla="*/ 65237848 w 115"/>
                <a:gd name="T13" fmla="*/ 33 h 128"/>
                <a:gd name="T14" fmla="*/ 65237848 w 115"/>
                <a:gd name="T15" fmla="*/ 55 h 128"/>
                <a:gd name="T16" fmla="*/ 0 w 115"/>
                <a:gd name="T17" fmla="*/ 53 h 128"/>
                <a:gd name="T18" fmla="*/ 65237848 w 115"/>
                <a:gd name="T19" fmla="*/ 0 h 128"/>
                <a:gd name="T20" fmla="*/ 65237848 w 115"/>
                <a:gd name="T21" fmla="*/ 47 h 128"/>
                <a:gd name="T22" fmla="*/ 65237848 w 115"/>
                <a:gd name="T23" fmla="*/ 100 h 128"/>
                <a:gd name="T24" fmla="*/ 65237848 w 115"/>
                <a:gd name="T25" fmla="*/ 99 h 128"/>
                <a:gd name="T26" fmla="*/ 65237848 w 115"/>
                <a:gd name="T27" fmla="*/ 76 h 128"/>
                <a:gd name="T28" fmla="*/ 65237848 w 115"/>
                <a:gd name="T29" fmla="*/ 61 h 128"/>
                <a:gd name="T30" fmla="*/ 65237848 w 115"/>
                <a:gd name="T31" fmla="*/ 53 h 128"/>
                <a:gd name="T32" fmla="*/ 65237848 w 115"/>
                <a:gd name="T33" fmla="*/ 47 h 128"/>
                <a:gd name="T34" fmla="*/ 65237848 w 115"/>
                <a:gd name="T35" fmla="*/ 38 h 128"/>
                <a:gd name="T36" fmla="*/ 65237848 w 115"/>
                <a:gd name="T37" fmla="*/ 177 h 128"/>
                <a:gd name="T38" fmla="*/ 65237848 w 115"/>
                <a:gd name="T39" fmla="*/ 185 h 128"/>
                <a:gd name="T40" fmla="*/ 65237848 w 115"/>
                <a:gd name="T41" fmla="*/ 185 h 128"/>
                <a:gd name="T42" fmla="*/ 65237848 w 115"/>
                <a:gd name="T43" fmla="*/ 169 h 128"/>
                <a:gd name="T44" fmla="*/ 65237848 w 115"/>
                <a:gd name="T45" fmla="*/ 164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128"/>
                <a:gd name="T71" fmla="*/ 115 w 115"/>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128">
                  <a:moveTo>
                    <a:pt x="5" y="108"/>
                  </a:moveTo>
                  <a:lnTo>
                    <a:pt x="26" y="111"/>
                  </a:lnTo>
                  <a:lnTo>
                    <a:pt x="52" y="20"/>
                  </a:lnTo>
                  <a:lnTo>
                    <a:pt x="32" y="14"/>
                  </a:lnTo>
                  <a:lnTo>
                    <a:pt x="23" y="12"/>
                  </a:lnTo>
                  <a:lnTo>
                    <a:pt x="17" y="15"/>
                  </a:lnTo>
                  <a:lnTo>
                    <a:pt x="11" y="22"/>
                  </a:lnTo>
                  <a:lnTo>
                    <a:pt x="5" y="36"/>
                  </a:lnTo>
                  <a:lnTo>
                    <a:pt x="0" y="35"/>
                  </a:lnTo>
                  <a:lnTo>
                    <a:pt x="11" y="0"/>
                  </a:lnTo>
                  <a:lnTo>
                    <a:pt x="115" y="31"/>
                  </a:lnTo>
                  <a:lnTo>
                    <a:pt x="105" y="66"/>
                  </a:lnTo>
                  <a:lnTo>
                    <a:pt x="102" y="65"/>
                  </a:lnTo>
                  <a:lnTo>
                    <a:pt x="103" y="50"/>
                  </a:lnTo>
                  <a:lnTo>
                    <a:pt x="102" y="40"/>
                  </a:lnTo>
                  <a:lnTo>
                    <a:pt x="98" y="35"/>
                  </a:lnTo>
                  <a:lnTo>
                    <a:pt x="91" y="31"/>
                  </a:lnTo>
                  <a:lnTo>
                    <a:pt x="71" y="25"/>
                  </a:lnTo>
                  <a:lnTo>
                    <a:pt x="43" y="116"/>
                  </a:lnTo>
                  <a:lnTo>
                    <a:pt x="62" y="126"/>
                  </a:lnTo>
                  <a:lnTo>
                    <a:pt x="61" y="128"/>
                  </a:lnTo>
                  <a:lnTo>
                    <a:pt x="5" y="111"/>
                  </a:lnTo>
                  <a:lnTo>
                    <a:pt x="5" y="108"/>
                  </a:lnTo>
                  <a:close/>
                </a:path>
              </a:pathLst>
            </a:custGeom>
            <a:solidFill>
              <a:srgbClr val="000000"/>
            </a:solidFill>
            <a:ln w="9525">
              <a:noFill/>
              <a:round/>
              <a:headEnd/>
              <a:tailEnd/>
            </a:ln>
          </p:spPr>
          <p:txBody>
            <a:bodyPr/>
            <a:lstStyle/>
            <a:p>
              <a:endParaRPr lang="en-US"/>
            </a:p>
          </p:txBody>
        </p:sp>
        <p:sp>
          <p:nvSpPr>
            <p:cNvPr id="36987" name="Freeform 50"/>
            <p:cNvSpPr>
              <a:spLocks noChangeAspect="1"/>
            </p:cNvSpPr>
            <p:nvPr/>
          </p:nvSpPr>
          <p:spPr bwMode="auto">
            <a:xfrm>
              <a:off x="2712" y="1369"/>
              <a:ext cx="72" cy="20"/>
            </a:xfrm>
            <a:custGeom>
              <a:avLst/>
              <a:gdLst>
                <a:gd name="T0" fmla="*/ 38577850 w 106"/>
                <a:gd name="T1" fmla="*/ 130 h 124"/>
                <a:gd name="T2" fmla="*/ 66094938 w 106"/>
                <a:gd name="T3" fmla="*/ 129 h 124"/>
                <a:gd name="T4" fmla="*/ 66094938 w 106"/>
                <a:gd name="T5" fmla="*/ 12 h 124"/>
                <a:gd name="T6" fmla="*/ 66094938 w 106"/>
                <a:gd name="T7" fmla="*/ 5 h 124"/>
                <a:gd name="T8" fmla="*/ 66094938 w 106"/>
                <a:gd name="T9" fmla="*/ 0 h 124"/>
                <a:gd name="T10" fmla="*/ 66094938 w 106"/>
                <a:gd name="T11" fmla="*/ 19 h 124"/>
                <a:gd name="T12" fmla="*/ 66094938 w 106"/>
                <a:gd name="T13" fmla="*/ 60 h 124"/>
                <a:gd name="T14" fmla="*/ 66094938 w 106"/>
                <a:gd name="T15" fmla="*/ 57 h 124"/>
                <a:gd name="T16" fmla="*/ 66094938 w 106"/>
                <a:gd name="T17" fmla="*/ 42 h 124"/>
                <a:gd name="T18" fmla="*/ 66094938 w 106"/>
                <a:gd name="T19" fmla="*/ 31 h 124"/>
                <a:gd name="T20" fmla="*/ 66094938 w 106"/>
                <a:gd name="T21" fmla="*/ 25 h 124"/>
                <a:gd name="T22" fmla="*/ 66094938 w 106"/>
                <a:gd name="T23" fmla="*/ 22 h 124"/>
                <a:gd name="T24" fmla="*/ 66094938 w 106"/>
                <a:gd name="T25" fmla="*/ 17 h 124"/>
                <a:gd name="T26" fmla="*/ 66094938 w 106"/>
                <a:gd name="T27" fmla="*/ 68 h 124"/>
                <a:gd name="T28" fmla="*/ 66094938 w 106"/>
                <a:gd name="T29" fmla="*/ 72 h 124"/>
                <a:gd name="T30" fmla="*/ 66094938 w 106"/>
                <a:gd name="T31" fmla="*/ 52 h 124"/>
                <a:gd name="T32" fmla="*/ 66094938 w 106"/>
                <a:gd name="T33" fmla="*/ 53 h 124"/>
                <a:gd name="T34" fmla="*/ 66094938 w 106"/>
                <a:gd name="T35" fmla="*/ 104 h 124"/>
                <a:gd name="T36" fmla="*/ 66094938 w 106"/>
                <a:gd name="T37" fmla="*/ 103 h 124"/>
                <a:gd name="T38" fmla="*/ 66094938 w 106"/>
                <a:gd name="T39" fmla="*/ 81 h 124"/>
                <a:gd name="T40" fmla="*/ 66094938 w 106"/>
                <a:gd name="T41" fmla="*/ 74 h 124"/>
                <a:gd name="T42" fmla="*/ 66094938 w 106"/>
                <a:gd name="T43" fmla="*/ 134 h 124"/>
                <a:gd name="T44" fmla="*/ 66094938 w 106"/>
                <a:gd name="T45" fmla="*/ 140 h 124"/>
                <a:gd name="T46" fmla="*/ 66094938 w 106"/>
                <a:gd name="T47" fmla="*/ 141 h 124"/>
                <a:gd name="T48" fmla="*/ 66094938 w 106"/>
                <a:gd name="T49" fmla="*/ 136 h 124"/>
                <a:gd name="T50" fmla="*/ 66094938 w 106"/>
                <a:gd name="T51" fmla="*/ 125 h 124"/>
                <a:gd name="T52" fmla="*/ 66094938 w 106"/>
                <a:gd name="T53" fmla="*/ 103 h 124"/>
                <a:gd name="T54" fmla="*/ 66094938 w 106"/>
                <a:gd name="T55" fmla="*/ 104 h 124"/>
                <a:gd name="T56" fmla="*/ 66094938 w 106"/>
                <a:gd name="T57" fmla="*/ 154 h 124"/>
                <a:gd name="T58" fmla="*/ 0 w 106"/>
                <a:gd name="T59" fmla="*/ 134 h 124"/>
                <a:gd name="T60" fmla="*/ 38577850 w 106"/>
                <a:gd name="T61" fmla="*/ 130 h 1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24"/>
                <a:gd name="T95" fmla="*/ 106 w 106"/>
                <a:gd name="T96" fmla="*/ 124 h 1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24">
                  <a:moveTo>
                    <a:pt x="1" y="105"/>
                  </a:moveTo>
                  <a:lnTo>
                    <a:pt x="18" y="104"/>
                  </a:lnTo>
                  <a:lnTo>
                    <a:pt x="35" y="10"/>
                  </a:lnTo>
                  <a:lnTo>
                    <a:pt x="17" y="4"/>
                  </a:lnTo>
                  <a:lnTo>
                    <a:pt x="17" y="0"/>
                  </a:lnTo>
                  <a:lnTo>
                    <a:pt x="106" y="15"/>
                  </a:lnTo>
                  <a:lnTo>
                    <a:pt x="101" y="48"/>
                  </a:lnTo>
                  <a:lnTo>
                    <a:pt x="96" y="46"/>
                  </a:lnTo>
                  <a:lnTo>
                    <a:pt x="96" y="34"/>
                  </a:lnTo>
                  <a:lnTo>
                    <a:pt x="93" y="25"/>
                  </a:lnTo>
                  <a:lnTo>
                    <a:pt x="89" y="20"/>
                  </a:lnTo>
                  <a:lnTo>
                    <a:pt x="81" y="18"/>
                  </a:lnTo>
                  <a:lnTo>
                    <a:pt x="53" y="14"/>
                  </a:lnTo>
                  <a:lnTo>
                    <a:pt x="46" y="55"/>
                  </a:lnTo>
                  <a:lnTo>
                    <a:pt x="71" y="58"/>
                  </a:lnTo>
                  <a:lnTo>
                    <a:pt x="77" y="42"/>
                  </a:lnTo>
                  <a:lnTo>
                    <a:pt x="79" y="43"/>
                  </a:lnTo>
                  <a:lnTo>
                    <a:pt x="73" y="84"/>
                  </a:lnTo>
                  <a:lnTo>
                    <a:pt x="71" y="83"/>
                  </a:lnTo>
                  <a:lnTo>
                    <a:pt x="69" y="65"/>
                  </a:lnTo>
                  <a:lnTo>
                    <a:pt x="46" y="60"/>
                  </a:lnTo>
                  <a:lnTo>
                    <a:pt x="38" y="108"/>
                  </a:lnTo>
                  <a:lnTo>
                    <a:pt x="69" y="113"/>
                  </a:lnTo>
                  <a:lnTo>
                    <a:pt x="78" y="114"/>
                  </a:lnTo>
                  <a:lnTo>
                    <a:pt x="86" y="110"/>
                  </a:lnTo>
                  <a:lnTo>
                    <a:pt x="91" y="101"/>
                  </a:lnTo>
                  <a:lnTo>
                    <a:pt x="97" y="83"/>
                  </a:lnTo>
                  <a:lnTo>
                    <a:pt x="101" y="84"/>
                  </a:lnTo>
                  <a:lnTo>
                    <a:pt x="94" y="124"/>
                  </a:lnTo>
                  <a:lnTo>
                    <a:pt x="0" y="108"/>
                  </a:lnTo>
                  <a:lnTo>
                    <a:pt x="1" y="105"/>
                  </a:lnTo>
                  <a:close/>
                </a:path>
              </a:pathLst>
            </a:custGeom>
            <a:solidFill>
              <a:srgbClr val="000000"/>
            </a:solidFill>
            <a:ln w="9525">
              <a:noFill/>
              <a:round/>
              <a:headEnd/>
              <a:tailEnd/>
            </a:ln>
          </p:spPr>
          <p:txBody>
            <a:bodyPr/>
            <a:lstStyle/>
            <a:p>
              <a:endParaRPr lang="en-US"/>
            </a:p>
          </p:txBody>
        </p:sp>
        <p:sp>
          <p:nvSpPr>
            <p:cNvPr id="36988" name="Freeform 51"/>
            <p:cNvSpPr>
              <a:spLocks noChangeAspect="1"/>
            </p:cNvSpPr>
            <p:nvPr/>
          </p:nvSpPr>
          <p:spPr bwMode="auto">
            <a:xfrm>
              <a:off x="2799" y="1372"/>
              <a:ext cx="51" cy="19"/>
            </a:xfrm>
            <a:custGeom>
              <a:avLst/>
              <a:gdLst>
                <a:gd name="T0" fmla="*/ 59256715 w 76"/>
                <a:gd name="T1" fmla="*/ 51 h 113"/>
                <a:gd name="T2" fmla="*/ 59256715 w 76"/>
                <a:gd name="T3" fmla="*/ 18 h 113"/>
                <a:gd name="T4" fmla="*/ 59256715 w 76"/>
                <a:gd name="T5" fmla="*/ 12 h 113"/>
                <a:gd name="T6" fmla="*/ 59256715 w 76"/>
                <a:gd name="T7" fmla="*/ 31 h 113"/>
                <a:gd name="T8" fmla="*/ 59256715 w 76"/>
                <a:gd name="T9" fmla="*/ 61 h 113"/>
                <a:gd name="T10" fmla="*/ 59256715 w 76"/>
                <a:gd name="T11" fmla="*/ 86 h 113"/>
                <a:gd name="T12" fmla="*/ 59256715 w 76"/>
                <a:gd name="T13" fmla="*/ 112 h 113"/>
                <a:gd name="T14" fmla="*/ 59256715 w 76"/>
                <a:gd name="T15" fmla="*/ 145 h 113"/>
                <a:gd name="T16" fmla="*/ 59256715 w 76"/>
                <a:gd name="T17" fmla="*/ 184 h 113"/>
                <a:gd name="T18" fmla="*/ 59256715 w 76"/>
                <a:gd name="T19" fmla="*/ 206 h 113"/>
                <a:gd name="T20" fmla="*/ 59256715 w 76"/>
                <a:gd name="T21" fmla="*/ 223 h 113"/>
                <a:gd name="T22" fmla="*/ 59256715 w 76"/>
                <a:gd name="T23" fmla="*/ 231 h 113"/>
                <a:gd name="T24" fmla="*/ 59256715 w 76"/>
                <a:gd name="T25" fmla="*/ 229 h 113"/>
                <a:gd name="T26" fmla="*/ 59256715 w 76"/>
                <a:gd name="T27" fmla="*/ 223 h 113"/>
                <a:gd name="T28" fmla="*/ 59256715 w 76"/>
                <a:gd name="T29" fmla="*/ 217 h 113"/>
                <a:gd name="T30" fmla="*/ 59256715 w 76"/>
                <a:gd name="T31" fmla="*/ 208 h 113"/>
                <a:gd name="T32" fmla="*/ 33349767 w 76"/>
                <a:gd name="T33" fmla="*/ 143 h 113"/>
                <a:gd name="T34" fmla="*/ 59256715 w 76"/>
                <a:gd name="T35" fmla="*/ 167 h 113"/>
                <a:gd name="T36" fmla="*/ 59256715 w 76"/>
                <a:gd name="T37" fmla="*/ 210 h 113"/>
                <a:gd name="T38" fmla="*/ 59256715 w 76"/>
                <a:gd name="T39" fmla="*/ 217 h 113"/>
                <a:gd name="T40" fmla="*/ 59256715 w 76"/>
                <a:gd name="T41" fmla="*/ 198 h 113"/>
                <a:gd name="T42" fmla="*/ 59256715 w 76"/>
                <a:gd name="T43" fmla="*/ 163 h 113"/>
                <a:gd name="T44" fmla="*/ 59256715 w 76"/>
                <a:gd name="T45" fmla="*/ 137 h 113"/>
                <a:gd name="T46" fmla="*/ 59256715 w 76"/>
                <a:gd name="T47" fmla="*/ 114 h 113"/>
                <a:gd name="T48" fmla="*/ 59256715 w 76"/>
                <a:gd name="T49" fmla="*/ 78 h 113"/>
                <a:gd name="T50" fmla="*/ 59256715 w 76"/>
                <a:gd name="T51" fmla="*/ 43 h 113"/>
                <a:gd name="T52" fmla="*/ 59256715 w 76"/>
                <a:gd name="T53" fmla="*/ 23 h 113"/>
                <a:gd name="T54" fmla="*/ 59256715 w 76"/>
                <a:gd name="T55" fmla="*/ 8 h 113"/>
                <a:gd name="T56" fmla="*/ 59256715 w 76"/>
                <a:gd name="T57" fmla="*/ 0 h 113"/>
                <a:gd name="T58" fmla="*/ 59256715 w 76"/>
                <a:gd name="T59" fmla="*/ 2 h 113"/>
                <a:gd name="T60" fmla="*/ 59256715 w 76"/>
                <a:gd name="T61" fmla="*/ 14 h 113"/>
                <a:gd name="T62" fmla="*/ 59256715 w 76"/>
                <a:gd name="T63" fmla="*/ 71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113"/>
                <a:gd name="T98" fmla="*/ 76 w 76"/>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113">
                  <a:moveTo>
                    <a:pt x="68" y="35"/>
                  </a:moveTo>
                  <a:lnTo>
                    <a:pt x="67" y="25"/>
                  </a:lnTo>
                  <a:lnTo>
                    <a:pt x="63" y="16"/>
                  </a:lnTo>
                  <a:lnTo>
                    <a:pt x="56" y="9"/>
                  </a:lnTo>
                  <a:lnTo>
                    <a:pt x="43" y="6"/>
                  </a:lnTo>
                  <a:lnTo>
                    <a:pt x="36" y="6"/>
                  </a:lnTo>
                  <a:lnTo>
                    <a:pt x="28" y="10"/>
                  </a:lnTo>
                  <a:lnTo>
                    <a:pt x="23" y="15"/>
                  </a:lnTo>
                  <a:lnTo>
                    <a:pt x="22" y="21"/>
                  </a:lnTo>
                  <a:lnTo>
                    <a:pt x="25" y="30"/>
                  </a:lnTo>
                  <a:lnTo>
                    <a:pt x="31" y="36"/>
                  </a:lnTo>
                  <a:lnTo>
                    <a:pt x="40" y="42"/>
                  </a:lnTo>
                  <a:lnTo>
                    <a:pt x="50" y="48"/>
                  </a:lnTo>
                  <a:lnTo>
                    <a:pt x="60" y="55"/>
                  </a:lnTo>
                  <a:lnTo>
                    <a:pt x="68" y="61"/>
                  </a:lnTo>
                  <a:lnTo>
                    <a:pt x="74" y="71"/>
                  </a:lnTo>
                  <a:lnTo>
                    <a:pt x="76" y="83"/>
                  </a:lnTo>
                  <a:lnTo>
                    <a:pt x="74" y="90"/>
                  </a:lnTo>
                  <a:lnTo>
                    <a:pt x="73" y="96"/>
                  </a:lnTo>
                  <a:lnTo>
                    <a:pt x="69" y="101"/>
                  </a:lnTo>
                  <a:lnTo>
                    <a:pt x="66" y="106"/>
                  </a:lnTo>
                  <a:lnTo>
                    <a:pt x="60" y="109"/>
                  </a:lnTo>
                  <a:lnTo>
                    <a:pt x="53" y="112"/>
                  </a:lnTo>
                  <a:lnTo>
                    <a:pt x="46" y="113"/>
                  </a:lnTo>
                  <a:lnTo>
                    <a:pt x="37" y="113"/>
                  </a:lnTo>
                  <a:lnTo>
                    <a:pt x="31" y="112"/>
                  </a:lnTo>
                  <a:lnTo>
                    <a:pt x="25" y="111"/>
                  </a:lnTo>
                  <a:lnTo>
                    <a:pt x="20" y="109"/>
                  </a:lnTo>
                  <a:lnTo>
                    <a:pt x="15" y="108"/>
                  </a:lnTo>
                  <a:lnTo>
                    <a:pt x="10" y="106"/>
                  </a:lnTo>
                  <a:lnTo>
                    <a:pt x="6" y="104"/>
                  </a:lnTo>
                  <a:lnTo>
                    <a:pt x="2" y="102"/>
                  </a:lnTo>
                  <a:lnTo>
                    <a:pt x="0" y="101"/>
                  </a:lnTo>
                  <a:lnTo>
                    <a:pt x="1" y="70"/>
                  </a:lnTo>
                  <a:lnTo>
                    <a:pt x="6" y="70"/>
                  </a:lnTo>
                  <a:lnTo>
                    <a:pt x="7" y="82"/>
                  </a:lnTo>
                  <a:lnTo>
                    <a:pt x="11" y="93"/>
                  </a:lnTo>
                  <a:lnTo>
                    <a:pt x="20" y="103"/>
                  </a:lnTo>
                  <a:lnTo>
                    <a:pt x="35" y="107"/>
                  </a:lnTo>
                  <a:lnTo>
                    <a:pt x="45" y="106"/>
                  </a:lnTo>
                  <a:lnTo>
                    <a:pt x="53" y="103"/>
                  </a:lnTo>
                  <a:lnTo>
                    <a:pt x="58" y="97"/>
                  </a:lnTo>
                  <a:lnTo>
                    <a:pt x="61" y="88"/>
                  </a:lnTo>
                  <a:lnTo>
                    <a:pt x="58" y="80"/>
                  </a:lnTo>
                  <a:lnTo>
                    <a:pt x="52" y="73"/>
                  </a:lnTo>
                  <a:lnTo>
                    <a:pt x="43" y="67"/>
                  </a:lnTo>
                  <a:lnTo>
                    <a:pt x="33" y="61"/>
                  </a:lnTo>
                  <a:lnTo>
                    <a:pt x="23" y="56"/>
                  </a:lnTo>
                  <a:lnTo>
                    <a:pt x="15" y="48"/>
                  </a:lnTo>
                  <a:lnTo>
                    <a:pt x="8" y="38"/>
                  </a:lnTo>
                  <a:lnTo>
                    <a:pt x="7" y="27"/>
                  </a:lnTo>
                  <a:lnTo>
                    <a:pt x="8" y="21"/>
                  </a:lnTo>
                  <a:lnTo>
                    <a:pt x="10" y="16"/>
                  </a:lnTo>
                  <a:lnTo>
                    <a:pt x="13" y="11"/>
                  </a:lnTo>
                  <a:lnTo>
                    <a:pt x="17" y="6"/>
                  </a:lnTo>
                  <a:lnTo>
                    <a:pt x="23" y="4"/>
                  </a:lnTo>
                  <a:lnTo>
                    <a:pt x="30" y="1"/>
                  </a:lnTo>
                  <a:lnTo>
                    <a:pt x="37" y="0"/>
                  </a:lnTo>
                  <a:lnTo>
                    <a:pt x="45" y="0"/>
                  </a:lnTo>
                  <a:lnTo>
                    <a:pt x="55" y="1"/>
                  </a:lnTo>
                  <a:lnTo>
                    <a:pt x="63" y="4"/>
                  </a:lnTo>
                  <a:lnTo>
                    <a:pt x="71" y="7"/>
                  </a:lnTo>
                  <a:lnTo>
                    <a:pt x="74" y="9"/>
                  </a:lnTo>
                  <a:lnTo>
                    <a:pt x="73" y="35"/>
                  </a:lnTo>
                  <a:lnTo>
                    <a:pt x="68" y="35"/>
                  </a:lnTo>
                  <a:close/>
                </a:path>
              </a:pathLst>
            </a:custGeom>
            <a:solidFill>
              <a:srgbClr val="000000"/>
            </a:solidFill>
            <a:ln w="9525">
              <a:noFill/>
              <a:round/>
              <a:headEnd/>
              <a:tailEnd/>
            </a:ln>
          </p:spPr>
          <p:txBody>
            <a:bodyPr/>
            <a:lstStyle/>
            <a:p>
              <a:endParaRPr lang="en-US"/>
            </a:p>
          </p:txBody>
        </p:sp>
        <p:sp>
          <p:nvSpPr>
            <p:cNvPr id="36989" name="Freeform 52"/>
            <p:cNvSpPr>
              <a:spLocks noChangeAspect="1"/>
            </p:cNvSpPr>
            <p:nvPr/>
          </p:nvSpPr>
          <p:spPr bwMode="auto">
            <a:xfrm>
              <a:off x="2895" y="1370"/>
              <a:ext cx="108" cy="21"/>
            </a:xfrm>
            <a:custGeom>
              <a:avLst/>
              <a:gdLst>
                <a:gd name="T0" fmla="*/ 66094931 w 159"/>
                <a:gd name="T1" fmla="*/ 213 h 126"/>
                <a:gd name="T2" fmla="*/ 66094931 w 159"/>
                <a:gd name="T3" fmla="*/ 213 h 126"/>
                <a:gd name="T4" fmla="*/ 66094931 w 159"/>
                <a:gd name="T5" fmla="*/ 42 h 126"/>
                <a:gd name="T6" fmla="*/ 38577824 w 159"/>
                <a:gd name="T7" fmla="*/ 41 h 126"/>
                <a:gd name="T8" fmla="*/ 0 w 159"/>
                <a:gd name="T9" fmla="*/ 33 h 126"/>
                <a:gd name="T10" fmla="*/ 66094931 w 159"/>
                <a:gd name="T11" fmla="*/ 26 h 126"/>
                <a:gd name="T12" fmla="*/ 66094931 w 159"/>
                <a:gd name="T13" fmla="*/ 173 h 126"/>
                <a:gd name="T14" fmla="*/ 66094931 w 159"/>
                <a:gd name="T15" fmla="*/ 9 h 126"/>
                <a:gd name="T16" fmla="*/ 66094931 w 159"/>
                <a:gd name="T17" fmla="*/ 0 h 126"/>
                <a:gd name="T18" fmla="*/ 66094931 w 159"/>
                <a:gd name="T19" fmla="*/ 6 h 126"/>
                <a:gd name="T20" fmla="*/ 66094931 w 159"/>
                <a:gd name="T21" fmla="*/ 17 h 126"/>
                <a:gd name="T22" fmla="*/ 66094931 w 159"/>
                <a:gd name="T23" fmla="*/ 189 h 126"/>
                <a:gd name="T24" fmla="*/ 66094931 w 159"/>
                <a:gd name="T25" fmla="*/ 193 h 126"/>
                <a:gd name="T26" fmla="*/ 66094931 w 159"/>
                <a:gd name="T27" fmla="*/ 199 h 126"/>
                <a:gd name="T28" fmla="*/ 66094931 w 159"/>
                <a:gd name="T29" fmla="*/ 210 h 126"/>
                <a:gd name="T30" fmla="*/ 66094931 w 159"/>
                <a:gd name="T31" fmla="*/ 204 h 126"/>
                <a:gd name="T32" fmla="*/ 66094931 w 159"/>
                <a:gd name="T33" fmla="*/ 193 h 126"/>
                <a:gd name="T34" fmla="*/ 66094931 w 159"/>
                <a:gd name="T35" fmla="*/ 24 h 126"/>
                <a:gd name="T36" fmla="*/ 66094931 w 159"/>
                <a:gd name="T37" fmla="*/ 24 h 126"/>
                <a:gd name="T38" fmla="*/ 66094931 w 159"/>
                <a:gd name="T39" fmla="*/ 213 h 126"/>
                <a:gd name="T40" fmla="*/ 66094931 w 159"/>
                <a:gd name="T41" fmla="*/ 213 h 126"/>
                <a:gd name="T42" fmla="*/ 66094931 w 159"/>
                <a:gd name="T43" fmla="*/ 52 h 126"/>
                <a:gd name="T44" fmla="*/ 66094931 w 159"/>
                <a:gd name="T45" fmla="*/ 52 h 126"/>
                <a:gd name="T46" fmla="*/ 66094931 w 159"/>
                <a:gd name="T47" fmla="*/ 213 h 126"/>
                <a:gd name="T48" fmla="*/ 66094931 w 159"/>
                <a:gd name="T49" fmla="*/ 213 h 126"/>
                <a:gd name="T50" fmla="*/ 66094931 w 159"/>
                <a:gd name="T51" fmla="*/ 213 h 126"/>
                <a:gd name="T52" fmla="*/ 66094931 w 159"/>
                <a:gd name="T53" fmla="*/ 213 h 126"/>
                <a:gd name="T54" fmla="*/ 66094931 w 159"/>
                <a:gd name="T55" fmla="*/ 213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9"/>
                <a:gd name="T85" fmla="*/ 0 h 126"/>
                <a:gd name="T86" fmla="*/ 159 w 159"/>
                <a:gd name="T87" fmla="*/ 126 h 1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9" h="126">
                  <a:moveTo>
                    <a:pt x="11" y="124"/>
                  </a:moveTo>
                  <a:lnTo>
                    <a:pt x="26" y="117"/>
                  </a:lnTo>
                  <a:lnTo>
                    <a:pt x="18" y="23"/>
                  </a:lnTo>
                  <a:lnTo>
                    <a:pt x="1" y="22"/>
                  </a:lnTo>
                  <a:lnTo>
                    <a:pt x="0" y="18"/>
                  </a:lnTo>
                  <a:lnTo>
                    <a:pt x="36" y="14"/>
                  </a:lnTo>
                  <a:lnTo>
                    <a:pt x="83" y="94"/>
                  </a:lnTo>
                  <a:lnTo>
                    <a:pt x="106" y="5"/>
                  </a:lnTo>
                  <a:lnTo>
                    <a:pt x="142" y="0"/>
                  </a:lnTo>
                  <a:lnTo>
                    <a:pt x="142" y="3"/>
                  </a:lnTo>
                  <a:lnTo>
                    <a:pt x="127" y="9"/>
                  </a:lnTo>
                  <a:lnTo>
                    <a:pt x="142" y="103"/>
                  </a:lnTo>
                  <a:lnTo>
                    <a:pt x="158" y="105"/>
                  </a:lnTo>
                  <a:lnTo>
                    <a:pt x="159" y="108"/>
                  </a:lnTo>
                  <a:lnTo>
                    <a:pt x="106" y="114"/>
                  </a:lnTo>
                  <a:lnTo>
                    <a:pt x="106" y="111"/>
                  </a:lnTo>
                  <a:lnTo>
                    <a:pt x="125" y="105"/>
                  </a:lnTo>
                  <a:lnTo>
                    <a:pt x="111" y="13"/>
                  </a:lnTo>
                  <a:lnTo>
                    <a:pt x="81" y="117"/>
                  </a:lnTo>
                  <a:lnTo>
                    <a:pt x="77" y="117"/>
                  </a:lnTo>
                  <a:lnTo>
                    <a:pt x="23" y="28"/>
                  </a:lnTo>
                  <a:lnTo>
                    <a:pt x="35" y="116"/>
                  </a:lnTo>
                  <a:lnTo>
                    <a:pt x="56" y="117"/>
                  </a:lnTo>
                  <a:lnTo>
                    <a:pt x="56" y="120"/>
                  </a:lnTo>
                  <a:lnTo>
                    <a:pt x="11" y="126"/>
                  </a:lnTo>
                  <a:lnTo>
                    <a:pt x="11" y="124"/>
                  </a:lnTo>
                  <a:close/>
                </a:path>
              </a:pathLst>
            </a:custGeom>
            <a:solidFill>
              <a:srgbClr val="000000"/>
            </a:solidFill>
            <a:ln w="9525">
              <a:noFill/>
              <a:round/>
              <a:headEnd/>
              <a:tailEnd/>
            </a:ln>
          </p:spPr>
          <p:txBody>
            <a:bodyPr/>
            <a:lstStyle/>
            <a:p>
              <a:endParaRPr lang="en-US"/>
            </a:p>
          </p:txBody>
        </p:sp>
        <p:sp>
          <p:nvSpPr>
            <p:cNvPr id="36990" name="Freeform 53"/>
            <p:cNvSpPr>
              <a:spLocks noChangeAspect="1"/>
            </p:cNvSpPr>
            <p:nvPr/>
          </p:nvSpPr>
          <p:spPr bwMode="auto">
            <a:xfrm>
              <a:off x="3018" y="1366"/>
              <a:ext cx="82" cy="21"/>
            </a:xfrm>
            <a:custGeom>
              <a:avLst/>
              <a:gdLst>
                <a:gd name="T0" fmla="*/ 0 w 121"/>
                <a:gd name="T1" fmla="*/ 213 h 126"/>
                <a:gd name="T2" fmla="*/ 64741806 w 121"/>
                <a:gd name="T3" fmla="*/ 210 h 126"/>
                <a:gd name="T4" fmla="*/ 64741806 w 121"/>
                <a:gd name="T5" fmla="*/ 2 h 126"/>
                <a:gd name="T6" fmla="*/ 64741806 w 121"/>
                <a:gd name="T7" fmla="*/ 0 h 126"/>
                <a:gd name="T8" fmla="*/ 64741806 w 121"/>
                <a:gd name="T9" fmla="*/ 162 h 126"/>
                <a:gd name="T10" fmla="*/ 64741806 w 121"/>
                <a:gd name="T11" fmla="*/ 162 h 126"/>
                <a:gd name="T12" fmla="*/ 64741806 w 121"/>
                <a:gd name="T13" fmla="*/ 167 h 126"/>
                <a:gd name="T14" fmla="*/ 64741806 w 121"/>
                <a:gd name="T15" fmla="*/ 195 h 126"/>
                <a:gd name="T16" fmla="*/ 64741806 w 121"/>
                <a:gd name="T17" fmla="*/ 189 h 126"/>
                <a:gd name="T18" fmla="*/ 64741806 w 121"/>
                <a:gd name="T19" fmla="*/ 173 h 126"/>
                <a:gd name="T20" fmla="*/ 64741806 w 121"/>
                <a:gd name="T21" fmla="*/ 116 h 126"/>
                <a:gd name="T22" fmla="*/ 64741806 w 121"/>
                <a:gd name="T23" fmla="*/ 134 h 126"/>
                <a:gd name="T24" fmla="*/ 64741806 w 121"/>
                <a:gd name="T25" fmla="*/ 206 h 126"/>
                <a:gd name="T26" fmla="*/ 64741806 w 121"/>
                <a:gd name="T27" fmla="*/ 204 h 126"/>
                <a:gd name="T28" fmla="*/ 64741806 w 121"/>
                <a:gd name="T29" fmla="*/ 208 h 126"/>
                <a:gd name="T30" fmla="*/ 37545017 w 121"/>
                <a:gd name="T31" fmla="*/ 213 h 126"/>
                <a:gd name="T32" fmla="*/ 0 w 121"/>
                <a:gd name="T33" fmla="*/ 213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26"/>
                <a:gd name="T53" fmla="*/ 121 w 12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26">
                  <a:moveTo>
                    <a:pt x="0" y="123"/>
                  </a:moveTo>
                  <a:lnTo>
                    <a:pt x="15" y="114"/>
                  </a:lnTo>
                  <a:lnTo>
                    <a:pt x="33" y="1"/>
                  </a:lnTo>
                  <a:lnTo>
                    <a:pt x="40" y="0"/>
                  </a:lnTo>
                  <a:lnTo>
                    <a:pt x="105" y="88"/>
                  </a:lnTo>
                  <a:lnTo>
                    <a:pt x="121" y="88"/>
                  </a:lnTo>
                  <a:lnTo>
                    <a:pt x="121" y="91"/>
                  </a:lnTo>
                  <a:lnTo>
                    <a:pt x="69" y="106"/>
                  </a:lnTo>
                  <a:lnTo>
                    <a:pt x="67" y="103"/>
                  </a:lnTo>
                  <a:lnTo>
                    <a:pt x="86" y="94"/>
                  </a:lnTo>
                  <a:lnTo>
                    <a:pt x="64" y="63"/>
                  </a:lnTo>
                  <a:lnTo>
                    <a:pt x="28" y="73"/>
                  </a:lnTo>
                  <a:lnTo>
                    <a:pt x="24" y="112"/>
                  </a:lnTo>
                  <a:lnTo>
                    <a:pt x="41" y="111"/>
                  </a:lnTo>
                  <a:lnTo>
                    <a:pt x="43" y="113"/>
                  </a:lnTo>
                  <a:lnTo>
                    <a:pt x="1" y="126"/>
                  </a:lnTo>
                  <a:lnTo>
                    <a:pt x="0" y="123"/>
                  </a:lnTo>
                  <a:close/>
                </a:path>
              </a:pathLst>
            </a:custGeom>
            <a:solidFill>
              <a:srgbClr val="000000"/>
            </a:solidFill>
            <a:ln w="9525">
              <a:noFill/>
              <a:round/>
              <a:headEnd/>
              <a:tailEnd/>
            </a:ln>
          </p:spPr>
          <p:txBody>
            <a:bodyPr/>
            <a:lstStyle/>
            <a:p>
              <a:endParaRPr lang="en-US"/>
            </a:p>
          </p:txBody>
        </p:sp>
        <p:sp>
          <p:nvSpPr>
            <p:cNvPr id="36991" name="Freeform 54"/>
            <p:cNvSpPr>
              <a:spLocks noChangeAspect="1"/>
            </p:cNvSpPr>
            <p:nvPr/>
          </p:nvSpPr>
          <p:spPr bwMode="auto">
            <a:xfrm>
              <a:off x="3085" y="1358"/>
              <a:ext cx="102" cy="21"/>
            </a:xfrm>
            <a:custGeom>
              <a:avLst/>
              <a:gdLst>
                <a:gd name="T0" fmla="*/ 66758804 w 150"/>
                <a:gd name="T1" fmla="*/ 198 h 127"/>
                <a:gd name="T2" fmla="*/ 66758804 w 150"/>
                <a:gd name="T3" fmla="*/ 189 h 127"/>
                <a:gd name="T4" fmla="*/ 66758804 w 150"/>
                <a:gd name="T5" fmla="*/ 47 h 127"/>
                <a:gd name="T6" fmla="*/ 39124410 w 150"/>
                <a:gd name="T7" fmla="*/ 50 h 127"/>
                <a:gd name="T8" fmla="*/ 0 w 150"/>
                <a:gd name="T9" fmla="*/ 47 h 127"/>
                <a:gd name="T10" fmla="*/ 66758804 w 150"/>
                <a:gd name="T11" fmla="*/ 10 h 127"/>
                <a:gd name="T12" fmla="*/ 66758804 w 150"/>
                <a:gd name="T13" fmla="*/ 5 h 127"/>
                <a:gd name="T14" fmla="*/ 66758804 w 150"/>
                <a:gd name="T15" fmla="*/ 2 h 127"/>
                <a:gd name="T16" fmla="*/ 66758804 w 150"/>
                <a:gd name="T17" fmla="*/ 0 h 127"/>
                <a:gd name="T18" fmla="*/ 66758804 w 150"/>
                <a:gd name="T19" fmla="*/ 2 h 127"/>
                <a:gd name="T20" fmla="*/ 66758804 w 150"/>
                <a:gd name="T21" fmla="*/ 7 h 127"/>
                <a:gd name="T22" fmla="*/ 66758804 w 150"/>
                <a:gd name="T23" fmla="*/ 10 h 127"/>
                <a:gd name="T24" fmla="*/ 66758804 w 150"/>
                <a:gd name="T25" fmla="*/ 17 h 127"/>
                <a:gd name="T26" fmla="*/ 66758804 w 150"/>
                <a:gd name="T27" fmla="*/ 25 h 127"/>
                <a:gd name="T28" fmla="*/ 66758804 w 150"/>
                <a:gd name="T29" fmla="*/ 43 h 127"/>
                <a:gd name="T30" fmla="*/ 66758804 w 150"/>
                <a:gd name="T31" fmla="*/ 60 h 127"/>
                <a:gd name="T32" fmla="*/ 66758804 w 150"/>
                <a:gd name="T33" fmla="*/ 75 h 127"/>
                <a:gd name="T34" fmla="*/ 66758804 w 150"/>
                <a:gd name="T35" fmla="*/ 85 h 127"/>
                <a:gd name="T36" fmla="*/ 66758804 w 150"/>
                <a:gd name="T37" fmla="*/ 119 h 127"/>
                <a:gd name="T38" fmla="*/ 66758804 w 150"/>
                <a:gd name="T39" fmla="*/ 125 h 127"/>
                <a:gd name="T40" fmla="*/ 66758804 w 150"/>
                <a:gd name="T41" fmla="*/ 129 h 127"/>
                <a:gd name="T42" fmla="*/ 66758804 w 150"/>
                <a:gd name="T43" fmla="*/ 132 h 127"/>
                <a:gd name="T44" fmla="*/ 66758804 w 150"/>
                <a:gd name="T45" fmla="*/ 132 h 127"/>
                <a:gd name="T46" fmla="*/ 66758804 w 150"/>
                <a:gd name="T47" fmla="*/ 135 h 127"/>
                <a:gd name="T48" fmla="*/ 66758804 w 150"/>
                <a:gd name="T49" fmla="*/ 140 h 127"/>
                <a:gd name="T50" fmla="*/ 66758804 w 150"/>
                <a:gd name="T51" fmla="*/ 144 h 127"/>
                <a:gd name="T52" fmla="*/ 66758804 w 150"/>
                <a:gd name="T53" fmla="*/ 146 h 127"/>
                <a:gd name="T54" fmla="*/ 66758804 w 150"/>
                <a:gd name="T55" fmla="*/ 146 h 127"/>
                <a:gd name="T56" fmla="*/ 66758804 w 150"/>
                <a:gd name="T57" fmla="*/ 146 h 127"/>
                <a:gd name="T58" fmla="*/ 66758804 w 150"/>
                <a:gd name="T59" fmla="*/ 144 h 127"/>
                <a:gd name="T60" fmla="*/ 66758804 w 150"/>
                <a:gd name="T61" fmla="*/ 140 h 127"/>
                <a:gd name="T62" fmla="*/ 66758804 w 150"/>
                <a:gd name="T63" fmla="*/ 134 h 127"/>
                <a:gd name="T64" fmla="*/ 66758804 w 150"/>
                <a:gd name="T65" fmla="*/ 102 h 127"/>
                <a:gd name="T66" fmla="*/ 66758804 w 150"/>
                <a:gd name="T67" fmla="*/ 110 h 127"/>
                <a:gd name="T68" fmla="*/ 66758804 w 150"/>
                <a:gd name="T69" fmla="*/ 177 h 127"/>
                <a:gd name="T70" fmla="*/ 66758804 w 150"/>
                <a:gd name="T71" fmla="*/ 174 h 127"/>
                <a:gd name="T72" fmla="*/ 66758804 w 150"/>
                <a:gd name="T73" fmla="*/ 177 h 127"/>
                <a:gd name="T74" fmla="*/ 66758804 w 150"/>
                <a:gd name="T75" fmla="*/ 198 h 127"/>
                <a:gd name="T76" fmla="*/ 66758804 w 150"/>
                <a:gd name="T77" fmla="*/ 198 h 1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27"/>
                <a:gd name="T119" fmla="*/ 150 w 150"/>
                <a:gd name="T120" fmla="*/ 127 h 1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27">
                  <a:moveTo>
                    <a:pt x="41" y="125"/>
                  </a:moveTo>
                  <a:lnTo>
                    <a:pt x="56" y="113"/>
                  </a:lnTo>
                  <a:lnTo>
                    <a:pt x="18" y="28"/>
                  </a:lnTo>
                  <a:lnTo>
                    <a:pt x="1" y="30"/>
                  </a:lnTo>
                  <a:lnTo>
                    <a:pt x="0" y="28"/>
                  </a:lnTo>
                  <a:lnTo>
                    <a:pt x="51" y="6"/>
                  </a:lnTo>
                  <a:lnTo>
                    <a:pt x="59" y="3"/>
                  </a:lnTo>
                  <a:lnTo>
                    <a:pt x="67" y="1"/>
                  </a:lnTo>
                  <a:lnTo>
                    <a:pt x="74" y="0"/>
                  </a:lnTo>
                  <a:lnTo>
                    <a:pt x="81" y="1"/>
                  </a:lnTo>
                  <a:lnTo>
                    <a:pt x="86" y="4"/>
                  </a:lnTo>
                  <a:lnTo>
                    <a:pt x="89" y="6"/>
                  </a:lnTo>
                  <a:lnTo>
                    <a:pt x="93" y="10"/>
                  </a:lnTo>
                  <a:lnTo>
                    <a:pt x="95" y="15"/>
                  </a:lnTo>
                  <a:lnTo>
                    <a:pt x="98" y="26"/>
                  </a:lnTo>
                  <a:lnTo>
                    <a:pt x="94" y="36"/>
                  </a:lnTo>
                  <a:lnTo>
                    <a:pt x="89" y="45"/>
                  </a:lnTo>
                  <a:lnTo>
                    <a:pt x="82" y="51"/>
                  </a:lnTo>
                  <a:lnTo>
                    <a:pt x="123" y="71"/>
                  </a:lnTo>
                  <a:lnTo>
                    <a:pt x="130" y="75"/>
                  </a:lnTo>
                  <a:lnTo>
                    <a:pt x="138" y="77"/>
                  </a:lnTo>
                  <a:lnTo>
                    <a:pt x="143" y="79"/>
                  </a:lnTo>
                  <a:lnTo>
                    <a:pt x="149" y="79"/>
                  </a:lnTo>
                  <a:lnTo>
                    <a:pt x="150" y="81"/>
                  </a:lnTo>
                  <a:lnTo>
                    <a:pt x="140" y="84"/>
                  </a:lnTo>
                  <a:lnTo>
                    <a:pt x="133" y="86"/>
                  </a:lnTo>
                  <a:lnTo>
                    <a:pt x="127" y="87"/>
                  </a:lnTo>
                  <a:lnTo>
                    <a:pt x="122" y="87"/>
                  </a:lnTo>
                  <a:lnTo>
                    <a:pt x="117" y="87"/>
                  </a:lnTo>
                  <a:lnTo>
                    <a:pt x="113" y="86"/>
                  </a:lnTo>
                  <a:lnTo>
                    <a:pt x="108" y="84"/>
                  </a:lnTo>
                  <a:lnTo>
                    <a:pt x="102" y="80"/>
                  </a:lnTo>
                  <a:lnTo>
                    <a:pt x="67" y="61"/>
                  </a:lnTo>
                  <a:lnTo>
                    <a:pt x="56" y="66"/>
                  </a:lnTo>
                  <a:lnTo>
                    <a:pt x="73" y="106"/>
                  </a:lnTo>
                  <a:lnTo>
                    <a:pt x="89" y="104"/>
                  </a:lnTo>
                  <a:lnTo>
                    <a:pt x="91" y="106"/>
                  </a:lnTo>
                  <a:lnTo>
                    <a:pt x="42" y="127"/>
                  </a:lnTo>
                  <a:lnTo>
                    <a:pt x="41" y="125"/>
                  </a:lnTo>
                  <a:close/>
                </a:path>
              </a:pathLst>
            </a:custGeom>
            <a:solidFill>
              <a:srgbClr val="000000"/>
            </a:solidFill>
            <a:ln w="9525">
              <a:noFill/>
              <a:round/>
              <a:headEnd/>
              <a:tailEnd/>
            </a:ln>
          </p:spPr>
          <p:txBody>
            <a:bodyPr/>
            <a:lstStyle/>
            <a:p>
              <a:endParaRPr lang="en-US"/>
            </a:p>
          </p:txBody>
        </p:sp>
        <p:sp>
          <p:nvSpPr>
            <p:cNvPr id="36992" name="Freeform 55"/>
            <p:cNvSpPr>
              <a:spLocks noChangeAspect="1"/>
            </p:cNvSpPr>
            <p:nvPr/>
          </p:nvSpPr>
          <p:spPr bwMode="auto">
            <a:xfrm>
              <a:off x="3158" y="1350"/>
              <a:ext cx="67" cy="21"/>
            </a:xfrm>
            <a:custGeom>
              <a:avLst/>
              <a:gdLst>
                <a:gd name="T0" fmla="*/ 63956518 w 99"/>
                <a:gd name="T1" fmla="*/ 307 h 121"/>
                <a:gd name="T2" fmla="*/ 63956518 w 99"/>
                <a:gd name="T3" fmla="*/ 307 h 121"/>
                <a:gd name="T4" fmla="*/ 63956518 w 99"/>
                <a:gd name="T5" fmla="*/ 72 h 121"/>
                <a:gd name="T6" fmla="*/ 36920762 w 99"/>
                <a:gd name="T7" fmla="*/ 87 h 121"/>
                <a:gd name="T8" fmla="*/ 0 w 99"/>
                <a:gd name="T9" fmla="*/ 78 h 121"/>
                <a:gd name="T10" fmla="*/ 63956518 w 99"/>
                <a:gd name="T11" fmla="*/ 0 h 121"/>
                <a:gd name="T12" fmla="*/ 63956518 w 99"/>
                <a:gd name="T13" fmla="*/ 6 h 121"/>
                <a:gd name="T14" fmla="*/ 63956518 w 99"/>
                <a:gd name="T15" fmla="*/ 45 h 121"/>
                <a:gd name="T16" fmla="*/ 63956518 w 99"/>
                <a:gd name="T17" fmla="*/ 290 h 121"/>
                <a:gd name="T18" fmla="*/ 63956518 w 99"/>
                <a:gd name="T19" fmla="*/ 275 h 121"/>
                <a:gd name="T20" fmla="*/ 63956518 w 99"/>
                <a:gd name="T21" fmla="*/ 284 h 121"/>
                <a:gd name="T22" fmla="*/ 63956518 w 99"/>
                <a:gd name="T23" fmla="*/ 307 h 121"/>
                <a:gd name="T24" fmla="*/ 63956518 w 99"/>
                <a:gd name="T25" fmla="*/ 30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21"/>
                <a:gd name="T41" fmla="*/ 99 w 9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21">
                  <a:moveTo>
                    <a:pt x="50" y="118"/>
                  </a:moveTo>
                  <a:lnTo>
                    <a:pt x="63" y="106"/>
                  </a:lnTo>
                  <a:lnTo>
                    <a:pt x="18" y="24"/>
                  </a:lnTo>
                  <a:lnTo>
                    <a:pt x="1" y="29"/>
                  </a:lnTo>
                  <a:lnTo>
                    <a:pt x="0" y="26"/>
                  </a:lnTo>
                  <a:lnTo>
                    <a:pt x="47" y="0"/>
                  </a:lnTo>
                  <a:lnTo>
                    <a:pt x="48" y="2"/>
                  </a:lnTo>
                  <a:lnTo>
                    <a:pt x="35" y="15"/>
                  </a:lnTo>
                  <a:lnTo>
                    <a:pt x="81" y="97"/>
                  </a:lnTo>
                  <a:lnTo>
                    <a:pt x="98" y="92"/>
                  </a:lnTo>
                  <a:lnTo>
                    <a:pt x="99" y="95"/>
                  </a:lnTo>
                  <a:lnTo>
                    <a:pt x="51" y="121"/>
                  </a:lnTo>
                  <a:lnTo>
                    <a:pt x="50" y="118"/>
                  </a:lnTo>
                  <a:close/>
                </a:path>
              </a:pathLst>
            </a:custGeom>
            <a:solidFill>
              <a:srgbClr val="000000"/>
            </a:solidFill>
            <a:ln w="9525">
              <a:noFill/>
              <a:round/>
              <a:headEnd/>
              <a:tailEnd/>
            </a:ln>
          </p:spPr>
          <p:txBody>
            <a:bodyPr/>
            <a:lstStyle/>
            <a:p>
              <a:endParaRPr lang="en-US"/>
            </a:p>
          </p:txBody>
        </p:sp>
        <p:sp>
          <p:nvSpPr>
            <p:cNvPr id="36993" name="Freeform 56"/>
            <p:cNvSpPr>
              <a:spLocks noChangeAspect="1"/>
            </p:cNvSpPr>
            <p:nvPr/>
          </p:nvSpPr>
          <p:spPr bwMode="auto">
            <a:xfrm>
              <a:off x="3196" y="1338"/>
              <a:ext cx="104" cy="27"/>
            </a:xfrm>
            <a:custGeom>
              <a:avLst/>
              <a:gdLst>
                <a:gd name="T0" fmla="*/ 70572554 w 152"/>
                <a:gd name="T1" fmla="*/ 238 h 160"/>
                <a:gd name="T2" fmla="*/ 70572554 w 152"/>
                <a:gd name="T3" fmla="*/ 238 h 160"/>
                <a:gd name="T4" fmla="*/ 70572554 w 152"/>
                <a:gd name="T5" fmla="*/ 141 h 160"/>
                <a:gd name="T6" fmla="*/ 42105960 w 152"/>
                <a:gd name="T7" fmla="*/ 156 h 160"/>
                <a:gd name="T8" fmla="*/ 0 w 152"/>
                <a:gd name="T9" fmla="*/ 152 h 160"/>
                <a:gd name="T10" fmla="*/ 70572554 w 152"/>
                <a:gd name="T11" fmla="*/ 104 h 160"/>
                <a:gd name="T12" fmla="*/ 70572554 w 152"/>
                <a:gd name="T13" fmla="*/ 171 h 160"/>
                <a:gd name="T14" fmla="*/ 70572554 w 152"/>
                <a:gd name="T15" fmla="*/ 171 h 160"/>
                <a:gd name="T16" fmla="*/ 70572554 w 152"/>
                <a:gd name="T17" fmla="*/ 40 h 160"/>
                <a:gd name="T18" fmla="*/ 70572554 w 152"/>
                <a:gd name="T19" fmla="*/ 62 h 160"/>
                <a:gd name="T20" fmla="*/ 70572554 w 152"/>
                <a:gd name="T21" fmla="*/ 60 h 160"/>
                <a:gd name="T22" fmla="*/ 70572554 w 152"/>
                <a:gd name="T23" fmla="*/ 0 h 160"/>
                <a:gd name="T24" fmla="*/ 70572554 w 152"/>
                <a:gd name="T25" fmla="*/ 6 h 160"/>
                <a:gd name="T26" fmla="*/ 70572554 w 152"/>
                <a:gd name="T27" fmla="*/ 30 h 160"/>
                <a:gd name="T28" fmla="*/ 70572554 w 152"/>
                <a:gd name="T29" fmla="*/ 213 h 160"/>
                <a:gd name="T30" fmla="*/ 70572554 w 152"/>
                <a:gd name="T31" fmla="*/ 224 h 160"/>
                <a:gd name="T32" fmla="*/ 70572554 w 152"/>
                <a:gd name="T33" fmla="*/ 145 h 160"/>
                <a:gd name="T34" fmla="*/ 70572554 w 152"/>
                <a:gd name="T35" fmla="*/ 145 h 160"/>
                <a:gd name="T36" fmla="*/ 70572554 w 152"/>
                <a:gd name="T37" fmla="*/ 238 h 160"/>
                <a:gd name="T38" fmla="*/ 70572554 w 152"/>
                <a:gd name="T39" fmla="*/ 238 h 160"/>
                <a:gd name="T40" fmla="*/ 70572554 w 152"/>
                <a:gd name="T41" fmla="*/ 238 h 160"/>
                <a:gd name="T42" fmla="*/ 70572554 w 152"/>
                <a:gd name="T43" fmla="*/ 238 h 160"/>
                <a:gd name="T44" fmla="*/ 70572554 w 152"/>
                <a:gd name="T45" fmla="*/ 238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0"/>
                <a:gd name="T71" fmla="*/ 152 w 152"/>
                <a:gd name="T72" fmla="*/ 160 h 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0">
                  <a:moveTo>
                    <a:pt x="61" y="157"/>
                  </a:moveTo>
                  <a:lnTo>
                    <a:pt x="72" y="144"/>
                  </a:lnTo>
                  <a:lnTo>
                    <a:pt x="20" y="66"/>
                  </a:lnTo>
                  <a:lnTo>
                    <a:pt x="1" y="73"/>
                  </a:lnTo>
                  <a:lnTo>
                    <a:pt x="0" y="71"/>
                  </a:lnTo>
                  <a:lnTo>
                    <a:pt x="31" y="49"/>
                  </a:lnTo>
                  <a:lnTo>
                    <a:pt x="132" y="80"/>
                  </a:lnTo>
                  <a:lnTo>
                    <a:pt x="87" y="19"/>
                  </a:lnTo>
                  <a:lnTo>
                    <a:pt x="65" y="29"/>
                  </a:lnTo>
                  <a:lnTo>
                    <a:pt x="63" y="28"/>
                  </a:lnTo>
                  <a:lnTo>
                    <a:pt x="102" y="0"/>
                  </a:lnTo>
                  <a:lnTo>
                    <a:pt x="103" y="3"/>
                  </a:lnTo>
                  <a:lnTo>
                    <a:pt x="93" y="14"/>
                  </a:lnTo>
                  <a:lnTo>
                    <a:pt x="152" y="100"/>
                  </a:lnTo>
                  <a:lnTo>
                    <a:pt x="146" y="105"/>
                  </a:lnTo>
                  <a:lnTo>
                    <a:pt x="27" y="68"/>
                  </a:lnTo>
                  <a:lnTo>
                    <a:pt x="80" y="139"/>
                  </a:lnTo>
                  <a:lnTo>
                    <a:pt x="100" y="130"/>
                  </a:lnTo>
                  <a:lnTo>
                    <a:pt x="102" y="132"/>
                  </a:lnTo>
                  <a:lnTo>
                    <a:pt x="62" y="160"/>
                  </a:lnTo>
                  <a:lnTo>
                    <a:pt x="61" y="157"/>
                  </a:lnTo>
                  <a:close/>
                </a:path>
              </a:pathLst>
            </a:custGeom>
            <a:solidFill>
              <a:srgbClr val="000000"/>
            </a:solidFill>
            <a:ln w="9525">
              <a:noFill/>
              <a:round/>
              <a:headEnd/>
              <a:tailEnd/>
            </a:ln>
          </p:spPr>
          <p:txBody>
            <a:bodyPr/>
            <a:lstStyle/>
            <a:p>
              <a:endParaRPr lang="en-US"/>
            </a:p>
          </p:txBody>
        </p:sp>
        <p:sp>
          <p:nvSpPr>
            <p:cNvPr id="36994" name="Freeform 57"/>
            <p:cNvSpPr>
              <a:spLocks noChangeAspect="1"/>
            </p:cNvSpPr>
            <p:nvPr/>
          </p:nvSpPr>
          <p:spPr bwMode="auto">
            <a:xfrm>
              <a:off x="3271" y="1327"/>
              <a:ext cx="98" cy="23"/>
            </a:xfrm>
            <a:custGeom>
              <a:avLst/>
              <a:gdLst>
                <a:gd name="T0" fmla="*/ 71604257 w 143"/>
                <a:gd name="T1" fmla="*/ 176 h 141"/>
                <a:gd name="T2" fmla="*/ 71604257 w 143"/>
                <a:gd name="T3" fmla="*/ 175 h 141"/>
                <a:gd name="T4" fmla="*/ 71604257 w 143"/>
                <a:gd name="T5" fmla="*/ 77 h 141"/>
                <a:gd name="T6" fmla="*/ 71604257 w 143"/>
                <a:gd name="T7" fmla="*/ 88 h 141"/>
                <a:gd name="T8" fmla="*/ 0 w 143"/>
                <a:gd name="T9" fmla="*/ 85 h 141"/>
                <a:gd name="T10" fmla="*/ 71604257 w 143"/>
                <a:gd name="T11" fmla="*/ 0 h 141"/>
                <a:gd name="T12" fmla="*/ 71604257 w 143"/>
                <a:gd name="T13" fmla="*/ 34 h 141"/>
                <a:gd name="T14" fmla="*/ 71604257 w 143"/>
                <a:gd name="T15" fmla="*/ 38 h 141"/>
                <a:gd name="T16" fmla="*/ 71604257 w 143"/>
                <a:gd name="T17" fmla="*/ 28 h 141"/>
                <a:gd name="T18" fmla="*/ 71604257 w 143"/>
                <a:gd name="T19" fmla="*/ 23 h 141"/>
                <a:gd name="T20" fmla="*/ 71604257 w 143"/>
                <a:gd name="T21" fmla="*/ 23 h 141"/>
                <a:gd name="T22" fmla="*/ 71604257 w 143"/>
                <a:gd name="T23" fmla="*/ 30 h 141"/>
                <a:gd name="T24" fmla="*/ 71604257 w 143"/>
                <a:gd name="T25" fmla="*/ 57 h 141"/>
                <a:gd name="T26" fmla="*/ 71604257 w 143"/>
                <a:gd name="T27" fmla="*/ 101 h 141"/>
                <a:gd name="T28" fmla="*/ 71604257 w 143"/>
                <a:gd name="T29" fmla="*/ 78 h 141"/>
                <a:gd name="T30" fmla="*/ 71604257 w 143"/>
                <a:gd name="T31" fmla="*/ 55 h 141"/>
                <a:gd name="T32" fmla="*/ 71604257 w 143"/>
                <a:gd name="T33" fmla="*/ 53 h 141"/>
                <a:gd name="T34" fmla="*/ 71604257 w 143"/>
                <a:gd name="T35" fmla="*/ 98 h 141"/>
                <a:gd name="T36" fmla="*/ 71604257 w 143"/>
                <a:gd name="T37" fmla="*/ 99 h 141"/>
                <a:gd name="T38" fmla="*/ 71604257 w 143"/>
                <a:gd name="T39" fmla="*/ 85 h 141"/>
                <a:gd name="T40" fmla="*/ 71604257 w 143"/>
                <a:gd name="T41" fmla="*/ 107 h 141"/>
                <a:gd name="T42" fmla="*/ 71604257 w 143"/>
                <a:gd name="T43" fmla="*/ 158 h 141"/>
                <a:gd name="T44" fmla="*/ 71604257 w 143"/>
                <a:gd name="T45" fmla="*/ 125 h 141"/>
                <a:gd name="T46" fmla="*/ 71604257 w 143"/>
                <a:gd name="T47" fmla="*/ 116 h 141"/>
                <a:gd name="T48" fmla="*/ 71604257 w 143"/>
                <a:gd name="T49" fmla="*/ 108 h 141"/>
                <a:gd name="T50" fmla="*/ 71604257 w 143"/>
                <a:gd name="T51" fmla="*/ 94 h 141"/>
                <a:gd name="T52" fmla="*/ 71604257 w 143"/>
                <a:gd name="T53" fmla="*/ 71 h 141"/>
                <a:gd name="T54" fmla="*/ 71604257 w 143"/>
                <a:gd name="T55" fmla="*/ 65 h 141"/>
                <a:gd name="T56" fmla="*/ 71604257 w 143"/>
                <a:gd name="T57" fmla="*/ 108 h 141"/>
                <a:gd name="T58" fmla="*/ 71604257 w 143"/>
                <a:gd name="T59" fmla="*/ 176 h 141"/>
                <a:gd name="T60" fmla="*/ 71604257 w 143"/>
                <a:gd name="T61" fmla="*/ 176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3"/>
                <a:gd name="T94" fmla="*/ 0 h 141"/>
                <a:gd name="T95" fmla="*/ 143 w 143"/>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3" h="141">
                  <a:moveTo>
                    <a:pt x="71" y="138"/>
                  </a:moveTo>
                  <a:lnTo>
                    <a:pt x="80" y="123"/>
                  </a:lnTo>
                  <a:lnTo>
                    <a:pt x="18" y="54"/>
                  </a:lnTo>
                  <a:lnTo>
                    <a:pt x="2" y="62"/>
                  </a:lnTo>
                  <a:lnTo>
                    <a:pt x="0" y="60"/>
                  </a:lnTo>
                  <a:lnTo>
                    <a:pt x="66" y="0"/>
                  </a:lnTo>
                  <a:lnTo>
                    <a:pt x="88" y="24"/>
                  </a:lnTo>
                  <a:lnTo>
                    <a:pt x="84" y="27"/>
                  </a:lnTo>
                  <a:lnTo>
                    <a:pt x="74" y="20"/>
                  </a:lnTo>
                  <a:lnTo>
                    <a:pt x="67" y="16"/>
                  </a:lnTo>
                  <a:lnTo>
                    <a:pt x="59" y="16"/>
                  </a:lnTo>
                  <a:lnTo>
                    <a:pt x="53" y="21"/>
                  </a:lnTo>
                  <a:lnTo>
                    <a:pt x="32" y="40"/>
                  </a:lnTo>
                  <a:lnTo>
                    <a:pt x="59" y="71"/>
                  </a:lnTo>
                  <a:lnTo>
                    <a:pt x="77" y="55"/>
                  </a:lnTo>
                  <a:lnTo>
                    <a:pt x="69" y="39"/>
                  </a:lnTo>
                  <a:lnTo>
                    <a:pt x="71" y="37"/>
                  </a:lnTo>
                  <a:lnTo>
                    <a:pt x="99" y="69"/>
                  </a:lnTo>
                  <a:lnTo>
                    <a:pt x="97" y="70"/>
                  </a:lnTo>
                  <a:lnTo>
                    <a:pt x="82" y="60"/>
                  </a:lnTo>
                  <a:lnTo>
                    <a:pt x="63" y="75"/>
                  </a:lnTo>
                  <a:lnTo>
                    <a:pt x="95" y="111"/>
                  </a:lnTo>
                  <a:lnTo>
                    <a:pt x="119" y="88"/>
                  </a:lnTo>
                  <a:lnTo>
                    <a:pt x="125" y="82"/>
                  </a:lnTo>
                  <a:lnTo>
                    <a:pt x="127" y="76"/>
                  </a:lnTo>
                  <a:lnTo>
                    <a:pt x="123" y="66"/>
                  </a:lnTo>
                  <a:lnTo>
                    <a:pt x="113" y="50"/>
                  </a:lnTo>
                  <a:lnTo>
                    <a:pt x="117" y="46"/>
                  </a:lnTo>
                  <a:lnTo>
                    <a:pt x="143" y="76"/>
                  </a:lnTo>
                  <a:lnTo>
                    <a:pt x="72" y="141"/>
                  </a:lnTo>
                  <a:lnTo>
                    <a:pt x="71" y="138"/>
                  </a:lnTo>
                  <a:close/>
                </a:path>
              </a:pathLst>
            </a:custGeom>
            <a:solidFill>
              <a:srgbClr val="000000"/>
            </a:solidFill>
            <a:ln w="9525">
              <a:noFill/>
              <a:round/>
              <a:headEnd/>
              <a:tailEnd/>
            </a:ln>
          </p:spPr>
          <p:txBody>
            <a:bodyPr/>
            <a:lstStyle/>
            <a:p>
              <a:endParaRPr lang="en-US"/>
            </a:p>
          </p:txBody>
        </p:sp>
        <p:sp>
          <p:nvSpPr>
            <p:cNvPr id="36995" name="Freeform 58"/>
            <p:cNvSpPr>
              <a:spLocks noChangeAspect="1"/>
            </p:cNvSpPr>
            <p:nvPr/>
          </p:nvSpPr>
          <p:spPr bwMode="auto">
            <a:xfrm>
              <a:off x="3366" y="1305"/>
              <a:ext cx="81" cy="21"/>
            </a:xfrm>
            <a:custGeom>
              <a:avLst/>
              <a:gdLst>
                <a:gd name="T0" fmla="*/ 62468718 w 120"/>
                <a:gd name="T1" fmla="*/ 167 h 121"/>
                <a:gd name="T2" fmla="*/ 62468718 w 120"/>
                <a:gd name="T3" fmla="*/ 188 h 121"/>
                <a:gd name="T4" fmla="*/ 62468718 w 120"/>
                <a:gd name="T5" fmla="*/ 218 h 121"/>
                <a:gd name="T6" fmla="*/ 62468718 w 120"/>
                <a:gd name="T7" fmla="*/ 254 h 121"/>
                <a:gd name="T8" fmla="*/ 62468718 w 120"/>
                <a:gd name="T9" fmla="*/ 290 h 121"/>
                <a:gd name="T10" fmla="*/ 62468718 w 120"/>
                <a:gd name="T11" fmla="*/ 307 h 121"/>
                <a:gd name="T12" fmla="*/ 62468718 w 120"/>
                <a:gd name="T13" fmla="*/ 307 h 121"/>
                <a:gd name="T14" fmla="*/ 62468718 w 120"/>
                <a:gd name="T15" fmla="*/ 307 h 121"/>
                <a:gd name="T16" fmla="*/ 62468718 w 120"/>
                <a:gd name="T17" fmla="*/ 307 h 121"/>
                <a:gd name="T18" fmla="*/ 62468718 w 120"/>
                <a:gd name="T19" fmla="*/ 307 h 121"/>
                <a:gd name="T20" fmla="*/ 62468718 w 120"/>
                <a:gd name="T21" fmla="*/ 307 h 121"/>
                <a:gd name="T22" fmla="*/ 62468718 w 120"/>
                <a:gd name="T23" fmla="*/ 307 h 121"/>
                <a:gd name="T24" fmla="*/ 62468718 w 120"/>
                <a:gd name="T25" fmla="*/ 307 h 121"/>
                <a:gd name="T26" fmla="*/ 62468718 w 120"/>
                <a:gd name="T27" fmla="*/ 269 h 121"/>
                <a:gd name="T28" fmla="*/ 0 w 120"/>
                <a:gd name="T29" fmla="*/ 203 h 121"/>
                <a:gd name="T30" fmla="*/ 62468718 w 120"/>
                <a:gd name="T31" fmla="*/ 137 h 121"/>
                <a:gd name="T32" fmla="*/ 62468718 w 120"/>
                <a:gd name="T33" fmla="*/ 72 h 121"/>
                <a:gd name="T34" fmla="*/ 62468718 w 120"/>
                <a:gd name="T35" fmla="*/ 48 h 121"/>
                <a:gd name="T36" fmla="*/ 62468718 w 120"/>
                <a:gd name="T37" fmla="*/ 27 h 121"/>
                <a:gd name="T38" fmla="*/ 62468718 w 120"/>
                <a:gd name="T39" fmla="*/ 12 h 121"/>
                <a:gd name="T40" fmla="*/ 62468718 w 120"/>
                <a:gd name="T41" fmla="*/ 0 h 121"/>
                <a:gd name="T42" fmla="*/ 62468718 w 120"/>
                <a:gd name="T43" fmla="*/ 48 h 121"/>
                <a:gd name="T44" fmla="*/ 62468718 w 120"/>
                <a:gd name="T45" fmla="*/ 60 h 121"/>
                <a:gd name="T46" fmla="*/ 62468718 w 120"/>
                <a:gd name="T47" fmla="*/ 57 h 121"/>
                <a:gd name="T48" fmla="*/ 62468718 w 120"/>
                <a:gd name="T49" fmla="*/ 48 h 121"/>
                <a:gd name="T50" fmla="*/ 62468718 w 120"/>
                <a:gd name="T51" fmla="*/ 45 h 121"/>
                <a:gd name="T52" fmla="*/ 62468718 w 120"/>
                <a:gd name="T53" fmla="*/ 42 h 121"/>
                <a:gd name="T54" fmla="*/ 62468718 w 120"/>
                <a:gd name="T55" fmla="*/ 45 h 121"/>
                <a:gd name="T56" fmla="*/ 62468718 w 120"/>
                <a:gd name="T57" fmla="*/ 48 h 121"/>
                <a:gd name="T58" fmla="*/ 62468718 w 120"/>
                <a:gd name="T59" fmla="*/ 60 h 121"/>
                <a:gd name="T60" fmla="*/ 62468718 w 120"/>
                <a:gd name="T61" fmla="*/ 78 h 121"/>
                <a:gd name="T62" fmla="*/ 62468718 w 120"/>
                <a:gd name="T63" fmla="*/ 125 h 121"/>
                <a:gd name="T64" fmla="*/ 62468718 w 120"/>
                <a:gd name="T65" fmla="*/ 179 h 121"/>
                <a:gd name="T66" fmla="*/ 62468718 w 120"/>
                <a:gd name="T67" fmla="*/ 227 h 121"/>
                <a:gd name="T68" fmla="*/ 62468718 w 120"/>
                <a:gd name="T69" fmla="*/ 272 h 121"/>
                <a:gd name="T70" fmla="*/ 62468718 w 120"/>
                <a:gd name="T71" fmla="*/ 290 h 121"/>
                <a:gd name="T72" fmla="*/ 62468718 w 120"/>
                <a:gd name="T73" fmla="*/ 302 h 121"/>
                <a:gd name="T74" fmla="*/ 62468718 w 120"/>
                <a:gd name="T75" fmla="*/ 307 h 121"/>
                <a:gd name="T76" fmla="*/ 62468718 w 120"/>
                <a:gd name="T77" fmla="*/ 307 h 121"/>
                <a:gd name="T78" fmla="*/ 62468718 w 120"/>
                <a:gd name="T79" fmla="*/ 307 h 121"/>
                <a:gd name="T80" fmla="*/ 62468718 w 120"/>
                <a:gd name="T81" fmla="*/ 305 h 121"/>
                <a:gd name="T82" fmla="*/ 62468718 w 120"/>
                <a:gd name="T83" fmla="*/ 290 h 121"/>
                <a:gd name="T84" fmla="*/ 62468718 w 120"/>
                <a:gd name="T85" fmla="*/ 272 h 121"/>
                <a:gd name="T86" fmla="*/ 62468718 w 120"/>
                <a:gd name="T87" fmla="*/ 224 h 121"/>
                <a:gd name="T88" fmla="*/ 62468718 w 120"/>
                <a:gd name="T89" fmla="*/ 182 h 121"/>
                <a:gd name="T90" fmla="*/ 62468718 w 120"/>
                <a:gd name="T91" fmla="*/ 149 h 121"/>
                <a:gd name="T92" fmla="*/ 62468718 w 120"/>
                <a:gd name="T93" fmla="*/ 119 h 121"/>
                <a:gd name="T94" fmla="*/ 62468718 w 120"/>
                <a:gd name="T95" fmla="*/ 108 h 121"/>
                <a:gd name="T96" fmla="*/ 62468718 w 120"/>
                <a:gd name="T97" fmla="*/ 16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121"/>
                <a:gd name="T149" fmla="*/ 120 w 120"/>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121">
                  <a:moveTo>
                    <a:pt x="120" y="56"/>
                  </a:moveTo>
                  <a:lnTo>
                    <a:pt x="117" y="63"/>
                  </a:lnTo>
                  <a:lnTo>
                    <a:pt x="113" y="73"/>
                  </a:lnTo>
                  <a:lnTo>
                    <a:pt x="108" y="85"/>
                  </a:lnTo>
                  <a:lnTo>
                    <a:pt x="100" y="97"/>
                  </a:lnTo>
                  <a:lnTo>
                    <a:pt x="91" y="107"/>
                  </a:lnTo>
                  <a:lnTo>
                    <a:pt x="81" y="113"/>
                  </a:lnTo>
                  <a:lnTo>
                    <a:pt x="71" y="118"/>
                  </a:lnTo>
                  <a:lnTo>
                    <a:pt x="61" y="121"/>
                  </a:lnTo>
                  <a:lnTo>
                    <a:pt x="51" y="120"/>
                  </a:lnTo>
                  <a:lnTo>
                    <a:pt x="41" y="117"/>
                  </a:lnTo>
                  <a:lnTo>
                    <a:pt x="31" y="113"/>
                  </a:lnTo>
                  <a:lnTo>
                    <a:pt x="22" y="107"/>
                  </a:lnTo>
                  <a:lnTo>
                    <a:pt x="7" y="90"/>
                  </a:lnTo>
                  <a:lnTo>
                    <a:pt x="0" y="68"/>
                  </a:lnTo>
                  <a:lnTo>
                    <a:pt x="3" y="46"/>
                  </a:lnTo>
                  <a:lnTo>
                    <a:pt x="14" y="24"/>
                  </a:lnTo>
                  <a:lnTo>
                    <a:pt x="21" y="16"/>
                  </a:lnTo>
                  <a:lnTo>
                    <a:pt x="30" y="9"/>
                  </a:lnTo>
                  <a:lnTo>
                    <a:pt x="37" y="4"/>
                  </a:lnTo>
                  <a:lnTo>
                    <a:pt x="44" y="0"/>
                  </a:lnTo>
                  <a:lnTo>
                    <a:pt x="65" y="16"/>
                  </a:lnTo>
                  <a:lnTo>
                    <a:pt x="61" y="20"/>
                  </a:lnTo>
                  <a:lnTo>
                    <a:pt x="57" y="19"/>
                  </a:lnTo>
                  <a:lnTo>
                    <a:pt x="54" y="16"/>
                  </a:lnTo>
                  <a:lnTo>
                    <a:pt x="49" y="15"/>
                  </a:lnTo>
                  <a:lnTo>
                    <a:pt x="42" y="14"/>
                  </a:lnTo>
                  <a:lnTo>
                    <a:pt x="37" y="15"/>
                  </a:lnTo>
                  <a:lnTo>
                    <a:pt x="31" y="16"/>
                  </a:lnTo>
                  <a:lnTo>
                    <a:pt x="25" y="20"/>
                  </a:lnTo>
                  <a:lnTo>
                    <a:pt x="19" y="26"/>
                  </a:lnTo>
                  <a:lnTo>
                    <a:pt x="11" y="42"/>
                  </a:lnTo>
                  <a:lnTo>
                    <a:pt x="12" y="60"/>
                  </a:lnTo>
                  <a:lnTo>
                    <a:pt x="21" y="76"/>
                  </a:lnTo>
                  <a:lnTo>
                    <a:pt x="36" y="91"/>
                  </a:lnTo>
                  <a:lnTo>
                    <a:pt x="44" y="97"/>
                  </a:lnTo>
                  <a:lnTo>
                    <a:pt x="52" y="101"/>
                  </a:lnTo>
                  <a:lnTo>
                    <a:pt x="61" y="103"/>
                  </a:lnTo>
                  <a:lnTo>
                    <a:pt x="70" y="105"/>
                  </a:lnTo>
                  <a:lnTo>
                    <a:pt x="77" y="105"/>
                  </a:lnTo>
                  <a:lnTo>
                    <a:pt x="85" y="102"/>
                  </a:lnTo>
                  <a:lnTo>
                    <a:pt x="92" y="97"/>
                  </a:lnTo>
                  <a:lnTo>
                    <a:pt x="98" y="91"/>
                  </a:lnTo>
                  <a:lnTo>
                    <a:pt x="107" y="75"/>
                  </a:lnTo>
                  <a:lnTo>
                    <a:pt x="106" y="61"/>
                  </a:lnTo>
                  <a:lnTo>
                    <a:pt x="101" y="50"/>
                  </a:lnTo>
                  <a:lnTo>
                    <a:pt x="93" y="40"/>
                  </a:lnTo>
                  <a:lnTo>
                    <a:pt x="97" y="36"/>
                  </a:lnTo>
                  <a:lnTo>
                    <a:pt x="120" y="56"/>
                  </a:lnTo>
                  <a:close/>
                </a:path>
              </a:pathLst>
            </a:custGeom>
            <a:solidFill>
              <a:srgbClr val="000000"/>
            </a:solidFill>
            <a:ln w="9525">
              <a:noFill/>
              <a:round/>
              <a:headEnd/>
              <a:tailEnd/>
            </a:ln>
          </p:spPr>
          <p:txBody>
            <a:bodyPr/>
            <a:lstStyle/>
            <a:p>
              <a:endParaRPr lang="en-US"/>
            </a:p>
          </p:txBody>
        </p:sp>
        <p:sp>
          <p:nvSpPr>
            <p:cNvPr id="36996" name="Freeform 59"/>
            <p:cNvSpPr>
              <a:spLocks noChangeAspect="1"/>
            </p:cNvSpPr>
            <p:nvPr/>
          </p:nvSpPr>
          <p:spPr bwMode="auto">
            <a:xfrm>
              <a:off x="3412" y="1288"/>
              <a:ext cx="80" cy="20"/>
            </a:xfrm>
            <a:custGeom>
              <a:avLst/>
              <a:gdLst>
                <a:gd name="T0" fmla="*/ 70156213 w 117"/>
                <a:gd name="T1" fmla="*/ 169 h 122"/>
                <a:gd name="T2" fmla="*/ 70156213 w 117"/>
                <a:gd name="T3" fmla="*/ 157 h 122"/>
                <a:gd name="T4" fmla="*/ 70156213 w 117"/>
                <a:gd name="T5" fmla="*/ 146 h 122"/>
                <a:gd name="T6" fmla="*/ 70156213 w 117"/>
                <a:gd name="T7" fmla="*/ 131 h 122"/>
                <a:gd name="T8" fmla="*/ 41763928 w 117"/>
                <a:gd name="T9" fmla="*/ 116 h 122"/>
                <a:gd name="T10" fmla="*/ 0 w 117"/>
                <a:gd name="T11" fmla="*/ 100 h 122"/>
                <a:gd name="T12" fmla="*/ 41763928 w 117"/>
                <a:gd name="T13" fmla="*/ 81 h 122"/>
                <a:gd name="T14" fmla="*/ 70156213 w 117"/>
                <a:gd name="T15" fmla="*/ 65 h 122"/>
                <a:gd name="T16" fmla="*/ 70156213 w 117"/>
                <a:gd name="T17" fmla="*/ 47 h 122"/>
                <a:gd name="T18" fmla="*/ 70156213 w 117"/>
                <a:gd name="T19" fmla="*/ 29 h 122"/>
                <a:gd name="T20" fmla="*/ 70156213 w 117"/>
                <a:gd name="T21" fmla="*/ 18 h 122"/>
                <a:gd name="T22" fmla="*/ 70156213 w 117"/>
                <a:gd name="T23" fmla="*/ 9 h 122"/>
                <a:gd name="T24" fmla="*/ 70156213 w 117"/>
                <a:gd name="T25" fmla="*/ 1 h 122"/>
                <a:gd name="T26" fmla="*/ 70156213 w 117"/>
                <a:gd name="T27" fmla="*/ 0 h 122"/>
                <a:gd name="T28" fmla="*/ 70156213 w 117"/>
                <a:gd name="T29" fmla="*/ 0 h 122"/>
                <a:gd name="T30" fmla="*/ 70156213 w 117"/>
                <a:gd name="T31" fmla="*/ 5 h 122"/>
                <a:gd name="T32" fmla="*/ 70156213 w 117"/>
                <a:gd name="T33" fmla="*/ 12 h 122"/>
                <a:gd name="T34" fmla="*/ 70156213 w 117"/>
                <a:gd name="T35" fmla="*/ 24 h 122"/>
                <a:gd name="T36" fmla="*/ 70156213 w 117"/>
                <a:gd name="T37" fmla="*/ 36 h 122"/>
                <a:gd name="T38" fmla="*/ 70156213 w 117"/>
                <a:gd name="T39" fmla="*/ 51 h 122"/>
                <a:gd name="T40" fmla="*/ 70156213 w 117"/>
                <a:gd name="T41" fmla="*/ 66 h 122"/>
                <a:gd name="T42" fmla="*/ 70156213 w 117"/>
                <a:gd name="T43" fmla="*/ 84 h 122"/>
                <a:gd name="T44" fmla="*/ 70156213 w 117"/>
                <a:gd name="T45" fmla="*/ 101 h 122"/>
                <a:gd name="T46" fmla="*/ 70156213 w 117"/>
                <a:gd name="T47" fmla="*/ 118 h 122"/>
                <a:gd name="T48" fmla="*/ 70156213 w 117"/>
                <a:gd name="T49" fmla="*/ 136 h 122"/>
                <a:gd name="T50" fmla="*/ 70156213 w 117"/>
                <a:gd name="T51" fmla="*/ 154 h 122"/>
                <a:gd name="T52" fmla="*/ 70156213 w 117"/>
                <a:gd name="T53" fmla="*/ 166 h 122"/>
                <a:gd name="T54" fmla="*/ 70156213 w 117"/>
                <a:gd name="T55" fmla="*/ 173 h 122"/>
                <a:gd name="T56" fmla="*/ 70156213 w 117"/>
                <a:gd name="T57" fmla="*/ 179 h 122"/>
                <a:gd name="T58" fmla="*/ 70156213 w 117"/>
                <a:gd name="T59" fmla="*/ 184 h 122"/>
                <a:gd name="T60" fmla="*/ 70156213 w 117"/>
                <a:gd name="T61" fmla="*/ 181 h 122"/>
                <a:gd name="T62" fmla="*/ 70156213 w 117"/>
                <a:gd name="T63" fmla="*/ 176 h 122"/>
                <a:gd name="T64" fmla="*/ 70156213 w 117"/>
                <a:gd name="T65" fmla="*/ 169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22"/>
                <a:gd name="T101" fmla="*/ 117 w 117"/>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22">
                  <a:moveTo>
                    <a:pt x="28" y="112"/>
                  </a:moveTo>
                  <a:lnTo>
                    <a:pt x="18" y="104"/>
                  </a:lnTo>
                  <a:lnTo>
                    <a:pt x="9" y="97"/>
                  </a:lnTo>
                  <a:lnTo>
                    <a:pt x="4" y="87"/>
                  </a:lnTo>
                  <a:lnTo>
                    <a:pt x="1" y="77"/>
                  </a:lnTo>
                  <a:lnTo>
                    <a:pt x="0" y="66"/>
                  </a:lnTo>
                  <a:lnTo>
                    <a:pt x="1" y="54"/>
                  </a:lnTo>
                  <a:lnTo>
                    <a:pt x="3" y="43"/>
                  </a:lnTo>
                  <a:lnTo>
                    <a:pt x="9" y="31"/>
                  </a:lnTo>
                  <a:lnTo>
                    <a:pt x="17" y="19"/>
                  </a:lnTo>
                  <a:lnTo>
                    <a:pt x="26" y="12"/>
                  </a:lnTo>
                  <a:lnTo>
                    <a:pt x="34" y="6"/>
                  </a:lnTo>
                  <a:lnTo>
                    <a:pt x="44" y="1"/>
                  </a:lnTo>
                  <a:lnTo>
                    <a:pt x="54" y="0"/>
                  </a:lnTo>
                  <a:lnTo>
                    <a:pt x="65" y="0"/>
                  </a:lnTo>
                  <a:lnTo>
                    <a:pt x="75" y="3"/>
                  </a:lnTo>
                  <a:lnTo>
                    <a:pt x="87" y="8"/>
                  </a:lnTo>
                  <a:lnTo>
                    <a:pt x="97" y="16"/>
                  </a:lnTo>
                  <a:lnTo>
                    <a:pt x="105" y="24"/>
                  </a:lnTo>
                  <a:lnTo>
                    <a:pt x="112" y="34"/>
                  </a:lnTo>
                  <a:lnTo>
                    <a:pt x="115" y="44"/>
                  </a:lnTo>
                  <a:lnTo>
                    <a:pt x="117" y="56"/>
                  </a:lnTo>
                  <a:lnTo>
                    <a:pt x="115" y="67"/>
                  </a:lnTo>
                  <a:lnTo>
                    <a:pt x="112" y="78"/>
                  </a:lnTo>
                  <a:lnTo>
                    <a:pt x="105" y="90"/>
                  </a:lnTo>
                  <a:lnTo>
                    <a:pt x="98" y="102"/>
                  </a:lnTo>
                  <a:lnTo>
                    <a:pt x="89" y="110"/>
                  </a:lnTo>
                  <a:lnTo>
                    <a:pt x="80" y="115"/>
                  </a:lnTo>
                  <a:lnTo>
                    <a:pt x="70" y="119"/>
                  </a:lnTo>
                  <a:lnTo>
                    <a:pt x="61" y="122"/>
                  </a:lnTo>
                  <a:lnTo>
                    <a:pt x="51" y="120"/>
                  </a:lnTo>
                  <a:lnTo>
                    <a:pt x="39" y="117"/>
                  </a:lnTo>
                  <a:lnTo>
                    <a:pt x="28" y="112"/>
                  </a:lnTo>
                  <a:close/>
                </a:path>
              </a:pathLst>
            </a:custGeom>
            <a:solidFill>
              <a:srgbClr val="000000"/>
            </a:solidFill>
            <a:ln w="9525">
              <a:noFill/>
              <a:round/>
              <a:headEnd/>
              <a:tailEnd/>
            </a:ln>
          </p:spPr>
          <p:txBody>
            <a:bodyPr/>
            <a:lstStyle/>
            <a:p>
              <a:endParaRPr lang="en-US"/>
            </a:p>
          </p:txBody>
        </p:sp>
        <p:sp>
          <p:nvSpPr>
            <p:cNvPr id="36997" name="Freeform 60"/>
            <p:cNvSpPr>
              <a:spLocks noChangeAspect="1"/>
            </p:cNvSpPr>
            <p:nvPr/>
          </p:nvSpPr>
          <p:spPr bwMode="auto">
            <a:xfrm>
              <a:off x="3445" y="1269"/>
              <a:ext cx="100" cy="21"/>
            </a:xfrm>
            <a:custGeom>
              <a:avLst/>
              <a:gdLst>
                <a:gd name="T0" fmla="*/ 71244661 w 146"/>
                <a:gd name="T1" fmla="*/ 307 h 121"/>
                <a:gd name="T2" fmla="*/ 71244661 w 146"/>
                <a:gd name="T3" fmla="*/ 302 h 121"/>
                <a:gd name="T4" fmla="*/ 71244661 w 146"/>
                <a:gd name="T5" fmla="*/ 194 h 121"/>
                <a:gd name="T6" fmla="*/ 71244661 w 146"/>
                <a:gd name="T7" fmla="*/ 239 h 121"/>
                <a:gd name="T8" fmla="*/ 0 w 146"/>
                <a:gd name="T9" fmla="*/ 236 h 121"/>
                <a:gd name="T10" fmla="*/ 71244661 w 146"/>
                <a:gd name="T11" fmla="*/ 84 h 121"/>
                <a:gd name="T12" fmla="*/ 71244661 w 146"/>
                <a:gd name="T13" fmla="*/ 57 h 121"/>
                <a:gd name="T14" fmla="*/ 71244661 w 146"/>
                <a:gd name="T15" fmla="*/ 33 h 121"/>
                <a:gd name="T16" fmla="*/ 71244661 w 146"/>
                <a:gd name="T17" fmla="*/ 18 h 121"/>
                <a:gd name="T18" fmla="*/ 71244661 w 146"/>
                <a:gd name="T19" fmla="*/ 9 h 121"/>
                <a:gd name="T20" fmla="*/ 71244661 w 146"/>
                <a:gd name="T21" fmla="*/ 3 h 121"/>
                <a:gd name="T22" fmla="*/ 71244661 w 146"/>
                <a:gd name="T23" fmla="*/ 0 h 121"/>
                <a:gd name="T24" fmla="*/ 71244661 w 146"/>
                <a:gd name="T25" fmla="*/ 3 h 121"/>
                <a:gd name="T26" fmla="*/ 71244661 w 146"/>
                <a:gd name="T27" fmla="*/ 9 h 121"/>
                <a:gd name="T28" fmla="*/ 71244661 w 146"/>
                <a:gd name="T29" fmla="*/ 30 h 121"/>
                <a:gd name="T30" fmla="*/ 71244661 w 146"/>
                <a:gd name="T31" fmla="*/ 57 h 121"/>
                <a:gd name="T32" fmla="*/ 71244661 w 146"/>
                <a:gd name="T33" fmla="*/ 87 h 121"/>
                <a:gd name="T34" fmla="*/ 71244661 w 146"/>
                <a:gd name="T35" fmla="*/ 111 h 121"/>
                <a:gd name="T36" fmla="*/ 71244661 w 146"/>
                <a:gd name="T37" fmla="*/ 72 h 121"/>
                <a:gd name="T38" fmla="*/ 71244661 w 146"/>
                <a:gd name="T39" fmla="*/ 63 h 121"/>
                <a:gd name="T40" fmla="*/ 71244661 w 146"/>
                <a:gd name="T41" fmla="*/ 57 h 121"/>
                <a:gd name="T42" fmla="*/ 71244661 w 146"/>
                <a:gd name="T43" fmla="*/ 45 h 121"/>
                <a:gd name="T44" fmla="*/ 71244661 w 146"/>
                <a:gd name="T45" fmla="*/ 33 h 121"/>
                <a:gd name="T46" fmla="*/ 71244661 w 146"/>
                <a:gd name="T47" fmla="*/ 39 h 121"/>
                <a:gd name="T48" fmla="*/ 71244661 w 146"/>
                <a:gd name="T49" fmla="*/ 84 h 121"/>
                <a:gd name="T50" fmla="*/ 71244661 w 146"/>
                <a:gd name="T51" fmla="*/ 108 h 121"/>
                <a:gd name="T52" fmla="*/ 71244661 w 146"/>
                <a:gd name="T53" fmla="*/ 123 h 121"/>
                <a:gd name="T54" fmla="*/ 71244661 w 146"/>
                <a:gd name="T55" fmla="*/ 135 h 121"/>
                <a:gd name="T56" fmla="*/ 71244661 w 146"/>
                <a:gd name="T57" fmla="*/ 167 h 121"/>
                <a:gd name="T58" fmla="*/ 71244661 w 146"/>
                <a:gd name="T59" fmla="*/ 197 h 121"/>
                <a:gd name="T60" fmla="*/ 71244661 w 146"/>
                <a:gd name="T61" fmla="*/ 251 h 121"/>
                <a:gd name="T62" fmla="*/ 71244661 w 146"/>
                <a:gd name="T63" fmla="*/ 212 h 121"/>
                <a:gd name="T64" fmla="*/ 71244661 w 146"/>
                <a:gd name="T65" fmla="*/ 215 h 121"/>
                <a:gd name="T66" fmla="*/ 71244661 w 146"/>
                <a:gd name="T67" fmla="*/ 307 h 121"/>
                <a:gd name="T68" fmla="*/ 71244661 w 146"/>
                <a:gd name="T69" fmla="*/ 30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121"/>
                <a:gd name="T107" fmla="*/ 146 w 146"/>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121">
                  <a:moveTo>
                    <a:pt x="97" y="120"/>
                  </a:moveTo>
                  <a:lnTo>
                    <a:pt x="101" y="101"/>
                  </a:lnTo>
                  <a:lnTo>
                    <a:pt x="14" y="65"/>
                  </a:lnTo>
                  <a:lnTo>
                    <a:pt x="2" y="80"/>
                  </a:lnTo>
                  <a:lnTo>
                    <a:pt x="0" y="79"/>
                  </a:lnTo>
                  <a:lnTo>
                    <a:pt x="22" y="28"/>
                  </a:lnTo>
                  <a:lnTo>
                    <a:pt x="26" y="19"/>
                  </a:lnTo>
                  <a:lnTo>
                    <a:pt x="31" y="11"/>
                  </a:lnTo>
                  <a:lnTo>
                    <a:pt x="35" y="6"/>
                  </a:lnTo>
                  <a:lnTo>
                    <a:pt x="40" y="3"/>
                  </a:lnTo>
                  <a:lnTo>
                    <a:pt x="45" y="1"/>
                  </a:lnTo>
                  <a:lnTo>
                    <a:pt x="50" y="0"/>
                  </a:lnTo>
                  <a:lnTo>
                    <a:pt x="56" y="1"/>
                  </a:lnTo>
                  <a:lnTo>
                    <a:pt x="61" y="3"/>
                  </a:lnTo>
                  <a:lnTo>
                    <a:pt x="71" y="10"/>
                  </a:lnTo>
                  <a:lnTo>
                    <a:pt x="75" y="19"/>
                  </a:lnTo>
                  <a:lnTo>
                    <a:pt x="76" y="29"/>
                  </a:lnTo>
                  <a:lnTo>
                    <a:pt x="76" y="37"/>
                  </a:lnTo>
                  <a:lnTo>
                    <a:pt x="119" y="24"/>
                  </a:lnTo>
                  <a:lnTo>
                    <a:pt x="128" y="21"/>
                  </a:lnTo>
                  <a:lnTo>
                    <a:pt x="134" y="19"/>
                  </a:lnTo>
                  <a:lnTo>
                    <a:pt x="139" y="15"/>
                  </a:lnTo>
                  <a:lnTo>
                    <a:pt x="143" y="11"/>
                  </a:lnTo>
                  <a:lnTo>
                    <a:pt x="146" y="13"/>
                  </a:lnTo>
                  <a:lnTo>
                    <a:pt x="137" y="28"/>
                  </a:lnTo>
                  <a:lnTo>
                    <a:pt x="129" y="36"/>
                  </a:lnTo>
                  <a:lnTo>
                    <a:pt x="122" y="41"/>
                  </a:lnTo>
                  <a:lnTo>
                    <a:pt x="109" y="45"/>
                  </a:lnTo>
                  <a:lnTo>
                    <a:pt x="72" y="56"/>
                  </a:lnTo>
                  <a:lnTo>
                    <a:pt x="67" y="66"/>
                  </a:lnTo>
                  <a:lnTo>
                    <a:pt x="108" y="84"/>
                  </a:lnTo>
                  <a:lnTo>
                    <a:pt x="118" y="71"/>
                  </a:lnTo>
                  <a:lnTo>
                    <a:pt x="121" y="72"/>
                  </a:lnTo>
                  <a:lnTo>
                    <a:pt x="99" y="121"/>
                  </a:lnTo>
                  <a:lnTo>
                    <a:pt x="97" y="120"/>
                  </a:lnTo>
                  <a:close/>
                </a:path>
              </a:pathLst>
            </a:custGeom>
            <a:solidFill>
              <a:srgbClr val="000000"/>
            </a:solidFill>
            <a:ln w="9525">
              <a:noFill/>
              <a:round/>
              <a:headEnd/>
              <a:tailEnd/>
            </a:ln>
          </p:spPr>
          <p:txBody>
            <a:bodyPr/>
            <a:lstStyle/>
            <a:p>
              <a:endParaRPr lang="en-US"/>
            </a:p>
          </p:txBody>
        </p:sp>
        <p:sp>
          <p:nvSpPr>
            <p:cNvPr id="36998" name="Freeform 61"/>
            <p:cNvSpPr>
              <a:spLocks noChangeAspect="1"/>
            </p:cNvSpPr>
            <p:nvPr/>
          </p:nvSpPr>
          <p:spPr bwMode="auto">
            <a:xfrm>
              <a:off x="3476" y="1250"/>
              <a:ext cx="80" cy="19"/>
            </a:xfrm>
            <a:custGeom>
              <a:avLst/>
              <a:gdLst>
                <a:gd name="T0" fmla="*/ 60230438 w 119"/>
                <a:gd name="T1" fmla="*/ 156 h 117"/>
                <a:gd name="T2" fmla="*/ 60230438 w 119"/>
                <a:gd name="T3" fmla="*/ 131 h 117"/>
                <a:gd name="T4" fmla="*/ 60230438 w 119"/>
                <a:gd name="T5" fmla="*/ 95 h 117"/>
                <a:gd name="T6" fmla="*/ 60230438 w 119"/>
                <a:gd name="T7" fmla="*/ 117 h 117"/>
                <a:gd name="T8" fmla="*/ 0 w 119"/>
                <a:gd name="T9" fmla="*/ 116 h 117"/>
                <a:gd name="T10" fmla="*/ 60230438 w 119"/>
                <a:gd name="T11" fmla="*/ 44 h 117"/>
                <a:gd name="T12" fmla="*/ 60230438 w 119"/>
                <a:gd name="T13" fmla="*/ 24 h 117"/>
                <a:gd name="T14" fmla="*/ 60230438 w 119"/>
                <a:gd name="T15" fmla="*/ 8 h 117"/>
                <a:gd name="T16" fmla="*/ 60230438 w 119"/>
                <a:gd name="T17" fmla="*/ 0 h 117"/>
                <a:gd name="T18" fmla="*/ 60230438 w 119"/>
                <a:gd name="T19" fmla="*/ 1 h 117"/>
                <a:gd name="T20" fmla="*/ 60230438 w 119"/>
                <a:gd name="T21" fmla="*/ 11 h 117"/>
                <a:gd name="T22" fmla="*/ 60230438 w 119"/>
                <a:gd name="T23" fmla="*/ 24 h 117"/>
                <a:gd name="T24" fmla="*/ 60230438 w 119"/>
                <a:gd name="T25" fmla="*/ 44 h 117"/>
                <a:gd name="T26" fmla="*/ 60230438 w 119"/>
                <a:gd name="T27" fmla="*/ 67 h 117"/>
                <a:gd name="T28" fmla="*/ 60230438 w 119"/>
                <a:gd name="T29" fmla="*/ 73 h 117"/>
                <a:gd name="T30" fmla="*/ 60230438 w 119"/>
                <a:gd name="T31" fmla="*/ 78 h 117"/>
                <a:gd name="T32" fmla="*/ 60230438 w 119"/>
                <a:gd name="T33" fmla="*/ 82 h 117"/>
                <a:gd name="T34" fmla="*/ 60230438 w 119"/>
                <a:gd name="T35" fmla="*/ 86 h 117"/>
                <a:gd name="T36" fmla="*/ 60230438 w 119"/>
                <a:gd name="T37" fmla="*/ 81 h 117"/>
                <a:gd name="T38" fmla="*/ 60230438 w 119"/>
                <a:gd name="T39" fmla="*/ 74 h 117"/>
                <a:gd name="T40" fmla="*/ 60230438 w 119"/>
                <a:gd name="T41" fmla="*/ 69 h 117"/>
                <a:gd name="T42" fmla="*/ 60230438 w 119"/>
                <a:gd name="T43" fmla="*/ 65 h 117"/>
                <a:gd name="T44" fmla="*/ 60230438 w 119"/>
                <a:gd name="T45" fmla="*/ 59 h 117"/>
                <a:gd name="T46" fmla="*/ 60230438 w 119"/>
                <a:gd name="T47" fmla="*/ 46 h 117"/>
                <a:gd name="T48" fmla="*/ 60230438 w 119"/>
                <a:gd name="T49" fmla="*/ 35 h 117"/>
                <a:gd name="T50" fmla="*/ 60230438 w 119"/>
                <a:gd name="T51" fmla="*/ 31 h 117"/>
                <a:gd name="T52" fmla="*/ 60230438 w 119"/>
                <a:gd name="T53" fmla="*/ 27 h 117"/>
                <a:gd name="T54" fmla="*/ 60230438 w 119"/>
                <a:gd name="T55" fmla="*/ 25 h 117"/>
                <a:gd name="T56" fmla="*/ 60230438 w 119"/>
                <a:gd name="T57" fmla="*/ 28 h 117"/>
                <a:gd name="T58" fmla="*/ 60230438 w 119"/>
                <a:gd name="T59" fmla="*/ 35 h 117"/>
                <a:gd name="T60" fmla="*/ 60230438 w 119"/>
                <a:gd name="T61" fmla="*/ 51 h 117"/>
                <a:gd name="T62" fmla="*/ 60230438 w 119"/>
                <a:gd name="T63" fmla="*/ 55 h 117"/>
                <a:gd name="T64" fmla="*/ 60230438 w 119"/>
                <a:gd name="T65" fmla="*/ 61 h 117"/>
                <a:gd name="T66" fmla="*/ 60230438 w 119"/>
                <a:gd name="T67" fmla="*/ 66 h 117"/>
                <a:gd name="T68" fmla="*/ 60230438 w 119"/>
                <a:gd name="T69" fmla="*/ 71 h 117"/>
                <a:gd name="T70" fmla="*/ 60230438 w 119"/>
                <a:gd name="T71" fmla="*/ 108 h 117"/>
                <a:gd name="T72" fmla="*/ 60230438 w 119"/>
                <a:gd name="T73" fmla="*/ 81 h 117"/>
                <a:gd name="T74" fmla="*/ 60230438 w 119"/>
                <a:gd name="T75" fmla="*/ 82 h 117"/>
                <a:gd name="T76" fmla="*/ 60230438 w 119"/>
                <a:gd name="T77" fmla="*/ 158 h 117"/>
                <a:gd name="T78" fmla="*/ 60230438 w 119"/>
                <a:gd name="T79" fmla="*/ 156 h 1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117"/>
                <a:gd name="T122" fmla="*/ 119 w 119"/>
                <a:gd name="T123" fmla="*/ 117 h 1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117">
                  <a:moveTo>
                    <a:pt x="101" y="116"/>
                  </a:moveTo>
                  <a:lnTo>
                    <a:pt x="102" y="97"/>
                  </a:lnTo>
                  <a:lnTo>
                    <a:pt x="11" y="71"/>
                  </a:lnTo>
                  <a:lnTo>
                    <a:pt x="2" y="87"/>
                  </a:lnTo>
                  <a:lnTo>
                    <a:pt x="0" y="86"/>
                  </a:lnTo>
                  <a:lnTo>
                    <a:pt x="16" y="33"/>
                  </a:lnTo>
                  <a:lnTo>
                    <a:pt x="21" y="18"/>
                  </a:lnTo>
                  <a:lnTo>
                    <a:pt x="28" y="6"/>
                  </a:lnTo>
                  <a:lnTo>
                    <a:pt x="38" y="0"/>
                  </a:lnTo>
                  <a:lnTo>
                    <a:pt x="52" y="1"/>
                  </a:lnTo>
                  <a:lnTo>
                    <a:pt x="64" y="8"/>
                  </a:lnTo>
                  <a:lnTo>
                    <a:pt x="71" y="18"/>
                  </a:lnTo>
                  <a:lnTo>
                    <a:pt x="73" y="33"/>
                  </a:lnTo>
                  <a:lnTo>
                    <a:pt x="71" y="50"/>
                  </a:lnTo>
                  <a:lnTo>
                    <a:pt x="69" y="54"/>
                  </a:lnTo>
                  <a:lnTo>
                    <a:pt x="68" y="58"/>
                  </a:lnTo>
                  <a:lnTo>
                    <a:pt x="67" y="61"/>
                  </a:lnTo>
                  <a:lnTo>
                    <a:pt x="66" y="64"/>
                  </a:lnTo>
                  <a:lnTo>
                    <a:pt x="62" y="60"/>
                  </a:lnTo>
                  <a:lnTo>
                    <a:pt x="63" y="55"/>
                  </a:lnTo>
                  <a:lnTo>
                    <a:pt x="64" y="51"/>
                  </a:lnTo>
                  <a:lnTo>
                    <a:pt x="66" y="48"/>
                  </a:lnTo>
                  <a:lnTo>
                    <a:pt x="66" y="44"/>
                  </a:lnTo>
                  <a:lnTo>
                    <a:pt x="63" y="34"/>
                  </a:lnTo>
                  <a:lnTo>
                    <a:pt x="59" y="26"/>
                  </a:lnTo>
                  <a:lnTo>
                    <a:pt x="53" y="23"/>
                  </a:lnTo>
                  <a:lnTo>
                    <a:pt x="47" y="20"/>
                  </a:lnTo>
                  <a:lnTo>
                    <a:pt x="38" y="19"/>
                  </a:lnTo>
                  <a:lnTo>
                    <a:pt x="30" y="21"/>
                  </a:lnTo>
                  <a:lnTo>
                    <a:pt x="23" y="26"/>
                  </a:lnTo>
                  <a:lnTo>
                    <a:pt x="18" y="38"/>
                  </a:lnTo>
                  <a:lnTo>
                    <a:pt x="17" y="41"/>
                  </a:lnTo>
                  <a:lnTo>
                    <a:pt x="17" y="45"/>
                  </a:lnTo>
                  <a:lnTo>
                    <a:pt x="17" y="49"/>
                  </a:lnTo>
                  <a:lnTo>
                    <a:pt x="17" y="53"/>
                  </a:lnTo>
                  <a:lnTo>
                    <a:pt x="107" y="80"/>
                  </a:lnTo>
                  <a:lnTo>
                    <a:pt x="117" y="60"/>
                  </a:lnTo>
                  <a:lnTo>
                    <a:pt x="119" y="61"/>
                  </a:lnTo>
                  <a:lnTo>
                    <a:pt x="103" y="117"/>
                  </a:lnTo>
                  <a:lnTo>
                    <a:pt x="101" y="116"/>
                  </a:lnTo>
                  <a:close/>
                </a:path>
              </a:pathLst>
            </a:custGeom>
            <a:solidFill>
              <a:srgbClr val="000000"/>
            </a:solidFill>
            <a:ln w="9525">
              <a:noFill/>
              <a:round/>
              <a:headEnd/>
              <a:tailEnd/>
            </a:ln>
          </p:spPr>
          <p:txBody>
            <a:bodyPr/>
            <a:lstStyle/>
            <a:p>
              <a:endParaRPr lang="en-US"/>
            </a:p>
          </p:txBody>
        </p:sp>
        <p:sp>
          <p:nvSpPr>
            <p:cNvPr id="36999" name="Freeform 62"/>
            <p:cNvSpPr>
              <a:spLocks noChangeAspect="1"/>
            </p:cNvSpPr>
            <p:nvPr/>
          </p:nvSpPr>
          <p:spPr bwMode="auto">
            <a:xfrm>
              <a:off x="3498" y="1235"/>
              <a:ext cx="76" cy="15"/>
            </a:xfrm>
            <a:custGeom>
              <a:avLst/>
              <a:gdLst>
                <a:gd name="T0" fmla="*/ 65507183 w 112"/>
                <a:gd name="T1" fmla="*/ 25 h 86"/>
                <a:gd name="T2" fmla="*/ 65507183 w 112"/>
                <a:gd name="T3" fmla="*/ 25 h 86"/>
                <a:gd name="T4" fmla="*/ 65507183 w 112"/>
                <a:gd name="T5" fmla="*/ 38 h 86"/>
                <a:gd name="T6" fmla="*/ 65507183 w 112"/>
                <a:gd name="T7" fmla="*/ 57 h 86"/>
                <a:gd name="T8" fmla="*/ 65507183 w 112"/>
                <a:gd name="T9" fmla="*/ 98 h 86"/>
                <a:gd name="T10" fmla="*/ 65507183 w 112"/>
                <a:gd name="T11" fmla="*/ 121 h 86"/>
                <a:gd name="T12" fmla="*/ 65507183 w 112"/>
                <a:gd name="T13" fmla="*/ 146 h 86"/>
                <a:gd name="T14" fmla="*/ 65507183 w 112"/>
                <a:gd name="T15" fmla="*/ 162 h 86"/>
                <a:gd name="T16" fmla="*/ 65507183 w 112"/>
                <a:gd name="T17" fmla="*/ 168 h 86"/>
                <a:gd name="T18" fmla="*/ 65507183 w 112"/>
                <a:gd name="T19" fmla="*/ 165 h 86"/>
                <a:gd name="T20" fmla="*/ 65507183 w 112"/>
                <a:gd name="T21" fmla="*/ 149 h 86"/>
                <a:gd name="T22" fmla="*/ 65507183 w 112"/>
                <a:gd name="T23" fmla="*/ 121 h 86"/>
                <a:gd name="T24" fmla="*/ 65507183 w 112"/>
                <a:gd name="T25" fmla="*/ 92 h 86"/>
                <a:gd name="T26" fmla="*/ 65507183 w 112"/>
                <a:gd name="T27" fmla="*/ 60 h 86"/>
                <a:gd name="T28" fmla="*/ 65507183 w 112"/>
                <a:gd name="T29" fmla="*/ 38 h 86"/>
                <a:gd name="T30" fmla="*/ 65507183 w 112"/>
                <a:gd name="T31" fmla="*/ 22 h 86"/>
                <a:gd name="T32" fmla="*/ 65507183 w 112"/>
                <a:gd name="T33" fmla="*/ 22 h 86"/>
                <a:gd name="T34" fmla="*/ 65507183 w 112"/>
                <a:gd name="T35" fmla="*/ 35 h 86"/>
                <a:gd name="T36" fmla="*/ 65507183 w 112"/>
                <a:gd name="T37" fmla="*/ 67 h 86"/>
                <a:gd name="T38" fmla="*/ 65507183 w 112"/>
                <a:gd name="T39" fmla="*/ 105 h 86"/>
                <a:gd name="T40" fmla="*/ 65507183 w 112"/>
                <a:gd name="T41" fmla="*/ 155 h 86"/>
                <a:gd name="T42" fmla="*/ 65507183 w 112"/>
                <a:gd name="T43" fmla="*/ 197 h 86"/>
                <a:gd name="T44" fmla="*/ 65507183 w 112"/>
                <a:gd name="T45" fmla="*/ 228 h 86"/>
                <a:gd name="T46" fmla="*/ 65507183 w 112"/>
                <a:gd name="T47" fmla="*/ 250 h 86"/>
                <a:gd name="T48" fmla="*/ 65507183 w 112"/>
                <a:gd name="T49" fmla="*/ 273 h 86"/>
                <a:gd name="T50" fmla="*/ 65507183 w 112"/>
                <a:gd name="T51" fmla="*/ 250 h 86"/>
                <a:gd name="T52" fmla="*/ 65507183 w 112"/>
                <a:gd name="T53" fmla="*/ 241 h 86"/>
                <a:gd name="T54" fmla="*/ 65507183 w 112"/>
                <a:gd name="T55" fmla="*/ 241 h 86"/>
                <a:gd name="T56" fmla="*/ 65507183 w 112"/>
                <a:gd name="T57" fmla="*/ 241 h 86"/>
                <a:gd name="T58" fmla="*/ 65507183 w 112"/>
                <a:gd name="T59" fmla="*/ 235 h 86"/>
                <a:gd name="T60" fmla="*/ 65507183 w 112"/>
                <a:gd name="T61" fmla="*/ 228 h 86"/>
                <a:gd name="T62" fmla="*/ 65507183 w 112"/>
                <a:gd name="T63" fmla="*/ 219 h 86"/>
                <a:gd name="T64" fmla="*/ 65507183 w 112"/>
                <a:gd name="T65" fmla="*/ 209 h 86"/>
                <a:gd name="T66" fmla="*/ 65507183 w 112"/>
                <a:gd name="T67" fmla="*/ 187 h 86"/>
                <a:gd name="T68" fmla="*/ 65507183 w 112"/>
                <a:gd name="T69" fmla="*/ 162 h 86"/>
                <a:gd name="T70" fmla="*/ 65507183 w 112"/>
                <a:gd name="T71" fmla="*/ 130 h 86"/>
                <a:gd name="T72" fmla="*/ 65507183 w 112"/>
                <a:gd name="T73" fmla="*/ 102 h 86"/>
                <a:gd name="T74" fmla="*/ 65507183 w 112"/>
                <a:gd name="T75" fmla="*/ 82 h 86"/>
                <a:gd name="T76" fmla="*/ 65507183 w 112"/>
                <a:gd name="T77" fmla="*/ 70 h 86"/>
                <a:gd name="T78" fmla="*/ 65507183 w 112"/>
                <a:gd name="T79" fmla="*/ 73 h 86"/>
                <a:gd name="T80" fmla="*/ 65507183 w 112"/>
                <a:gd name="T81" fmla="*/ 89 h 86"/>
                <a:gd name="T82" fmla="*/ 65507183 w 112"/>
                <a:gd name="T83" fmla="*/ 117 h 86"/>
                <a:gd name="T84" fmla="*/ 65507183 w 112"/>
                <a:gd name="T85" fmla="*/ 149 h 86"/>
                <a:gd name="T86" fmla="*/ 65507183 w 112"/>
                <a:gd name="T87" fmla="*/ 178 h 86"/>
                <a:gd name="T88" fmla="*/ 65507183 w 112"/>
                <a:gd name="T89" fmla="*/ 203 h 86"/>
                <a:gd name="T90" fmla="*/ 65507183 w 112"/>
                <a:gd name="T91" fmla="*/ 219 h 86"/>
                <a:gd name="T92" fmla="*/ 65507183 w 112"/>
                <a:gd name="T93" fmla="*/ 219 h 86"/>
                <a:gd name="T94" fmla="*/ 65507183 w 112"/>
                <a:gd name="T95" fmla="*/ 203 h 86"/>
                <a:gd name="T96" fmla="*/ 65507183 w 112"/>
                <a:gd name="T97" fmla="*/ 178 h 86"/>
                <a:gd name="T98" fmla="*/ 0 w 112"/>
                <a:gd name="T99" fmla="*/ 136 h 86"/>
                <a:gd name="T100" fmla="*/ 0 w 112"/>
                <a:gd name="T101" fmla="*/ 89 h 86"/>
                <a:gd name="T102" fmla="*/ 65507183 w 112"/>
                <a:gd name="T103" fmla="*/ 57 h 86"/>
                <a:gd name="T104" fmla="*/ 65507183 w 112"/>
                <a:gd name="T105" fmla="*/ 32 h 86"/>
                <a:gd name="T106" fmla="*/ 65507183 w 112"/>
                <a:gd name="T107" fmla="*/ 10 h 86"/>
                <a:gd name="T108" fmla="*/ 65507183 w 112"/>
                <a:gd name="T109" fmla="*/ 0 h 86"/>
                <a:gd name="T110" fmla="*/ 65507183 w 112"/>
                <a:gd name="T111" fmla="*/ 16 h 86"/>
                <a:gd name="T112" fmla="*/ 65507183 w 112"/>
                <a:gd name="T113" fmla="*/ 25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86"/>
                <a:gd name="T173" fmla="*/ 112 w 112"/>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86">
                  <a:moveTo>
                    <a:pt x="39" y="8"/>
                  </a:moveTo>
                  <a:lnTo>
                    <a:pt x="29" y="8"/>
                  </a:lnTo>
                  <a:lnTo>
                    <a:pt x="19" y="12"/>
                  </a:lnTo>
                  <a:lnTo>
                    <a:pt x="11" y="18"/>
                  </a:lnTo>
                  <a:lnTo>
                    <a:pt x="6" y="31"/>
                  </a:lnTo>
                  <a:lnTo>
                    <a:pt x="6" y="38"/>
                  </a:lnTo>
                  <a:lnTo>
                    <a:pt x="8" y="46"/>
                  </a:lnTo>
                  <a:lnTo>
                    <a:pt x="13" y="51"/>
                  </a:lnTo>
                  <a:lnTo>
                    <a:pt x="19" y="53"/>
                  </a:lnTo>
                  <a:lnTo>
                    <a:pt x="28" y="52"/>
                  </a:lnTo>
                  <a:lnTo>
                    <a:pt x="35" y="47"/>
                  </a:lnTo>
                  <a:lnTo>
                    <a:pt x="43" y="38"/>
                  </a:lnTo>
                  <a:lnTo>
                    <a:pt x="50" y="29"/>
                  </a:lnTo>
                  <a:lnTo>
                    <a:pt x="56" y="19"/>
                  </a:lnTo>
                  <a:lnTo>
                    <a:pt x="65" y="12"/>
                  </a:lnTo>
                  <a:lnTo>
                    <a:pt x="75" y="7"/>
                  </a:lnTo>
                  <a:lnTo>
                    <a:pt x="87" y="7"/>
                  </a:lnTo>
                  <a:lnTo>
                    <a:pt x="99" y="11"/>
                  </a:lnTo>
                  <a:lnTo>
                    <a:pt x="107" y="21"/>
                  </a:lnTo>
                  <a:lnTo>
                    <a:pt x="112" y="33"/>
                  </a:lnTo>
                  <a:lnTo>
                    <a:pt x="112" y="49"/>
                  </a:lnTo>
                  <a:lnTo>
                    <a:pt x="109" y="62"/>
                  </a:lnTo>
                  <a:lnTo>
                    <a:pt x="105" y="72"/>
                  </a:lnTo>
                  <a:lnTo>
                    <a:pt x="100" y="79"/>
                  </a:lnTo>
                  <a:lnTo>
                    <a:pt x="96" y="86"/>
                  </a:lnTo>
                  <a:lnTo>
                    <a:pt x="65" y="79"/>
                  </a:lnTo>
                  <a:lnTo>
                    <a:pt x="66" y="76"/>
                  </a:lnTo>
                  <a:lnTo>
                    <a:pt x="72" y="76"/>
                  </a:lnTo>
                  <a:lnTo>
                    <a:pt x="79" y="76"/>
                  </a:lnTo>
                  <a:lnTo>
                    <a:pt x="84" y="74"/>
                  </a:lnTo>
                  <a:lnTo>
                    <a:pt x="90" y="72"/>
                  </a:lnTo>
                  <a:lnTo>
                    <a:pt x="95" y="69"/>
                  </a:lnTo>
                  <a:lnTo>
                    <a:pt x="100" y="66"/>
                  </a:lnTo>
                  <a:lnTo>
                    <a:pt x="104" y="59"/>
                  </a:lnTo>
                  <a:lnTo>
                    <a:pt x="106" y="51"/>
                  </a:lnTo>
                  <a:lnTo>
                    <a:pt x="106" y="41"/>
                  </a:lnTo>
                  <a:lnTo>
                    <a:pt x="104" y="32"/>
                  </a:lnTo>
                  <a:lnTo>
                    <a:pt x="99" y="26"/>
                  </a:lnTo>
                  <a:lnTo>
                    <a:pt x="91" y="22"/>
                  </a:lnTo>
                  <a:lnTo>
                    <a:pt x="82" y="23"/>
                  </a:lnTo>
                  <a:lnTo>
                    <a:pt x="75" y="28"/>
                  </a:lnTo>
                  <a:lnTo>
                    <a:pt x="68" y="37"/>
                  </a:lnTo>
                  <a:lnTo>
                    <a:pt x="61" y="47"/>
                  </a:lnTo>
                  <a:lnTo>
                    <a:pt x="53" y="56"/>
                  </a:lnTo>
                  <a:lnTo>
                    <a:pt x="45" y="64"/>
                  </a:lnTo>
                  <a:lnTo>
                    <a:pt x="35" y="69"/>
                  </a:lnTo>
                  <a:lnTo>
                    <a:pt x="23" y="69"/>
                  </a:lnTo>
                  <a:lnTo>
                    <a:pt x="11" y="64"/>
                  </a:lnTo>
                  <a:lnTo>
                    <a:pt x="4" y="56"/>
                  </a:lnTo>
                  <a:lnTo>
                    <a:pt x="0" y="43"/>
                  </a:lnTo>
                  <a:lnTo>
                    <a:pt x="0" y="28"/>
                  </a:lnTo>
                  <a:lnTo>
                    <a:pt x="4" y="18"/>
                  </a:lnTo>
                  <a:lnTo>
                    <a:pt x="8" y="10"/>
                  </a:lnTo>
                  <a:lnTo>
                    <a:pt x="11" y="3"/>
                  </a:lnTo>
                  <a:lnTo>
                    <a:pt x="14" y="0"/>
                  </a:lnTo>
                  <a:lnTo>
                    <a:pt x="39" y="5"/>
                  </a:lnTo>
                  <a:lnTo>
                    <a:pt x="39" y="8"/>
                  </a:lnTo>
                  <a:close/>
                </a:path>
              </a:pathLst>
            </a:custGeom>
            <a:solidFill>
              <a:srgbClr val="000000"/>
            </a:solidFill>
            <a:ln w="9525">
              <a:noFill/>
              <a:round/>
              <a:headEnd/>
              <a:tailEnd/>
            </a:ln>
          </p:spPr>
          <p:txBody>
            <a:bodyPr/>
            <a:lstStyle/>
            <a:p>
              <a:endParaRPr lang="en-US"/>
            </a:p>
          </p:txBody>
        </p:sp>
        <p:sp>
          <p:nvSpPr>
            <p:cNvPr id="37000" name="Freeform 63"/>
            <p:cNvSpPr>
              <a:spLocks noChangeAspect="1"/>
            </p:cNvSpPr>
            <p:nvPr/>
          </p:nvSpPr>
          <p:spPr bwMode="auto">
            <a:xfrm>
              <a:off x="2162" y="1205"/>
              <a:ext cx="39" cy="15"/>
            </a:xfrm>
            <a:custGeom>
              <a:avLst/>
              <a:gdLst>
                <a:gd name="T0" fmla="*/ 51741876 w 59"/>
                <a:gd name="T1" fmla="*/ 0 h 83"/>
                <a:gd name="T2" fmla="*/ 51741876 w 59"/>
                <a:gd name="T3" fmla="*/ 10 h 83"/>
                <a:gd name="T4" fmla="*/ 51741876 w 59"/>
                <a:gd name="T5" fmla="*/ 44 h 83"/>
                <a:gd name="T6" fmla="*/ 0 w 59"/>
                <a:gd name="T7" fmla="*/ 83 h 83"/>
                <a:gd name="T8" fmla="*/ 0 w 59"/>
                <a:gd name="T9" fmla="*/ 121 h 83"/>
                <a:gd name="T10" fmla="*/ 51741876 w 59"/>
                <a:gd name="T11" fmla="*/ 151 h 83"/>
                <a:gd name="T12" fmla="*/ 51741876 w 59"/>
                <a:gd name="T13" fmla="*/ 175 h 83"/>
                <a:gd name="T14" fmla="*/ 51741876 w 59"/>
                <a:gd name="T15" fmla="*/ 194 h 83"/>
                <a:gd name="T16" fmla="*/ 51741876 w 59"/>
                <a:gd name="T17" fmla="*/ 199 h 83"/>
                <a:gd name="T18" fmla="*/ 51741876 w 59"/>
                <a:gd name="T19" fmla="*/ 277 h 83"/>
                <a:gd name="T20" fmla="*/ 51741876 w 59"/>
                <a:gd name="T21" fmla="*/ 403 h 83"/>
                <a:gd name="T22" fmla="*/ 51741876 w 59"/>
                <a:gd name="T23" fmla="*/ 364 h 83"/>
                <a:gd name="T24" fmla="*/ 51741876 w 59"/>
                <a:gd name="T25" fmla="*/ 350 h 83"/>
                <a:gd name="T26" fmla="*/ 51741876 w 59"/>
                <a:gd name="T27" fmla="*/ 316 h 83"/>
                <a:gd name="T28" fmla="*/ 51741876 w 59"/>
                <a:gd name="T29" fmla="*/ 272 h 83"/>
                <a:gd name="T30" fmla="*/ 51741876 w 59"/>
                <a:gd name="T31" fmla="*/ 233 h 83"/>
                <a:gd name="T32" fmla="*/ 51741876 w 59"/>
                <a:gd name="T33" fmla="*/ 218 h 83"/>
                <a:gd name="T34" fmla="*/ 51741876 w 59"/>
                <a:gd name="T35" fmla="*/ 209 h 83"/>
                <a:gd name="T36" fmla="*/ 51741876 w 59"/>
                <a:gd name="T37" fmla="*/ 209 h 83"/>
                <a:gd name="T38" fmla="*/ 51741876 w 59"/>
                <a:gd name="T39" fmla="*/ 209 h 83"/>
                <a:gd name="T40" fmla="*/ 51741876 w 59"/>
                <a:gd name="T41" fmla="*/ 131 h 83"/>
                <a:gd name="T42" fmla="*/ 51741876 w 59"/>
                <a:gd name="T43" fmla="*/ 126 h 83"/>
                <a:gd name="T44" fmla="*/ 51741876 w 59"/>
                <a:gd name="T45" fmla="*/ 117 h 83"/>
                <a:gd name="T46" fmla="*/ 51741876 w 59"/>
                <a:gd name="T47" fmla="*/ 102 h 83"/>
                <a:gd name="T48" fmla="*/ 51741876 w 59"/>
                <a:gd name="T49" fmla="*/ 92 h 83"/>
                <a:gd name="T50" fmla="*/ 51741876 w 59"/>
                <a:gd name="T51" fmla="*/ 83 h 83"/>
                <a:gd name="T52" fmla="*/ 51741876 w 59"/>
                <a:gd name="T53" fmla="*/ 78 h 83"/>
                <a:gd name="T54" fmla="*/ 51741876 w 59"/>
                <a:gd name="T55" fmla="*/ 68 h 83"/>
                <a:gd name="T56" fmla="*/ 51741876 w 59"/>
                <a:gd name="T57" fmla="*/ 68 h 83"/>
                <a:gd name="T58" fmla="*/ 51741876 w 59"/>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83"/>
                <a:gd name="T92" fmla="*/ 59 w 59"/>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83">
                  <a:moveTo>
                    <a:pt x="10" y="0"/>
                  </a:moveTo>
                  <a:lnTo>
                    <a:pt x="7" y="2"/>
                  </a:lnTo>
                  <a:lnTo>
                    <a:pt x="3" y="9"/>
                  </a:lnTo>
                  <a:lnTo>
                    <a:pt x="0" y="17"/>
                  </a:lnTo>
                  <a:lnTo>
                    <a:pt x="0" y="25"/>
                  </a:lnTo>
                  <a:lnTo>
                    <a:pt x="3" y="31"/>
                  </a:lnTo>
                  <a:lnTo>
                    <a:pt x="7" y="36"/>
                  </a:lnTo>
                  <a:lnTo>
                    <a:pt x="10" y="40"/>
                  </a:lnTo>
                  <a:lnTo>
                    <a:pt x="11" y="41"/>
                  </a:lnTo>
                  <a:lnTo>
                    <a:pt x="2" y="57"/>
                  </a:lnTo>
                  <a:lnTo>
                    <a:pt x="20" y="83"/>
                  </a:lnTo>
                  <a:lnTo>
                    <a:pt x="27" y="75"/>
                  </a:lnTo>
                  <a:lnTo>
                    <a:pt x="26" y="72"/>
                  </a:lnTo>
                  <a:lnTo>
                    <a:pt x="23" y="65"/>
                  </a:lnTo>
                  <a:lnTo>
                    <a:pt x="23" y="56"/>
                  </a:lnTo>
                  <a:lnTo>
                    <a:pt x="26" y="48"/>
                  </a:lnTo>
                  <a:lnTo>
                    <a:pt x="34" y="45"/>
                  </a:lnTo>
                  <a:lnTo>
                    <a:pt x="46" y="43"/>
                  </a:lnTo>
                  <a:lnTo>
                    <a:pt x="56" y="43"/>
                  </a:lnTo>
                  <a:lnTo>
                    <a:pt x="59" y="43"/>
                  </a:lnTo>
                  <a:lnTo>
                    <a:pt x="52" y="27"/>
                  </a:lnTo>
                  <a:lnTo>
                    <a:pt x="48" y="26"/>
                  </a:lnTo>
                  <a:lnTo>
                    <a:pt x="41" y="24"/>
                  </a:lnTo>
                  <a:lnTo>
                    <a:pt x="32" y="21"/>
                  </a:lnTo>
                  <a:lnTo>
                    <a:pt x="25" y="19"/>
                  </a:lnTo>
                  <a:lnTo>
                    <a:pt x="20" y="17"/>
                  </a:lnTo>
                  <a:lnTo>
                    <a:pt x="17" y="16"/>
                  </a:lnTo>
                  <a:lnTo>
                    <a:pt x="16" y="14"/>
                  </a:lnTo>
                  <a:lnTo>
                    <a:pt x="10" y="0"/>
                  </a:lnTo>
                  <a:close/>
                </a:path>
              </a:pathLst>
            </a:custGeom>
            <a:solidFill>
              <a:srgbClr val="000000"/>
            </a:solidFill>
            <a:ln w="9525">
              <a:noFill/>
              <a:round/>
              <a:headEnd/>
              <a:tailEnd/>
            </a:ln>
          </p:spPr>
          <p:txBody>
            <a:bodyPr/>
            <a:lstStyle/>
            <a:p>
              <a:endParaRPr lang="en-US"/>
            </a:p>
          </p:txBody>
        </p:sp>
        <p:sp>
          <p:nvSpPr>
            <p:cNvPr id="37001" name="Freeform 64"/>
            <p:cNvSpPr>
              <a:spLocks noChangeAspect="1"/>
            </p:cNvSpPr>
            <p:nvPr/>
          </p:nvSpPr>
          <p:spPr bwMode="auto">
            <a:xfrm>
              <a:off x="3528" y="1205"/>
              <a:ext cx="41" cy="15"/>
            </a:xfrm>
            <a:custGeom>
              <a:avLst/>
              <a:gdLst>
                <a:gd name="T0" fmla="*/ 69762543 w 60"/>
                <a:gd name="T1" fmla="*/ 0 h 84"/>
                <a:gd name="T2" fmla="*/ 69762543 w 60"/>
                <a:gd name="T3" fmla="*/ 8 h 84"/>
                <a:gd name="T4" fmla="*/ 69762543 w 60"/>
                <a:gd name="T5" fmla="*/ 34 h 84"/>
                <a:gd name="T6" fmla="*/ 69762543 w 60"/>
                <a:gd name="T7" fmla="*/ 71 h 84"/>
                <a:gd name="T8" fmla="*/ 69762543 w 60"/>
                <a:gd name="T9" fmla="*/ 109 h 84"/>
                <a:gd name="T10" fmla="*/ 69762543 w 60"/>
                <a:gd name="T11" fmla="*/ 135 h 84"/>
                <a:gd name="T12" fmla="*/ 69762543 w 60"/>
                <a:gd name="T13" fmla="*/ 156 h 84"/>
                <a:gd name="T14" fmla="*/ 69762543 w 60"/>
                <a:gd name="T15" fmla="*/ 172 h 84"/>
                <a:gd name="T16" fmla="*/ 69762543 w 60"/>
                <a:gd name="T17" fmla="*/ 177 h 84"/>
                <a:gd name="T18" fmla="*/ 69762543 w 60"/>
                <a:gd name="T19" fmla="*/ 244 h 84"/>
                <a:gd name="T20" fmla="*/ 69762543 w 60"/>
                <a:gd name="T21" fmla="*/ 353 h 84"/>
                <a:gd name="T22" fmla="*/ 69762543 w 60"/>
                <a:gd name="T23" fmla="*/ 320 h 84"/>
                <a:gd name="T24" fmla="*/ 69762543 w 60"/>
                <a:gd name="T25" fmla="*/ 307 h 84"/>
                <a:gd name="T26" fmla="*/ 69762543 w 60"/>
                <a:gd name="T27" fmla="*/ 277 h 84"/>
                <a:gd name="T28" fmla="*/ 69762543 w 60"/>
                <a:gd name="T29" fmla="*/ 240 h 84"/>
                <a:gd name="T30" fmla="*/ 69762543 w 60"/>
                <a:gd name="T31" fmla="*/ 206 h 84"/>
                <a:gd name="T32" fmla="*/ 69762543 w 60"/>
                <a:gd name="T33" fmla="*/ 193 h 84"/>
                <a:gd name="T34" fmla="*/ 69762543 w 60"/>
                <a:gd name="T35" fmla="*/ 185 h 84"/>
                <a:gd name="T36" fmla="*/ 69762543 w 60"/>
                <a:gd name="T37" fmla="*/ 185 h 84"/>
                <a:gd name="T38" fmla="*/ 0 w 60"/>
                <a:gd name="T39" fmla="*/ 185 h 84"/>
                <a:gd name="T40" fmla="*/ 69762543 w 60"/>
                <a:gd name="T41" fmla="*/ 118 h 84"/>
                <a:gd name="T42" fmla="*/ 69762543 w 60"/>
                <a:gd name="T43" fmla="*/ 114 h 84"/>
                <a:gd name="T44" fmla="*/ 69762543 w 60"/>
                <a:gd name="T45" fmla="*/ 105 h 84"/>
                <a:gd name="T46" fmla="*/ 69762543 w 60"/>
                <a:gd name="T47" fmla="*/ 93 h 84"/>
                <a:gd name="T48" fmla="*/ 69762543 w 60"/>
                <a:gd name="T49" fmla="*/ 84 h 84"/>
                <a:gd name="T50" fmla="*/ 69762543 w 60"/>
                <a:gd name="T51" fmla="*/ 71 h 84"/>
                <a:gd name="T52" fmla="*/ 69762543 w 60"/>
                <a:gd name="T53" fmla="*/ 67 h 84"/>
                <a:gd name="T54" fmla="*/ 69762543 w 60"/>
                <a:gd name="T55" fmla="*/ 55 h 84"/>
                <a:gd name="T56" fmla="*/ 69762543 w 60"/>
                <a:gd name="T57" fmla="*/ 55 h 84"/>
                <a:gd name="T58" fmla="*/ 69762543 w 60"/>
                <a:gd name="T59" fmla="*/ 0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84"/>
                <a:gd name="T92" fmla="*/ 60 w 60"/>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84">
                  <a:moveTo>
                    <a:pt x="50" y="0"/>
                  </a:moveTo>
                  <a:lnTo>
                    <a:pt x="52" y="2"/>
                  </a:lnTo>
                  <a:lnTo>
                    <a:pt x="57" y="8"/>
                  </a:lnTo>
                  <a:lnTo>
                    <a:pt x="60" y="17"/>
                  </a:lnTo>
                  <a:lnTo>
                    <a:pt x="60" y="26"/>
                  </a:lnTo>
                  <a:lnTo>
                    <a:pt x="56" y="32"/>
                  </a:lnTo>
                  <a:lnTo>
                    <a:pt x="52" y="37"/>
                  </a:lnTo>
                  <a:lnTo>
                    <a:pt x="50" y="41"/>
                  </a:lnTo>
                  <a:lnTo>
                    <a:pt x="48" y="42"/>
                  </a:lnTo>
                  <a:lnTo>
                    <a:pt x="57" y="58"/>
                  </a:lnTo>
                  <a:lnTo>
                    <a:pt x="40" y="84"/>
                  </a:lnTo>
                  <a:lnTo>
                    <a:pt x="32" y="76"/>
                  </a:lnTo>
                  <a:lnTo>
                    <a:pt x="33" y="73"/>
                  </a:lnTo>
                  <a:lnTo>
                    <a:pt x="36" y="66"/>
                  </a:lnTo>
                  <a:lnTo>
                    <a:pt x="36" y="57"/>
                  </a:lnTo>
                  <a:lnTo>
                    <a:pt x="33" y="49"/>
                  </a:lnTo>
                  <a:lnTo>
                    <a:pt x="25" y="46"/>
                  </a:lnTo>
                  <a:lnTo>
                    <a:pt x="14" y="44"/>
                  </a:lnTo>
                  <a:lnTo>
                    <a:pt x="4" y="44"/>
                  </a:lnTo>
                  <a:lnTo>
                    <a:pt x="0" y="44"/>
                  </a:lnTo>
                  <a:lnTo>
                    <a:pt x="7" y="28"/>
                  </a:lnTo>
                  <a:lnTo>
                    <a:pt x="11" y="27"/>
                  </a:lnTo>
                  <a:lnTo>
                    <a:pt x="19" y="25"/>
                  </a:lnTo>
                  <a:lnTo>
                    <a:pt x="27" y="22"/>
                  </a:lnTo>
                  <a:lnTo>
                    <a:pt x="35" y="20"/>
                  </a:lnTo>
                  <a:lnTo>
                    <a:pt x="40" y="17"/>
                  </a:lnTo>
                  <a:lnTo>
                    <a:pt x="42" y="16"/>
                  </a:lnTo>
                  <a:lnTo>
                    <a:pt x="43" y="13"/>
                  </a:lnTo>
                  <a:lnTo>
                    <a:pt x="50" y="0"/>
                  </a:lnTo>
                  <a:close/>
                </a:path>
              </a:pathLst>
            </a:custGeom>
            <a:solidFill>
              <a:srgbClr val="000000"/>
            </a:solidFill>
            <a:ln w="9525">
              <a:noFill/>
              <a:round/>
              <a:headEnd/>
              <a:tailEnd/>
            </a:ln>
          </p:spPr>
          <p:txBody>
            <a:bodyPr/>
            <a:lstStyle/>
            <a:p>
              <a:endParaRPr lang="en-US"/>
            </a:p>
          </p:txBody>
        </p:sp>
        <p:sp>
          <p:nvSpPr>
            <p:cNvPr id="37002" name="Freeform 65"/>
            <p:cNvSpPr>
              <a:spLocks noChangeAspect="1"/>
            </p:cNvSpPr>
            <p:nvPr/>
          </p:nvSpPr>
          <p:spPr bwMode="auto">
            <a:xfrm>
              <a:off x="2143" y="1164"/>
              <a:ext cx="99" cy="26"/>
            </a:xfrm>
            <a:custGeom>
              <a:avLst/>
              <a:gdLst>
                <a:gd name="T0" fmla="*/ 69236130 w 145"/>
                <a:gd name="T1" fmla="*/ 201 h 157"/>
                <a:gd name="T2" fmla="*/ 69236130 w 145"/>
                <a:gd name="T3" fmla="*/ 201 h 157"/>
                <a:gd name="T4" fmla="*/ 69236130 w 145"/>
                <a:gd name="T5" fmla="*/ 187 h 157"/>
                <a:gd name="T6" fmla="*/ 69236130 w 145"/>
                <a:gd name="T7" fmla="*/ 201 h 157"/>
                <a:gd name="T8" fmla="*/ 0 w 145"/>
                <a:gd name="T9" fmla="*/ 201 h 157"/>
                <a:gd name="T10" fmla="*/ 69236130 w 145"/>
                <a:gd name="T11" fmla="*/ 116 h 157"/>
                <a:gd name="T12" fmla="*/ 69236130 w 145"/>
                <a:gd name="T13" fmla="*/ 90 h 157"/>
                <a:gd name="T14" fmla="*/ 69236130 w 145"/>
                <a:gd name="T15" fmla="*/ 66 h 157"/>
                <a:gd name="T16" fmla="*/ 69236130 w 145"/>
                <a:gd name="T17" fmla="*/ 44 h 157"/>
                <a:gd name="T18" fmla="*/ 69236130 w 145"/>
                <a:gd name="T19" fmla="*/ 26 h 157"/>
                <a:gd name="T20" fmla="*/ 69236130 w 145"/>
                <a:gd name="T21" fmla="*/ 14 h 157"/>
                <a:gd name="T22" fmla="*/ 69236130 w 145"/>
                <a:gd name="T23" fmla="*/ 5 h 157"/>
                <a:gd name="T24" fmla="*/ 69236130 w 145"/>
                <a:gd name="T25" fmla="*/ 0 h 157"/>
                <a:gd name="T26" fmla="*/ 69236130 w 145"/>
                <a:gd name="T27" fmla="*/ 5 h 157"/>
                <a:gd name="T28" fmla="*/ 69236130 w 145"/>
                <a:gd name="T29" fmla="*/ 14 h 157"/>
                <a:gd name="T30" fmla="*/ 69236130 w 145"/>
                <a:gd name="T31" fmla="*/ 27 h 157"/>
                <a:gd name="T32" fmla="*/ 69236130 w 145"/>
                <a:gd name="T33" fmla="*/ 44 h 157"/>
                <a:gd name="T34" fmla="*/ 69236130 w 145"/>
                <a:gd name="T35" fmla="*/ 65 h 157"/>
                <a:gd name="T36" fmla="*/ 69236130 w 145"/>
                <a:gd name="T37" fmla="*/ 87 h 157"/>
                <a:gd name="T38" fmla="*/ 69236130 w 145"/>
                <a:gd name="T39" fmla="*/ 111 h 157"/>
                <a:gd name="T40" fmla="*/ 69236130 w 145"/>
                <a:gd name="T41" fmla="*/ 136 h 157"/>
                <a:gd name="T42" fmla="*/ 69236130 w 145"/>
                <a:gd name="T43" fmla="*/ 162 h 157"/>
                <a:gd name="T44" fmla="*/ 69236130 w 145"/>
                <a:gd name="T45" fmla="*/ 201 h 157"/>
                <a:gd name="T46" fmla="*/ 69236130 w 145"/>
                <a:gd name="T47" fmla="*/ 20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157"/>
                <a:gd name="T74" fmla="*/ 145 w 145"/>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157">
                  <a:moveTo>
                    <a:pt x="125" y="156"/>
                  </a:moveTo>
                  <a:lnTo>
                    <a:pt x="125" y="135"/>
                  </a:lnTo>
                  <a:lnTo>
                    <a:pt x="14" y="110"/>
                  </a:lnTo>
                  <a:lnTo>
                    <a:pt x="4" y="131"/>
                  </a:lnTo>
                  <a:lnTo>
                    <a:pt x="0" y="130"/>
                  </a:lnTo>
                  <a:lnTo>
                    <a:pt x="14" y="68"/>
                  </a:lnTo>
                  <a:lnTo>
                    <a:pt x="18" y="53"/>
                  </a:lnTo>
                  <a:lnTo>
                    <a:pt x="23" y="39"/>
                  </a:lnTo>
                  <a:lnTo>
                    <a:pt x="30" y="26"/>
                  </a:lnTo>
                  <a:lnTo>
                    <a:pt x="39" y="15"/>
                  </a:lnTo>
                  <a:lnTo>
                    <a:pt x="50" y="8"/>
                  </a:lnTo>
                  <a:lnTo>
                    <a:pt x="63" y="3"/>
                  </a:lnTo>
                  <a:lnTo>
                    <a:pt x="78" y="0"/>
                  </a:lnTo>
                  <a:lnTo>
                    <a:pt x="96" y="3"/>
                  </a:lnTo>
                  <a:lnTo>
                    <a:pt x="113" y="8"/>
                  </a:lnTo>
                  <a:lnTo>
                    <a:pt x="125" y="16"/>
                  </a:lnTo>
                  <a:lnTo>
                    <a:pt x="135" y="26"/>
                  </a:lnTo>
                  <a:lnTo>
                    <a:pt x="141" y="38"/>
                  </a:lnTo>
                  <a:lnTo>
                    <a:pt x="144" y="51"/>
                  </a:lnTo>
                  <a:lnTo>
                    <a:pt x="145" y="65"/>
                  </a:lnTo>
                  <a:lnTo>
                    <a:pt x="144" y="80"/>
                  </a:lnTo>
                  <a:lnTo>
                    <a:pt x="141" y="95"/>
                  </a:lnTo>
                  <a:lnTo>
                    <a:pt x="129" y="157"/>
                  </a:lnTo>
                  <a:lnTo>
                    <a:pt x="125" y="156"/>
                  </a:lnTo>
                  <a:close/>
                </a:path>
              </a:pathLst>
            </a:custGeom>
            <a:solidFill>
              <a:srgbClr val="A7BCBD"/>
            </a:solidFill>
            <a:ln w="9525">
              <a:noFill/>
              <a:round/>
              <a:headEnd/>
              <a:tailEnd/>
            </a:ln>
          </p:spPr>
          <p:txBody>
            <a:bodyPr/>
            <a:lstStyle/>
            <a:p>
              <a:endParaRPr lang="en-US"/>
            </a:p>
          </p:txBody>
        </p:sp>
        <p:sp>
          <p:nvSpPr>
            <p:cNvPr id="37003" name="Freeform 66"/>
            <p:cNvSpPr>
              <a:spLocks noChangeAspect="1"/>
            </p:cNvSpPr>
            <p:nvPr/>
          </p:nvSpPr>
          <p:spPr bwMode="auto">
            <a:xfrm>
              <a:off x="2172" y="1139"/>
              <a:ext cx="111" cy="25"/>
            </a:xfrm>
            <a:custGeom>
              <a:avLst/>
              <a:gdLst>
                <a:gd name="T0" fmla="*/ 71482548 w 162"/>
                <a:gd name="T1" fmla="*/ 256 h 147"/>
                <a:gd name="T2" fmla="*/ 71482548 w 162"/>
                <a:gd name="T3" fmla="*/ 256 h 147"/>
                <a:gd name="T4" fmla="*/ 71482548 w 162"/>
                <a:gd name="T5" fmla="*/ 197 h 147"/>
                <a:gd name="T6" fmla="*/ 71482548 w 162"/>
                <a:gd name="T7" fmla="*/ 241 h 147"/>
                <a:gd name="T8" fmla="*/ 0 w 162"/>
                <a:gd name="T9" fmla="*/ 237 h 147"/>
                <a:gd name="T10" fmla="*/ 71482548 w 162"/>
                <a:gd name="T11" fmla="*/ 0 h 147"/>
                <a:gd name="T12" fmla="*/ 71482548 w 162"/>
                <a:gd name="T13" fmla="*/ 35 h 147"/>
                <a:gd name="T14" fmla="*/ 71482548 w 162"/>
                <a:gd name="T15" fmla="*/ 47 h 147"/>
                <a:gd name="T16" fmla="*/ 71482548 w 162"/>
                <a:gd name="T17" fmla="*/ 42 h 147"/>
                <a:gd name="T18" fmla="*/ 71482548 w 162"/>
                <a:gd name="T19" fmla="*/ 42 h 147"/>
                <a:gd name="T20" fmla="*/ 71482548 w 162"/>
                <a:gd name="T21" fmla="*/ 54 h 147"/>
                <a:gd name="T22" fmla="*/ 71482548 w 162"/>
                <a:gd name="T23" fmla="*/ 75 h 147"/>
                <a:gd name="T24" fmla="*/ 71482548 w 162"/>
                <a:gd name="T25" fmla="*/ 148 h 147"/>
                <a:gd name="T26" fmla="*/ 71482548 w 162"/>
                <a:gd name="T27" fmla="*/ 187 h 147"/>
                <a:gd name="T28" fmla="*/ 71482548 w 162"/>
                <a:gd name="T29" fmla="*/ 124 h 147"/>
                <a:gd name="T30" fmla="*/ 71482548 w 162"/>
                <a:gd name="T31" fmla="*/ 98 h 147"/>
                <a:gd name="T32" fmla="*/ 71482548 w 162"/>
                <a:gd name="T33" fmla="*/ 89 h 147"/>
                <a:gd name="T34" fmla="*/ 71482548 w 162"/>
                <a:gd name="T35" fmla="*/ 134 h 147"/>
                <a:gd name="T36" fmla="*/ 71482548 w 162"/>
                <a:gd name="T37" fmla="*/ 138 h 147"/>
                <a:gd name="T38" fmla="*/ 71482548 w 162"/>
                <a:gd name="T39" fmla="*/ 134 h 147"/>
                <a:gd name="T40" fmla="*/ 71482548 w 162"/>
                <a:gd name="T41" fmla="*/ 194 h 147"/>
                <a:gd name="T42" fmla="*/ 71482548 w 162"/>
                <a:gd name="T43" fmla="*/ 244 h 147"/>
                <a:gd name="T44" fmla="*/ 71482548 w 162"/>
                <a:gd name="T45" fmla="*/ 159 h 147"/>
                <a:gd name="T46" fmla="*/ 71482548 w 162"/>
                <a:gd name="T47" fmla="*/ 136 h 147"/>
                <a:gd name="T48" fmla="*/ 71482548 w 162"/>
                <a:gd name="T49" fmla="*/ 115 h 147"/>
                <a:gd name="T50" fmla="*/ 71482548 w 162"/>
                <a:gd name="T51" fmla="*/ 91 h 147"/>
                <a:gd name="T52" fmla="*/ 71482548 w 162"/>
                <a:gd name="T53" fmla="*/ 66 h 147"/>
                <a:gd name="T54" fmla="*/ 71482548 w 162"/>
                <a:gd name="T55" fmla="*/ 54 h 147"/>
                <a:gd name="T56" fmla="*/ 71482548 w 162"/>
                <a:gd name="T57" fmla="*/ 94 h 147"/>
                <a:gd name="T58" fmla="*/ 71482548 w 162"/>
                <a:gd name="T59" fmla="*/ 256 h 147"/>
                <a:gd name="T60" fmla="*/ 71482548 w 162"/>
                <a:gd name="T61" fmla="*/ 25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2"/>
                <a:gd name="T94" fmla="*/ 0 h 147"/>
                <a:gd name="T95" fmla="*/ 162 w 162"/>
                <a:gd name="T96" fmla="*/ 147 h 1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2" h="147">
                  <a:moveTo>
                    <a:pt x="118" y="146"/>
                  </a:moveTo>
                  <a:lnTo>
                    <a:pt x="121" y="125"/>
                  </a:lnTo>
                  <a:lnTo>
                    <a:pt x="15" y="84"/>
                  </a:lnTo>
                  <a:lnTo>
                    <a:pt x="2" y="103"/>
                  </a:lnTo>
                  <a:lnTo>
                    <a:pt x="0" y="101"/>
                  </a:lnTo>
                  <a:lnTo>
                    <a:pt x="38" y="0"/>
                  </a:lnTo>
                  <a:lnTo>
                    <a:pt x="75" y="15"/>
                  </a:lnTo>
                  <a:lnTo>
                    <a:pt x="72" y="20"/>
                  </a:lnTo>
                  <a:lnTo>
                    <a:pt x="57" y="18"/>
                  </a:lnTo>
                  <a:lnTo>
                    <a:pt x="47" y="18"/>
                  </a:lnTo>
                  <a:lnTo>
                    <a:pt x="40" y="23"/>
                  </a:lnTo>
                  <a:lnTo>
                    <a:pt x="36" y="32"/>
                  </a:lnTo>
                  <a:lnTo>
                    <a:pt x="23" y="63"/>
                  </a:lnTo>
                  <a:lnTo>
                    <a:pt x="70" y="80"/>
                  </a:lnTo>
                  <a:lnTo>
                    <a:pt x="79" y="53"/>
                  </a:lnTo>
                  <a:lnTo>
                    <a:pt x="62" y="42"/>
                  </a:lnTo>
                  <a:lnTo>
                    <a:pt x="63" y="38"/>
                  </a:lnTo>
                  <a:lnTo>
                    <a:pt x="111" y="57"/>
                  </a:lnTo>
                  <a:lnTo>
                    <a:pt x="108" y="59"/>
                  </a:lnTo>
                  <a:lnTo>
                    <a:pt x="87" y="57"/>
                  </a:lnTo>
                  <a:lnTo>
                    <a:pt x="76" y="83"/>
                  </a:lnTo>
                  <a:lnTo>
                    <a:pt x="129" y="104"/>
                  </a:lnTo>
                  <a:lnTo>
                    <a:pt x="143" y="68"/>
                  </a:lnTo>
                  <a:lnTo>
                    <a:pt x="145" y="58"/>
                  </a:lnTo>
                  <a:lnTo>
                    <a:pt x="144" y="49"/>
                  </a:lnTo>
                  <a:lnTo>
                    <a:pt x="136" y="39"/>
                  </a:lnTo>
                  <a:lnTo>
                    <a:pt x="116" y="28"/>
                  </a:lnTo>
                  <a:lnTo>
                    <a:pt x="117" y="23"/>
                  </a:lnTo>
                  <a:lnTo>
                    <a:pt x="162" y="40"/>
                  </a:lnTo>
                  <a:lnTo>
                    <a:pt x="121" y="147"/>
                  </a:lnTo>
                  <a:lnTo>
                    <a:pt x="118" y="146"/>
                  </a:lnTo>
                  <a:close/>
                </a:path>
              </a:pathLst>
            </a:custGeom>
            <a:solidFill>
              <a:srgbClr val="A7BCBD"/>
            </a:solidFill>
            <a:ln w="9525">
              <a:noFill/>
              <a:round/>
              <a:headEnd/>
              <a:tailEnd/>
            </a:ln>
          </p:spPr>
          <p:txBody>
            <a:bodyPr/>
            <a:lstStyle/>
            <a:p>
              <a:endParaRPr lang="en-US"/>
            </a:p>
          </p:txBody>
        </p:sp>
        <p:sp>
          <p:nvSpPr>
            <p:cNvPr id="37004" name="Freeform 67"/>
            <p:cNvSpPr>
              <a:spLocks noChangeAspect="1"/>
            </p:cNvSpPr>
            <p:nvPr/>
          </p:nvSpPr>
          <p:spPr bwMode="auto">
            <a:xfrm>
              <a:off x="2211" y="1117"/>
              <a:ext cx="100" cy="26"/>
            </a:xfrm>
            <a:custGeom>
              <a:avLst/>
              <a:gdLst>
                <a:gd name="T0" fmla="*/ 66999635 w 147"/>
                <a:gd name="T1" fmla="*/ 239 h 154"/>
                <a:gd name="T2" fmla="*/ 66999635 w 147"/>
                <a:gd name="T3" fmla="*/ 239 h 154"/>
                <a:gd name="T4" fmla="*/ 66999635 w 147"/>
                <a:gd name="T5" fmla="*/ 163 h 154"/>
                <a:gd name="T6" fmla="*/ 66999635 w 147"/>
                <a:gd name="T7" fmla="*/ 197 h 154"/>
                <a:gd name="T8" fmla="*/ 0 w 147"/>
                <a:gd name="T9" fmla="*/ 195 h 154"/>
                <a:gd name="T10" fmla="*/ 66999635 w 147"/>
                <a:gd name="T11" fmla="*/ 67 h 154"/>
                <a:gd name="T12" fmla="*/ 66999635 w 147"/>
                <a:gd name="T13" fmla="*/ 47 h 154"/>
                <a:gd name="T14" fmla="*/ 66999635 w 147"/>
                <a:gd name="T15" fmla="*/ 32 h 154"/>
                <a:gd name="T16" fmla="*/ 66999635 w 147"/>
                <a:gd name="T17" fmla="*/ 17 h 154"/>
                <a:gd name="T18" fmla="*/ 66999635 w 147"/>
                <a:gd name="T19" fmla="*/ 11 h 154"/>
                <a:gd name="T20" fmla="*/ 66999635 w 147"/>
                <a:gd name="T21" fmla="*/ 2 h 154"/>
                <a:gd name="T22" fmla="*/ 66999635 w 147"/>
                <a:gd name="T23" fmla="*/ 0 h 154"/>
                <a:gd name="T24" fmla="*/ 66999635 w 147"/>
                <a:gd name="T25" fmla="*/ 2 h 154"/>
                <a:gd name="T26" fmla="*/ 66999635 w 147"/>
                <a:gd name="T27" fmla="*/ 11 h 154"/>
                <a:gd name="T28" fmla="*/ 66999635 w 147"/>
                <a:gd name="T29" fmla="*/ 34 h 154"/>
                <a:gd name="T30" fmla="*/ 66999635 w 147"/>
                <a:gd name="T31" fmla="*/ 64 h 154"/>
                <a:gd name="T32" fmla="*/ 66999635 w 147"/>
                <a:gd name="T33" fmla="*/ 101 h 154"/>
                <a:gd name="T34" fmla="*/ 66999635 w 147"/>
                <a:gd name="T35" fmla="*/ 144 h 154"/>
                <a:gd name="T36" fmla="*/ 66999635 w 147"/>
                <a:gd name="T37" fmla="*/ 152 h 154"/>
                <a:gd name="T38" fmla="*/ 66999635 w 147"/>
                <a:gd name="T39" fmla="*/ 159 h 154"/>
                <a:gd name="T40" fmla="*/ 66999635 w 147"/>
                <a:gd name="T41" fmla="*/ 167 h 154"/>
                <a:gd name="T42" fmla="*/ 66999635 w 147"/>
                <a:gd name="T43" fmla="*/ 174 h 154"/>
                <a:gd name="T44" fmla="*/ 66999635 w 147"/>
                <a:gd name="T45" fmla="*/ 163 h 154"/>
                <a:gd name="T46" fmla="*/ 66999635 w 147"/>
                <a:gd name="T47" fmla="*/ 152 h 154"/>
                <a:gd name="T48" fmla="*/ 66999635 w 147"/>
                <a:gd name="T49" fmla="*/ 142 h 154"/>
                <a:gd name="T50" fmla="*/ 66999635 w 147"/>
                <a:gd name="T51" fmla="*/ 131 h 154"/>
                <a:gd name="T52" fmla="*/ 66999635 w 147"/>
                <a:gd name="T53" fmla="*/ 122 h 154"/>
                <a:gd name="T54" fmla="*/ 66999635 w 147"/>
                <a:gd name="T55" fmla="*/ 99 h 154"/>
                <a:gd name="T56" fmla="*/ 66999635 w 147"/>
                <a:gd name="T57" fmla="*/ 77 h 154"/>
                <a:gd name="T58" fmla="*/ 66999635 w 147"/>
                <a:gd name="T59" fmla="*/ 64 h 154"/>
                <a:gd name="T60" fmla="*/ 66999635 w 147"/>
                <a:gd name="T61" fmla="*/ 54 h 154"/>
                <a:gd name="T62" fmla="*/ 66999635 w 147"/>
                <a:gd name="T63" fmla="*/ 47 h 154"/>
                <a:gd name="T64" fmla="*/ 66999635 w 147"/>
                <a:gd name="T65" fmla="*/ 45 h 154"/>
                <a:gd name="T66" fmla="*/ 66999635 w 147"/>
                <a:gd name="T67" fmla="*/ 45 h 154"/>
                <a:gd name="T68" fmla="*/ 66999635 w 147"/>
                <a:gd name="T69" fmla="*/ 47 h 154"/>
                <a:gd name="T70" fmla="*/ 66999635 w 147"/>
                <a:gd name="T71" fmla="*/ 49 h 154"/>
                <a:gd name="T72" fmla="*/ 66999635 w 147"/>
                <a:gd name="T73" fmla="*/ 58 h 154"/>
                <a:gd name="T74" fmla="*/ 66999635 w 147"/>
                <a:gd name="T75" fmla="*/ 69 h 154"/>
                <a:gd name="T76" fmla="*/ 66999635 w 147"/>
                <a:gd name="T77" fmla="*/ 82 h 154"/>
                <a:gd name="T78" fmla="*/ 66999635 w 147"/>
                <a:gd name="T79" fmla="*/ 90 h 154"/>
                <a:gd name="T80" fmla="*/ 66999635 w 147"/>
                <a:gd name="T81" fmla="*/ 101 h 154"/>
                <a:gd name="T82" fmla="*/ 66999635 w 147"/>
                <a:gd name="T83" fmla="*/ 109 h 154"/>
                <a:gd name="T84" fmla="*/ 66999635 w 147"/>
                <a:gd name="T85" fmla="*/ 120 h 154"/>
                <a:gd name="T86" fmla="*/ 66999635 w 147"/>
                <a:gd name="T87" fmla="*/ 238 h 154"/>
                <a:gd name="T88" fmla="*/ 66999635 w 147"/>
                <a:gd name="T89" fmla="*/ 197 h 154"/>
                <a:gd name="T90" fmla="*/ 66999635 w 147"/>
                <a:gd name="T91" fmla="*/ 200 h 154"/>
                <a:gd name="T92" fmla="*/ 66999635 w 147"/>
                <a:gd name="T93" fmla="*/ 239 h 154"/>
                <a:gd name="T94" fmla="*/ 66999635 w 147"/>
                <a:gd name="T95" fmla="*/ 239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
                <a:gd name="T145" fmla="*/ 0 h 154"/>
                <a:gd name="T146" fmla="*/ 147 w 147"/>
                <a:gd name="T147" fmla="*/ 154 h 1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 h="154">
                  <a:moveTo>
                    <a:pt x="110" y="152"/>
                  </a:moveTo>
                  <a:lnTo>
                    <a:pt x="116" y="130"/>
                  </a:lnTo>
                  <a:lnTo>
                    <a:pt x="18" y="76"/>
                  </a:lnTo>
                  <a:lnTo>
                    <a:pt x="3" y="92"/>
                  </a:lnTo>
                  <a:lnTo>
                    <a:pt x="0" y="91"/>
                  </a:lnTo>
                  <a:lnTo>
                    <a:pt x="32" y="31"/>
                  </a:lnTo>
                  <a:lnTo>
                    <a:pt x="37" y="22"/>
                  </a:lnTo>
                  <a:lnTo>
                    <a:pt x="44" y="15"/>
                  </a:lnTo>
                  <a:lnTo>
                    <a:pt x="49" y="8"/>
                  </a:lnTo>
                  <a:lnTo>
                    <a:pt x="55" y="5"/>
                  </a:lnTo>
                  <a:lnTo>
                    <a:pt x="62" y="1"/>
                  </a:lnTo>
                  <a:lnTo>
                    <a:pt x="69" y="0"/>
                  </a:lnTo>
                  <a:lnTo>
                    <a:pt x="76" y="1"/>
                  </a:lnTo>
                  <a:lnTo>
                    <a:pt x="85" y="5"/>
                  </a:lnTo>
                  <a:lnTo>
                    <a:pt x="96" y="16"/>
                  </a:lnTo>
                  <a:lnTo>
                    <a:pt x="102" y="30"/>
                  </a:lnTo>
                  <a:lnTo>
                    <a:pt x="100" y="47"/>
                  </a:lnTo>
                  <a:lnTo>
                    <a:pt x="92" y="67"/>
                  </a:lnTo>
                  <a:lnTo>
                    <a:pt x="90" y="71"/>
                  </a:lnTo>
                  <a:lnTo>
                    <a:pt x="88" y="74"/>
                  </a:lnTo>
                  <a:lnTo>
                    <a:pt x="86" y="78"/>
                  </a:lnTo>
                  <a:lnTo>
                    <a:pt x="84" y="81"/>
                  </a:lnTo>
                  <a:lnTo>
                    <a:pt x="81" y="76"/>
                  </a:lnTo>
                  <a:lnTo>
                    <a:pt x="84" y="71"/>
                  </a:lnTo>
                  <a:lnTo>
                    <a:pt x="85" y="66"/>
                  </a:lnTo>
                  <a:lnTo>
                    <a:pt x="87" y="61"/>
                  </a:lnTo>
                  <a:lnTo>
                    <a:pt x="88" y="57"/>
                  </a:lnTo>
                  <a:lnTo>
                    <a:pt x="88" y="46"/>
                  </a:lnTo>
                  <a:lnTo>
                    <a:pt x="86" y="36"/>
                  </a:lnTo>
                  <a:lnTo>
                    <a:pt x="80" y="30"/>
                  </a:lnTo>
                  <a:lnTo>
                    <a:pt x="74" y="25"/>
                  </a:lnTo>
                  <a:lnTo>
                    <a:pt x="69" y="22"/>
                  </a:lnTo>
                  <a:lnTo>
                    <a:pt x="64" y="21"/>
                  </a:lnTo>
                  <a:lnTo>
                    <a:pt x="59" y="21"/>
                  </a:lnTo>
                  <a:lnTo>
                    <a:pt x="54" y="22"/>
                  </a:lnTo>
                  <a:lnTo>
                    <a:pt x="49" y="23"/>
                  </a:lnTo>
                  <a:lnTo>
                    <a:pt x="44" y="27"/>
                  </a:lnTo>
                  <a:lnTo>
                    <a:pt x="39" y="32"/>
                  </a:lnTo>
                  <a:lnTo>
                    <a:pt x="35" y="38"/>
                  </a:lnTo>
                  <a:lnTo>
                    <a:pt x="34" y="42"/>
                  </a:lnTo>
                  <a:lnTo>
                    <a:pt x="31" y="47"/>
                  </a:lnTo>
                  <a:lnTo>
                    <a:pt x="30" y="51"/>
                  </a:lnTo>
                  <a:lnTo>
                    <a:pt x="29" y="56"/>
                  </a:lnTo>
                  <a:lnTo>
                    <a:pt x="127" y="111"/>
                  </a:lnTo>
                  <a:lnTo>
                    <a:pt x="145" y="92"/>
                  </a:lnTo>
                  <a:lnTo>
                    <a:pt x="147" y="93"/>
                  </a:lnTo>
                  <a:lnTo>
                    <a:pt x="113" y="154"/>
                  </a:lnTo>
                  <a:lnTo>
                    <a:pt x="110" y="152"/>
                  </a:lnTo>
                  <a:close/>
                </a:path>
              </a:pathLst>
            </a:custGeom>
            <a:solidFill>
              <a:srgbClr val="A7BCBD"/>
            </a:solidFill>
            <a:ln w="9525">
              <a:noFill/>
              <a:round/>
              <a:headEnd/>
              <a:tailEnd/>
            </a:ln>
          </p:spPr>
          <p:txBody>
            <a:bodyPr/>
            <a:lstStyle/>
            <a:p>
              <a:endParaRPr lang="en-US"/>
            </a:p>
          </p:txBody>
        </p:sp>
        <p:sp>
          <p:nvSpPr>
            <p:cNvPr id="37005" name="Freeform 68"/>
            <p:cNvSpPr>
              <a:spLocks noChangeAspect="1"/>
            </p:cNvSpPr>
            <p:nvPr/>
          </p:nvSpPr>
          <p:spPr bwMode="auto">
            <a:xfrm>
              <a:off x="2281" y="1103"/>
              <a:ext cx="102" cy="25"/>
            </a:xfrm>
            <a:custGeom>
              <a:avLst/>
              <a:gdLst>
                <a:gd name="T0" fmla="*/ 66758804 w 150"/>
                <a:gd name="T1" fmla="*/ 240 h 148"/>
                <a:gd name="T2" fmla="*/ 66758804 w 150"/>
                <a:gd name="T3" fmla="*/ 240 h 148"/>
                <a:gd name="T4" fmla="*/ 0 w 150"/>
                <a:gd name="T5" fmla="*/ 13 h 148"/>
                <a:gd name="T6" fmla="*/ 66758804 w 150"/>
                <a:gd name="T7" fmla="*/ 0 h 148"/>
                <a:gd name="T8" fmla="*/ 66758804 w 150"/>
                <a:gd name="T9" fmla="*/ 80 h 148"/>
                <a:gd name="T10" fmla="*/ 66758804 w 150"/>
                <a:gd name="T11" fmla="*/ 56 h 148"/>
                <a:gd name="T12" fmla="*/ 66758804 w 150"/>
                <a:gd name="T13" fmla="*/ 63 h 148"/>
                <a:gd name="T14" fmla="*/ 66758804 w 150"/>
                <a:gd name="T15" fmla="*/ 175 h 148"/>
                <a:gd name="T16" fmla="*/ 66758804 w 150"/>
                <a:gd name="T17" fmla="*/ 168 h 148"/>
                <a:gd name="T18" fmla="*/ 66758804 w 150"/>
                <a:gd name="T19" fmla="*/ 121 h 148"/>
                <a:gd name="T20" fmla="*/ 66758804 w 150"/>
                <a:gd name="T21" fmla="*/ 95 h 148"/>
                <a:gd name="T22" fmla="*/ 66758804 w 150"/>
                <a:gd name="T23" fmla="*/ 173 h 148"/>
                <a:gd name="T24" fmla="*/ 66758804 w 150"/>
                <a:gd name="T25" fmla="*/ 240 h 148"/>
                <a:gd name="T26" fmla="*/ 66758804 w 150"/>
                <a:gd name="T27" fmla="*/ 227 h 148"/>
                <a:gd name="T28" fmla="*/ 66758804 w 150"/>
                <a:gd name="T29" fmla="*/ 231 h 148"/>
                <a:gd name="T30" fmla="*/ 66758804 w 150"/>
                <a:gd name="T31" fmla="*/ 240 h 148"/>
                <a:gd name="T32" fmla="*/ 66758804 w 150"/>
                <a:gd name="T33" fmla="*/ 240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48"/>
                <a:gd name="T53" fmla="*/ 150 w 150"/>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48">
                  <a:moveTo>
                    <a:pt x="57" y="146"/>
                  </a:moveTo>
                  <a:lnTo>
                    <a:pt x="65" y="128"/>
                  </a:lnTo>
                  <a:lnTo>
                    <a:pt x="0" y="6"/>
                  </a:lnTo>
                  <a:lnTo>
                    <a:pt x="5" y="0"/>
                  </a:lnTo>
                  <a:lnTo>
                    <a:pt x="132" y="37"/>
                  </a:lnTo>
                  <a:lnTo>
                    <a:pt x="147" y="26"/>
                  </a:lnTo>
                  <a:lnTo>
                    <a:pt x="150" y="29"/>
                  </a:lnTo>
                  <a:lnTo>
                    <a:pt x="110" y="81"/>
                  </a:lnTo>
                  <a:lnTo>
                    <a:pt x="107" y="78"/>
                  </a:lnTo>
                  <a:lnTo>
                    <a:pt x="117" y="56"/>
                  </a:lnTo>
                  <a:lnTo>
                    <a:pt x="75" y="44"/>
                  </a:lnTo>
                  <a:lnTo>
                    <a:pt x="47" y="80"/>
                  </a:lnTo>
                  <a:lnTo>
                    <a:pt x="71" y="118"/>
                  </a:lnTo>
                  <a:lnTo>
                    <a:pt x="87" y="105"/>
                  </a:lnTo>
                  <a:lnTo>
                    <a:pt x="91" y="107"/>
                  </a:lnTo>
                  <a:lnTo>
                    <a:pt x="60" y="148"/>
                  </a:lnTo>
                  <a:lnTo>
                    <a:pt x="57" y="146"/>
                  </a:lnTo>
                  <a:close/>
                </a:path>
              </a:pathLst>
            </a:custGeom>
            <a:solidFill>
              <a:srgbClr val="A7BCBD"/>
            </a:solidFill>
            <a:ln w="9525">
              <a:noFill/>
              <a:round/>
              <a:headEnd/>
              <a:tailEnd/>
            </a:ln>
          </p:spPr>
          <p:txBody>
            <a:bodyPr/>
            <a:lstStyle/>
            <a:p>
              <a:endParaRPr lang="en-US"/>
            </a:p>
          </p:txBody>
        </p:sp>
        <p:sp>
          <p:nvSpPr>
            <p:cNvPr id="37006" name="Freeform 69"/>
            <p:cNvSpPr>
              <a:spLocks noChangeAspect="1"/>
            </p:cNvSpPr>
            <p:nvPr/>
          </p:nvSpPr>
          <p:spPr bwMode="auto">
            <a:xfrm>
              <a:off x="2324" y="1080"/>
              <a:ext cx="130" cy="27"/>
            </a:xfrm>
            <a:custGeom>
              <a:avLst/>
              <a:gdLst>
                <a:gd name="T0" fmla="*/ 67316075 w 191"/>
                <a:gd name="T1" fmla="*/ 252 h 159"/>
                <a:gd name="T2" fmla="*/ 67316075 w 191"/>
                <a:gd name="T3" fmla="*/ 252 h 159"/>
                <a:gd name="T4" fmla="*/ 67316075 w 191"/>
                <a:gd name="T5" fmla="*/ 129 h 159"/>
                <a:gd name="T6" fmla="*/ 67316075 w 191"/>
                <a:gd name="T7" fmla="*/ 156 h 159"/>
                <a:gd name="T8" fmla="*/ 0 w 191"/>
                <a:gd name="T9" fmla="*/ 152 h 159"/>
                <a:gd name="T10" fmla="*/ 67316075 w 191"/>
                <a:gd name="T11" fmla="*/ 44 h 159"/>
                <a:gd name="T12" fmla="*/ 67316075 w 191"/>
                <a:gd name="T13" fmla="*/ 28 h 159"/>
                <a:gd name="T14" fmla="*/ 67316075 w 191"/>
                <a:gd name="T15" fmla="*/ 12 h 159"/>
                <a:gd name="T16" fmla="*/ 67316075 w 191"/>
                <a:gd name="T17" fmla="*/ 5 h 159"/>
                <a:gd name="T18" fmla="*/ 67316075 w 191"/>
                <a:gd name="T19" fmla="*/ 0 h 159"/>
                <a:gd name="T20" fmla="*/ 67316075 w 191"/>
                <a:gd name="T21" fmla="*/ 0 h 159"/>
                <a:gd name="T22" fmla="*/ 67316075 w 191"/>
                <a:gd name="T23" fmla="*/ 5 h 159"/>
                <a:gd name="T24" fmla="*/ 67316075 w 191"/>
                <a:gd name="T25" fmla="*/ 12 h 159"/>
                <a:gd name="T26" fmla="*/ 67316075 w 191"/>
                <a:gd name="T27" fmla="*/ 21 h 159"/>
                <a:gd name="T28" fmla="*/ 67316075 w 191"/>
                <a:gd name="T29" fmla="*/ 51 h 159"/>
                <a:gd name="T30" fmla="*/ 67316075 w 191"/>
                <a:gd name="T31" fmla="*/ 78 h 159"/>
                <a:gd name="T32" fmla="*/ 67316075 w 191"/>
                <a:gd name="T33" fmla="*/ 106 h 159"/>
                <a:gd name="T34" fmla="*/ 67316075 w 191"/>
                <a:gd name="T35" fmla="*/ 127 h 159"/>
                <a:gd name="T36" fmla="*/ 67316075 w 191"/>
                <a:gd name="T37" fmla="*/ 138 h 159"/>
                <a:gd name="T38" fmla="*/ 67316075 w 191"/>
                <a:gd name="T39" fmla="*/ 140 h 159"/>
                <a:gd name="T40" fmla="*/ 67316075 w 191"/>
                <a:gd name="T41" fmla="*/ 140 h 159"/>
                <a:gd name="T42" fmla="*/ 67316075 w 191"/>
                <a:gd name="T43" fmla="*/ 138 h 159"/>
                <a:gd name="T44" fmla="*/ 67316075 w 191"/>
                <a:gd name="T45" fmla="*/ 133 h 159"/>
                <a:gd name="T46" fmla="*/ 67316075 w 191"/>
                <a:gd name="T47" fmla="*/ 136 h 159"/>
                <a:gd name="T48" fmla="*/ 67316075 w 191"/>
                <a:gd name="T49" fmla="*/ 152 h 159"/>
                <a:gd name="T50" fmla="*/ 67316075 w 191"/>
                <a:gd name="T51" fmla="*/ 168 h 159"/>
                <a:gd name="T52" fmla="*/ 67316075 w 191"/>
                <a:gd name="T53" fmla="*/ 175 h 159"/>
                <a:gd name="T54" fmla="*/ 67316075 w 191"/>
                <a:gd name="T55" fmla="*/ 182 h 159"/>
                <a:gd name="T56" fmla="*/ 67316075 w 191"/>
                <a:gd name="T57" fmla="*/ 186 h 159"/>
                <a:gd name="T58" fmla="*/ 67316075 w 191"/>
                <a:gd name="T59" fmla="*/ 186 h 159"/>
                <a:gd name="T60" fmla="*/ 67316075 w 191"/>
                <a:gd name="T61" fmla="*/ 186 h 159"/>
                <a:gd name="T62" fmla="*/ 67316075 w 191"/>
                <a:gd name="T63" fmla="*/ 184 h 159"/>
                <a:gd name="T64" fmla="*/ 67316075 w 191"/>
                <a:gd name="T65" fmla="*/ 170 h 159"/>
                <a:gd name="T66" fmla="*/ 67316075 w 191"/>
                <a:gd name="T67" fmla="*/ 193 h 159"/>
                <a:gd name="T68" fmla="*/ 67316075 w 191"/>
                <a:gd name="T69" fmla="*/ 252 h 159"/>
                <a:gd name="T70" fmla="*/ 67316075 w 191"/>
                <a:gd name="T71" fmla="*/ 252 h 159"/>
                <a:gd name="T72" fmla="*/ 67316075 w 191"/>
                <a:gd name="T73" fmla="*/ 252 h 159"/>
                <a:gd name="T74" fmla="*/ 67316075 w 191"/>
                <a:gd name="T75" fmla="*/ 252 h 159"/>
                <a:gd name="T76" fmla="*/ 67316075 w 191"/>
                <a:gd name="T77" fmla="*/ 252 h 1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
                <a:gd name="T118" fmla="*/ 0 h 159"/>
                <a:gd name="T119" fmla="*/ 191 w 191"/>
                <a:gd name="T120" fmla="*/ 159 h 1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 h="159">
                  <a:moveTo>
                    <a:pt x="88" y="156"/>
                  </a:moveTo>
                  <a:lnTo>
                    <a:pt x="101" y="137"/>
                  </a:lnTo>
                  <a:lnTo>
                    <a:pt x="21" y="56"/>
                  </a:lnTo>
                  <a:lnTo>
                    <a:pt x="2" y="68"/>
                  </a:lnTo>
                  <a:lnTo>
                    <a:pt x="0" y="66"/>
                  </a:lnTo>
                  <a:lnTo>
                    <a:pt x="47" y="19"/>
                  </a:lnTo>
                  <a:lnTo>
                    <a:pt x="56" y="12"/>
                  </a:lnTo>
                  <a:lnTo>
                    <a:pt x="63" y="5"/>
                  </a:lnTo>
                  <a:lnTo>
                    <a:pt x="71" y="2"/>
                  </a:lnTo>
                  <a:lnTo>
                    <a:pt x="78" y="0"/>
                  </a:lnTo>
                  <a:lnTo>
                    <a:pt x="84" y="0"/>
                  </a:lnTo>
                  <a:lnTo>
                    <a:pt x="91" y="2"/>
                  </a:lnTo>
                  <a:lnTo>
                    <a:pt x="97" y="5"/>
                  </a:lnTo>
                  <a:lnTo>
                    <a:pt x="102" y="9"/>
                  </a:lnTo>
                  <a:lnTo>
                    <a:pt x="109" y="22"/>
                  </a:lnTo>
                  <a:lnTo>
                    <a:pt x="109" y="34"/>
                  </a:lnTo>
                  <a:lnTo>
                    <a:pt x="107" y="46"/>
                  </a:lnTo>
                  <a:lnTo>
                    <a:pt x="102" y="55"/>
                  </a:lnTo>
                  <a:lnTo>
                    <a:pt x="157" y="60"/>
                  </a:lnTo>
                  <a:lnTo>
                    <a:pt x="167" y="61"/>
                  </a:lnTo>
                  <a:lnTo>
                    <a:pt x="175" y="61"/>
                  </a:lnTo>
                  <a:lnTo>
                    <a:pt x="183" y="60"/>
                  </a:lnTo>
                  <a:lnTo>
                    <a:pt x="189" y="58"/>
                  </a:lnTo>
                  <a:lnTo>
                    <a:pt x="191" y="59"/>
                  </a:lnTo>
                  <a:lnTo>
                    <a:pt x="181" y="66"/>
                  </a:lnTo>
                  <a:lnTo>
                    <a:pt x="174" y="73"/>
                  </a:lnTo>
                  <a:lnTo>
                    <a:pt x="168" y="76"/>
                  </a:lnTo>
                  <a:lnTo>
                    <a:pt x="162" y="79"/>
                  </a:lnTo>
                  <a:lnTo>
                    <a:pt x="157" y="81"/>
                  </a:lnTo>
                  <a:lnTo>
                    <a:pt x="150" y="81"/>
                  </a:lnTo>
                  <a:lnTo>
                    <a:pt x="144" y="81"/>
                  </a:lnTo>
                  <a:lnTo>
                    <a:pt x="137" y="80"/>
                  </a:lnTo>
                  <a:lnTo>
                    <a:pt x="89" y="74"/>
                  </a:lnTo>
                  <a:lnTo>
                    <a:pt x="79" y="84"/>
                  </a:lnTo>
                  <a:lnTo>
                    <a:pt x="117" y="121"/>
                  </a:lnTo>
                  <a:lnTo>
                    <a:pt x="133" y="111"/>
                  </a:lnTo>
                  <a:lnTo>
                    <a:pt x="135" y="114"/>
                  </a:lnTo>
                  <a:lnTo>
                    <a:pt x="91" y="159"/>
                  </a:lnTo>
                  <a:lnTo>
                    <a:pt x="88" y="156"/>
                  </a:lnTo>
                  <a:close/>
                </a:path>
              </a:pathLst>
            </a:custGeom>
            <a:solidFill>
              <a:srgbClr val="A7BCBD"/>
            </a:solidFill>
            <a:ln w="9525">
              <a:noFill/>
              <a:round/>
              <a:headEnd/>
              <a:tailEnd/>
            </a:ln>
          </p:spPr>
          <p:txBody>
            <a:bodyPr/>
            <a:lstStyle/>
            <a:p>
              <a:endParaRPr lang="en-US"/>
            </a:p>
          </p:txBody>
        </p:sp>
        <p:sp>
          <p:nvSpPr>
            <p:cNvPr id="37007" name="Freeform 70"/>
            <p:cNvSpPr>
              <a:spLocks noChangeAspect="1"/>
            </p:cNvSpPr>
            <p:nvPr/>
          </p:nvSpPr>
          <p:spPr bwMode="auto">
            <a:xfrm>
              <a:off x="2390" y="1063"/>
              <a:ext cx="109" cy="27"/>
            </a:xfrm>
            <a:custGeom>
              <a:avLst/>
              <a:gdLst>
                <a:gd name="T0" fmla="*/ 71811245 w 159"/>
                <a:gd name="T1" fmla="*/ 191 h 164"/>
                <a:gd name="T2" fmla="*/ 71811245 w 159"/>
                <a:gd name="T3" fmla="*/ 191 h 164"/>
                <a:gd name="T4" fmla="*/ 71811245 w 159"/>
                <a:gd name="T5" fmla="*/ 82 h 164"/>
                <a:gd name="T6" fmla="*/ 71811245 w 159"/>
                <a:gd name="T7" fmla="*/ 106 h 164"/>
                <a:gd name="T8" fmla="*/ 71811245 w 159"/>
                <a:gd name="T9" fmla="*/ 119 h 164"/>
                <a:gd name="T10" fmla="*/ 71811245 w 159"/>
                <a:gd name="T11" fmla="*/ 130 h 164"/>
                <a:gd name="T12" fmla="*/ 71811245 w 159"/>
                <a:gd name="T13" fmla="*/ 148 h 164"/>
                <a:gd name="T14" fmla="*/ 71811245 w 159"/>
                <a:gd name="T15" fmla="*/ 175 h 164"/>
                <a:gd name="T16" fmla="*/ 71811245 w 159"/>
                <a:gd name="T17" fmla="*/ 179 h 164"/>
                <a:gd name="T18" fmla="*/ 0 w 159"/>
                <a:gd name="T19" fmla="*/ 124 h 164"/>
                <a:gd name="T20" fmla="*/ 71811245 w 159"/>
                <a:gd name="T21" fmla="*/ 0 h 164"/>
                <a:gd name="T22" fmla="*/ 71811245 w 159"/>
                <a:gd name="T23" fmla="*/ 54 h 164"/>
                <a:gd name="T24" fmla="*/ 71811245 w 159"/>
                <a:gd name="T25" fmla="*/ 59 h 164"/>
                <a:gd name="T26" fmla="*/ 71811245 w 159"/>
                <a:gd name="T27" fmla="*/ 49 h 164"/>
                <a:gd name="T28" fmla="*/ 71811245 w 159"/>
                <a:gd name="T29" fmla="*/ 40 h 164"/>
                <a:gd name="T30" fmla="*/ 71811245 w 159"/>
                <a:gd name="T31" fmla="*/ 33 h 164"/>
                <a:gd name="T32" fmla="*/ 71811245 w 159"/>
                <a:gd name="T33" fmla="*/ 30 h 164"/>
                <a:gd name="T34" fmla="*/ 71811245 w 159"/>
                <a:gd name="T35" fmla="*/ 30 h 164"/>
                <a:gd name="T36" fmla="*/ 71811245 w 159"/>
                <a:gd name="T37" fmla="*/ 30 h 164"/>
                <a:gd name="T38" fmla="*/ 71811245 w 159"/>
                <a:gd name="T39" fmla="*/ 33 h 164"/>
                <a:gd name="T40" fmla="*/ 71811245 w 159"/>
                <a:gd name="T41" fmla="*/ 38 h 164"/>
                <a:gd name="T42" fmla="*/ 71811245 w 159"/>
                <a:gd name="T43" fmla="*/ 62 h 164"/>
                <a:gd name="T44" fmla="*/ 71811245 w 159"/>
                <a:gd name="T45" fmla="*/ 191 h 164"/>
                <a:gd name="T46" fmla="*/ 71811245 w 159"/>
                <a:gd name="T47" fmla="*/ 187 h 164"/>
                <a:gd name="T48" fmla="*/ 71811245 w 159"/>
                <a:gd name="T49" fmla="*/ 191 h 164"/>
                <a:gd name="T50" fmla="*/ 71811245 w 159"/>
                <a:gd name="T51" fmla="*/ 191 h 164"/>
                <a:gd name="T52" fmla="*/ 71811245 w 159"/>
                <a:gd name="T53" fmla="*/ 191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64"/>
                <a:gd name="T83" fmla="*/ 159 w 159"/>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64">
                  <a:moveTo>
                    <a:pt x="101" y="162"/>
                  </a:moveTo>
                  <a:lnTo>
                    <a:pt x="117" y="143"/>
                  </a:lnTo>
                  <a:lnTo>
                    <a:pt x="48" y="52"/>
                  </a:lnTo>
                  <a:lnTo>
                    <a:pt x="28" y="67"/>
                  </a:lnTo>
                  <a:lnTo>
                    <a:pt x="22" y="75"/>
                  </a:lnTo>
                  <a:lnTo>
                    <a:pt x="20" y="82"/>
                  </a:lnTo>
                  <a:lnTo>
                    <a:pt x="23" y="93"/>
                  </a:lnTo>
                  <a:lnTo>
                    <a:pt x="31" y="110"/>
                  </a:lnTo>
                  <a:lnTo>
                    <a:pt x="26" y="113"/>
                  </a:lnTo>
                  <a:lnTo>
                    <a:pt x="0" y="78"/>
                  </a:lnTo>
                  <a:lnTo>
                    <a:pt x="106" y="0"/>
                  </a:lnTo>
                  <a:lnTo>
                    <a:pt x="132" y="34"/>
                  </a:lnTo>
                  <a:lnTo>
                    <a:pt x="127" y="37"/>
                  </a:lnTo>
                  <a:lnTo>
                    <a:pt x="119" y="31"/>
                  </a:lnTo>
                  <a:lnTo>
                    <a:pt x="114" y="25"/>
                  </a:lnTo>
                  <a:lnTo>
                    <a:pt x="109" y="21"/>
                  </a:lnTo>
                  <a:lnTo>
                    <a:pt x="104" y="19"/>
                  </a:lnTo>
                  <a:lnTo>
                    <a:pt x="101" y="19"/>
                  </a:lnTo>
                  <a:lnTo>
                    <a:pt x="96" y="19"/>
                  </a:lnTo>
                  <a:lnTo>
                    <a:pt x="92" y="21"/>
                  </a:lnTo>
                  <a:lnTo>
                    <a:pt x="87" y="24"/>
                  </a:lnTo>
                  <a:lnTo>
                    <a:pt x="67" y="39"/>
                  </a:lnTo>
                  <a:lnTo>
                    <a:pt x="136" y="130"/>
                  </a:lnTo>
                  <a:lnTo>
                    <a:pt x="157" y="118"/>
                  </a:lnTo>
                  <a:lnTo>
                    <a:pt x="159" y="122"/>
                  </a:lnTo>
                  <a:lnTo>
                    <a:pt x="102" y="164"/>
                  </a:lnTo>
                  <a:lnTo>
                    <a:pt x="101" y="162"/>
                  </a:lnTo>
                  <a:close/>
                </a:path>
              </a:pathLst>
            </a:custGeom>
            <a:solidFill>
              <a:srgbClr val="A7BCBD"/>
            </a:solidFill>
            <a:ln w="9525">
              <a:noFill/>
              <a:round/>
              <a:headEnd/>
              <a:tailEnd/>
            </a:ln>
          </p:spPr>
          <p:txBody>
            <a:bodyPr/>
            <a:lstStyle/>
            <a:p>
              <a:endParaRPr lang="en-US"/>
            </a:p>
          </p:txBody>
        </p:sp>
        <p:sp>
          <p:nvSpPr>
            <p:cNvPr id="37008" name="Freeform 71"/>
            <p:cNvSpPr>
              <a:spLocks noChangeAspect="1"/>
            </p:cNvSpPr>
            <p:nvPr/>
          </p:nvSpPr>
          <p:spPr bwMode="auto">
            <a:xfrm>
              <a:off x="2480" y="1046"/>
              <a:ext cx="146" cy="33"/>
            </a:xfrm>
            <a:custGeom>
              <a:avLst/>
              <a:gdLst>
                <a:gd name="T0" fmla="*/ 65941393 w 215"/>
                <a:gd name="T1" fmla="*/ 256 h 194"/>
                <a:gd name="T2" fmla="*/ 65941393 w 215"/>
                <a:gd name="T3" fmla="*/ 256 h 194"/>
                <a:gd name="T4" fmla="*/ 65941393 w 215"/>
                <a:gd name="T5" fmla="*/ 178 h 194"/>
                <a:gd name="T6" fmla="*/ 38468357 w 215"/>
                <a:gd name="T7" fmla="*/ 190 h 194"/>
                <a:gd name="T8" fmla="*/ 0 w 215"/>
                <a:gd name="T9" fmla="*/ 181 h 194"/>
                <a:gd name="T10" fmla="*/ 65941393 w 215"/>
                <a:gd name="T11" fmla="*/ 138 h 194"/>
                <a:gd name="T12" fmla="*/ 65941393 w 215"/>
                <a:gd name="T13" fmla="*/ 256 h 194"/>
                <a:gd name="T14" fmla="*/ 65941393 w 215"/>
                <a:gd name="T15" fmla="*/ 47 h 194"/>
                <a:gd name="T16" fmla="*/ 65941393 w 215"/>
                <a:gd name="T17" fmla="*/ 0 h 194"/>
                <a:gd name="T18" fmla="*/ 65941393 w 215"/>
                <a:gd name="T19" fmla="*/ 7 h 194"/>
                <a:gd name="T20" fmla="*/ 65941393 w 215"/>
                <a:gd name="T21" fmla="*/ 38 h 194"/>
                <a:gd name="T22" fmla="*/ 65941393 w 215"/>
                <a:gd name="T23" fmla="*/ 256 h 194"/>
                <a:gd name="T24" fmla="*/ 65941393 w 215"/>
                <a:gd name="T25" fmla="*/ 256 h 194"/>
                <a:gd name="T26" fmla="*/ 65941393 w 215"/>
                <a:gd name="T27" fmla="*/ 256 h 194"/>
                <a:gd name="T28" fmla="*/ 65941393 w 215"/>
                <a:gd name="T29" fmla="*/ 256 h 194"/>
                <a:gd name="T30" fmla="*/ 65941393 w 215"/>
                <a:gd name="T31" fmla="*/ 256 h 194"/>
                <a:gd name="T32" fmla="*/ 65941393 w 215"/>
                <a:gd name="T33" fmla="*/ 256 h 194"/>
                <a:gd name="T34" fmla="*/ 65941393 w 215"/>
                <a:gd name="T35" fmla="*/ 61 h 194"/>
                <a:gd name="T36" fmla="*/ 65941393 w 215"/>
                <a:gd name="T37" fmla="*/ 63 h 194"/>
                <a:gd name="T38" fmla="*/ 65941393 w 215"/>
                <a:gd name="T39" fmla="*/ 256 h 194"/>
                <a:gd name="T40" fmla="*/ 65941393 w 215"/>
                <a:gd name="T41" fmla="*/ 256 h 194"/>
                <a:gd name="T42" fmla="*/ 65941393 w 215"/>
                <a:gd name="T43" fmla="*/ 186 h 194"/>
                <a:gd name="T44" fmla="*/ 65941393 w 215"/>
                <a:gd name="T45" fmla="*/ 186 h 194"/>
                <a:gd name="T46" fmla="*/ 65941393 w 215"/>
                <a:gd name="T47" fmla="*/ 256 h 194"/>
                <a:gd name="T48" fmla="*/ 65941393 w 215"/>
                <a:gd name="T49" fmla="*/ 256 h 194"/>
                <a:gd name="T50" fmla="*/ 65941393 w 215"/>
                <a:gd name="T51" fmla="*/ 256 h 194"/>
                <a:gd name="T52" fmla="*/ 65941393 w 215"/>
                <a:gd name="T53" fmla="*/ 256 h 194"/>
                <a:gd name="T54" fmla="*/ 65941393 w 215"/>
                <a:gd name="T55" fmla="*/ 256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5"/>
                <a:gd name="T85" fmla="*/ 0 h 194"/>
                <a:gd name="T86" fmla="*/ 215 w 215"/>
                <a:gd name="T87" fmla="*/ 194 h 1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5" h="194">
                  <a:moveTo>
                    <a:pt x="54" y="192"/>
                  </a:moveTo>
                  <a:lnTo>
                    <a:pt x="69" y="178"/>
                  </a:lnTo>
                  <a:lnTo>
                    <a:pt x="21" y="76"/>
                  </a:lnTo>
                  <a:lnTo>
                    <a:pt x="1" y="81"/>
                  </a:lnTo>
                  <a:lnTo>
                    <a:pt x="0" y="77"/>
                  </a:lnTo>
                  <a:lnTo>
                    <a:pt x="37" y="59"/>
                  </a:lnTo>
                  <a:lnTo>
                    <a:pt x="123" y="128"/>
                  </a:lnTo>
                  <a:lnTo>
                    <a:pt x="113" y="20"/>
                  </a:lnTo>
                  <a:lnTo>
                    <a:pt x="151" y="0"/>
                  </a:lnTo>
                  <a:lnTo>
                    <a:pt x="154" y="3"/>
                  </a:lnTo>
                  <a:lnTo>
                    <a:pt x="139" y="16"/>
                  </a:lnTo>
                  <a:lnTo>
                    <a:pt x="194" y="115"/>
                  </a:lnTo>
                  <a:lnTo>
                    <a:pt x="212" y="111"/>
                  </a:lnTo>
                  <a:lnTo>
                    <a:pt x="215" y="113"/>
                  </a:lnTo>
                  <a:lnTo>
                    <a:pt x="158" y="143"/>
                  </a:lnTo>
                  <a:lnTo>
                    <a:pt x="155" y="140"/>
                  </a:lnTo>
                  <a:lnTo>
                    <a:pt x="175" y="125"/>
                  </a:lnTo>
                  <a:lnTo>
                    <a:pt x="122" y="26"/>
                  </a:lnTo>
                  <a:lnTo>
                    <a:pt x="122" y="27"/>
                  </a:lnTo>
                  <a:lnTo>
                    <a:pt x="130" y="157"/>
                  </a:lnTo>
                  <a:lnTo>
                    <a:pt x="127" y="158"/>
                  </a:lnTo>
                  <a:lnTo>
                    <a:pt x="29" y="79"/>
                  </a:lnTo>
                  <a:lnTo>
                    <a:pt x="78" y="174"/>
                  </a:lnTo>
                  <a:lnTo>
                    <a:pt x="102" y="167"/>
                  </a:lnTo>
                  <a:lnTo>
                    <a:pt x="103" y="171"/>
                  </a:lnTo>
                  <a:lnTo>
                    <a:pt x="56" y="194"/>
                  </a:lnTo>
                  <a:lnTo>
                    <a:pt x="54" y="192"/>
                  </a:lnTo>
                  <a:close/>
                </a:path>
              </a:pathLst>
            </a:custGeom>
            <a:solidFill>
              <a:srgbClr val="C4DBF4"/>
            </a:solidFill>
            <a:ln w="9525">
              <a:noFill/>
              <a:round/>
              <a:headEnd/>
              <a:tailEnd/>
            </a:ln>
          </p:spPr>
          <p:txBody>
            <a:bodyPr/>
            <a:lstStyle/>
            <a:p>
              <a:endParaRPr lang="en-US"/>
            </a:p>
          </p:txBody>
        </p:sp>
        <p:sp>
          <p:nvSpPr>
            <p:cNvPr id="37009" name="Freeform 72"/>
            <p:cNvSpPr>
              <a:spLocks noChangeAspect="1"/>
            </p:cNvSpPr>
            <p:nvPr/>
          </p:nvSpPr>
          <p:spPr bwMode="auto">
            <a:xfrm>
              <a:off x="2608" y="1038"/>
              <a:ext cx="100" cy="26"/>
            </a:xfrm>
            <a:custGeom>
              <a:avLst/>
              <a:gdLst>
                <a:gd name="T0" fmla="*/ 63033682 w 148"/>
                <a:gd name="T1" fmla="*/ 213 h 156"/>
                <a:gd name="T2" fmla="*/ 63033682 w 148"/>
                <a:gd name="T3" fmla="*/ 213 h 156"/>
                <a:gd name="T4" fmla="*/ 63033682 w 148"/>
                <a:gd name="T5" fmla="*/ 61 h 156"/>
                <a:gd name="T6" fmla="*/ 36236558 w 148"/>
                <a:gd name="T7" fmla="*/ 64 h 156"/>
                <a:gd name="T8" fmla="*/ 0 w 148"/>
                <a:gd name="T9" fmla="*/ 59 h 156"/>
                <a:gd name="T10" fmla="*/ 63033682 w 148"/>
                <a:gd name="T11" fmla="*/ 0 h 156"/>
                <a:gd name="T12" fmla="*/ 63033682 w 148"/>
                <a:gd name="T13" fmla="*/ 68 h 156"/>
                <a:gd name="T14" fmla="*/ 63033682 w 148"/>
                <a:gd name="T15" fmla="*/ 72 h 156"/>
                <a:gd name="T16" fmla="*/ 63033682 w 148"/>
                <a:gd name="T17" fmla="*/ 46 h 156"/>
                <a:gd name="T18" fmla="*/ 63033682 w 148"/>
                <a:gd name="T19" fmla="*/ 31 h 156"/>
                <a:gd name="T20" fmla="*/ 63033682 w 148"/>
                <a:gd name="T21" fmla="*/ 26 h 156"/>
                <a:gd name="T22" fmla="*/ 63033682 w 148"/>
                <a:gd name="T23" fmla="*/ 31 h 156"/>
                <a:gd name="T24" fmla="*/ 63033682 w 148"/>
                <a:gd name="T25" fmla="*/ 50 h 156"/>
                <a:gd name="T26" fmla="*/ 63033682 w 148"/>
                <a:gd name="T27" fmla="*/ 136 h 156"/>
                <a:gd name="T28" fmla="*/ 63033682 w 148"/>
                <a:gd name="T29" fmla="*/ 119 h 156"/>
                <a:gd name="T30" fmla="*/ 63033682 w 148"/>
                <a:gd name="T31" fmla="*/ 81 h 156"/>
                <a:gd name="T32" fmla="*/ 63033682 w 148"/>
                <a:gd name="T33" fmla="*/ 79 h 156"/>
                <a:gd name="T34" fmla="*/ 63033682 w 148"/>
                <a:gd name="T35" fmla="*/ 165 h 156"/>
                <a:gd name="T36" fmla="*/ 63033682 w 148"/>
                <a:gd name="T37" fmla="*/ 167 h 156"/>
                <a:gd name="T38" fmla="*/ 63033682 w 148"/>
                <a:gd name="T39" fmla="*/ 134 h 156"/>
                <a:gd name="T40" fmla="*/ 63033682 w 148"/>
                <a:gd name="T41" fmla="*/ 147 h 156"/>
                <a:gd name="T42" fmla="*/ 63033682 w 148"/>
                <a:gd name="T43" fmla="*/ 213 h 156"/>
                <a:gd name="T44" fmla="*/ 63033682 w 148"/>
                <a:gd name="T45" fmla="*/ 213 h 156"/>
                <a:gd name="T46" fmla="*/ 63033682 w 148"/>
                <a:gd name="T47" fmla="*/ 213 h 156"/>
                <a:gd name="T48" fmla="*/ 63033682 w 148"/>
                <a:gd name="T49" fmla="*/ 208 h 156"/>
                <a:gd name="T50" fmla="*/ 63033682 w 148"/>
                <a:gd name="T51" fmla="*/ 184 h 156"/>
                <a:gd name="T52" fmla="*/ 63033682 w 148"/>
                <a:gd name="T53" fmla="*/ 143 h 156"/>
                <a:gd name="T54" fmla="*/ 63033682 w 148"/>
                <a:gd name="T55" fmla="*/ 138 h 156"/>
                <a:gd name="T56" fmla="*/ 63033682 w 148"/>
                <a:gd name="T57" fmla="*/ 213 h 156"/>
                <a:gd name="T58" fmla="*/ 63033682 w 148"/>
                <a:gd name="T59" fmla="*/ 213 h 156"/>
                <a:gd name="T60" fmla="*/ 63033682 w 148"/>
                <a:gd name="T61" fmla="*/ 213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8"/>
                <a:gd name="T94" fmla="*/ 0 h 156"/>
                <a:gd name="T95" fmla="*/ 148 w 14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8" h="156">
                  <a:moveTo>
                    <a:pt x="37" y="152"/>
                  </a:moveTo>
                  <a:lnTo>
                    <a:pt x="56" y="141"/>
                  </a:lnTo>
                  <a:lnTo>
                    <a:pt x="22" y="33"/>
                  </a:lnTo>
                  <a:lnTo>
                    <a:pt x="1" y="35"/>
                  </a:lnTo>
                  <a:lnTo>
                    <a:pt x="0" y="32"/>
                  </a:lnTo>
                  <a:lnTo>
                    <a:pt x="102" y="0"/>
                  </a:lnTo>
                  <a:lnTo>
                    <a:pt x="113" y="37"/>
                  </a:lnTo>
                  <a:lnTo>
                    <a:pt x="108" y="39"/>
                  </a:lnTo>
                  <a:lnTo>
                    <a:pt x="100" y="25"/>
                  </a:lnTo>
                  <a:lnTo>
                    <a:pt x="94" y="17"/>
                  </a:lnTo>
                  <a:lnTo>
                    <a:pt x="87" y="14"/>
                  </a:lnTo>
                  <a:lnTo>
                    <a:pt x="77" y="17"/>
                  </a:lnTo>
                  <a:lnTo>
                    <a:pt x="44" y="27"/>
                  </a:lnTo>
                  <a:lnTo>
                    <a:pt x="59" y="74"/>
                  </a:lnTo>
                  <a:lnTo>
                    <a:pt x="87" y="65"/>
                  </a:lnTo>
                  <a:lnTo>
                    <a:pt x="85" y="44"/>
                  </a:lnTo>
                  <a:lnTo>
                    <a:pt x="88" y="43"/>
                  </a:lnTo>
                  <a:lnTo>
                    <a:pt x="103" y="90"/>
                  </a:lnTo>
                  <a:lnTo>
                    <a:pt x="99" y="91"/>
                  </a:lnTo>
                  <a:lnTo>
                    <a:pt x="89" y="73"/>
                  </a:lnTo>
                  <a:lnTo>
                    <a:pt x="61" y="80"/>
                  </a:lnTo>
                  <a:lnTo>
                    <a:pt x="78" y="135"/>
                  </a:lnTo>
                  <a:lnTo>
                    <a:pt x="114" y="124"/>
                  </a:lnTo>
                  <a:lnTo>
                    <a:pt x="124" y="120"/>
                  </a:lnTo>
                  <a:lnTo>
                    <a:pt x="130" y="113"/>
                  </a:lnTo>
                  <a:lnTo>
                    <a:pt x="132" y="100"/>
                  </a:lnTo>
                  <a:lnTo>
                    <a:pt x="128" y="78"/>
                  </a:lnTo>
                  <a:lnTo>
                    <a:pt x="133" y="75"/>
                  </a:lnTo>
                  <a:lnTo>
                    <a:pt x="148" y="121"/>
                  </a:lnTo>
                  <a:lnTo>
                    <a:pt x="38" y="156"/>
                  </a:lnTo>
                  <a:lnTo>
                    <a:pt x="37" y="152"/>
                  </a:lnTo>
                  <a:close/>
                </a:path>
              </a:pathLst>
            </a:custGeom>
            <a:solidFill>
              <a:srgbClr val="C4DBF4"/>
            </a:solidFill>
            <a:ln w="9525">
              <a:noFill/>
              <a:round/>
              <a:headEnd/>
              <a:tailEnd/>
            </a:ln>
          </p:spPr>
          <p:txBody>
            <a:bodyPr/>
            <a:lstStyle/>
            <a:p>
              <a:endParaRPr lang="en-US"/>
            </a:p>
          </p:txBody>
        </p:sp>
        <p:sp>
          <p:nvSpPr>
            <p:cNvPr id="37010" name="Freeform 73"/>
            <p:cNvSpPr>
              <a:spLocks noChangeAspect="1"/>
            </p:cNvSpPr>
            <p:nvPr/>
          </p:nvSpPr>
          <p:spPr bwMode="auto">
            <a:xfrm>
              <a:off x="2705" y="1033"/>
              <a:ext cx="100" cy="26"/>
            </a:xfrm>
            <a:custGeom>
              <a:avLst/>
              <a:gdLst>
                <a:gd name="T0" fmla="*/ 66999635 w 147"/>
                <a:gd name="T1" fmla="*/ 286 h 151"/>
                <a:gd name="T2" fmla="*/ 66999635 w 147"/>
                <a:gd name="T3" fmla="*/ 286 h 151"/>
                <a:gd name="T4" fmla="*/ 66999635 w 147"/>
                <a:gd name="T5" fmla="*/ 71 h 151"/>
                <a:gd name="T6" fmla="*/ 0 w 147"/>
                <a:gd name="T7" fmla="*/ 68 h 151"/>
                <a:gd name="T8" fmla="*/ 0 w 147"/>
                <a:gd name="T9" fmla="*/ 57 h 151"/>
                <a:gd name="T10" fmla="*/ 66999635 w 147"/>
                <a:gd name="T11" fmla="*/ 41 h 151"/>
                <a:gd name="T12" fmla="*/ 66999635 w 147"/>
                <a:gd name="T13" fmla="*/ 277 h 151"/>
                <a:gd name="T14" fmla="*/ 66999635 w 147"/>
                <a:gd name="T15" fmla="*/ 277 h 151"/>
                <a:gd name="T16" fmla="*/ 66999635 w 147"/>
                <a:gd name="T17" fmla="*/ 33 h 151"/>
                <a:gd name="T18" fmla="*/ 66999635 w 147"/>
                <a:gd name="T19" fmla="*/ 30 h 151"/>
                <a:gd name="T20" fmla="*/ 66999635 w 147"/>
                <a:gd name="T21" fmla="*/ 24 h 151"/>
                <a:gd name="T22" fmla="*/ 66999635 w 147"/>
                <a:gd name="T23" fmla="*/ 0 h 151"/>
                <a:gd name="T24" fmla="*/ 66999635 w 147"/>
                <a:gd name="T25" fmla="*/ 11 h 151"/>
                <a:gd name="T26" fmla="*/ 66999635 w 147"/>
                <a:gd name="T27" fmla="*/ 30 h 151"/>
                <a:gd name="T28" fmla="*/ 66999635 w 147"/>
                <a:gd name="T29" fmla="*/ 286 h 151"/>
                <a:gd name="T30" fmla="*/ 66999635 w 147"/>
                <a:gd name="T31" fmla="*/ 286 h 151"/>
                <a:gd name="T32" fmla="*/ 66999635 w 147"/>
                <a:gd name="T33" fmla="*/ 87 h 151"/>
                <a:gd name="T34" fmla="*/ 66999635 w 147"/>
                <a:gd name="T35" fmla="*/ 87 h 151"/>
                <a:gd name="T36" fmla="*/ 66999635 w 147"/>
                <a:gd name="T37" fmla="*/ 286 h 151"/>
                <a:gd name="T38" fmla="*/ 66999635 w 147"/>
                <a:gd name="T39" fmla="*/ 286 h 151"/>
                <a:gd name="T40" fmla="*/ 66999635 w 147"/>
                <a:gd name="T41" fmla="*/ 286 h 151"/>
                <a:gd name="T42" fmla="*/ 66999635 w 147"/>
                <a:gd name="T43" fmla="*/ 286 h 151"/>
                <a:gd name="T44" fmla="*/ 66999635 w 147"/>
                <a:gd name="T45" fmla="*/ 286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51"/>
                <a:gd name="T71" fmla="*/ 147 w 147"/>
                <a:gd name="T72" fmla="*/ 151 h 1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51">
                  <a:moveTo>
                    <a:pt x="18" y="147"/>
                  </a:moveTo>
                  <a:lnTo>
                    <a:pt x="38" y="138"/>
                  </a:lnTo>
                  <a:lnTo>
                    <a:pt x="23" y="26"/>
                  </a:lnTo>
                  <a:lnTo>
                    <a:pt x="0" y="25"/>
                  </a:lnTo>
                  <a:lnTo>
                    <a:pt x="0" y="21"/>
                  </a:lnTo>
                  <a:lnTo>
                    <a:pt x="45" y="15"/>
                  </a:lnTo>
                  <a:lnTo>
                    <a:pt x="135" y="102"/>
                  </a:lnTo>
                  <a:lnTo>
                    <a:pt x="137" y="102"/>
                  </a:lnTo>
                  <a:lnTo>
                    <a:pt x="121" y="12"/>
                  </a:lnTo>
                  <a:lnTo>
                    <a:pt x="91" y="11"/>
                  </a:lnTo>
                  <a:lnTo>
                    <a:pt x="91" y="9"/>
                  </a:lnTo>
                  <a:lnTo>
                    <a:pt x="147" y="0"/>
                  </a:lnTo>
                  <a:lnTo>
                    <a:pt x="147" y="4"/>
                  </a:lnTo>
                  <a:lnTo>
                    <a:pt x="131" y="11"/>
                  </a:lnTo>
                  <a:lnTo>
                    <a:pt x="147" y="134"/>
                  </a:lnTo>
                  <a:lnTo>
                    <a:pt x="138" y="136"/>
                  </a:lnTo>
                  <a:lnTo>
                    <a:pt x="31" y="32"/>
                  </a:lnTo>
                  <a:lnTo>
                    <a:pt x="30" y="32"/>
                  </a:lnTo>
                  <a:lnTo>
                    <a:pt x="48" y="137"/>
                  </a:lnTo>
                  <a:lnTo>
                    <a:pt x="76" y="138"/>
                  </a:lnTo>
                  <a:lnTo>
                    <a:pt x="76" y="142"/>
                  </a:lnTo>
                  <a:lnTo>
                    <a:pt x="18" y="151"/>
                  </a:lnTo>
                  <a:lnTo>
                    <a:pt x="18" y="147"/>
                  </a:lnTo>
                  <a:close/>
                </a:path>
              </a:pathLst>
            </a:custGeom>
            <a:solidFill>
              <a:srgbClr val="C4DBF4"/>
            </a:solidFill>
            <a:ln w="9525">
              <a:noFill/>
              <a:round/>
              <a:headEnd/>
              <a:tailEnd/>
            </a:ln>
          </p:spPr>
          <p:txBody>
            <a:bodyPr/>
            <a:lstStyle/>
            <a:p>
              <a:endParaRPr lang="en-US"/>
            </a:p>
          </p:txBody>
        </p:sp>
        <p:sp>
          <p:nvSpPr>
            <p:cNvPr id="37011" name="Freeform 74"/>
            <p:cNvSpPr>
              <a:spLocks noChangeAspect="1"/>
            </p:cNvSpPr>
            <p:nvPr/>
          </p:nvSpPr>
          <p:spPr bwMode="auto">
            <a:xfrm>
              <a:off x="2823" y="1033"/>
              <a:ext cx="89" cy="22"/>
            </a:xfrm>
            <a:custGeom>
              <a:avLst/>
              <a:gdLst>
                <a:gd name="T0" fmla="*/ 66221078 w 131"/>
                <a:gd name="T1" fmla="*/ 213 h 132"/>
                <a:gd name="T2" fmla="*/ 66221078 w 131"/>
                <a:gd name="T3" fmla="*/ 213 h 132"/>
                <a:gd name="T4" fmla="*/ 66221078 w 131"/>
                <a:gd name="T5" fmla="*/ 15 h 132"/>
                <a:gd name="T6" fmla="*/ 66221078 w 131"/>
                <a:gd name="T7" fmla="*/ 15 h 132"/>
                <a:gd name="T8" fmla="*/ 66221078 w 131"/>
                <a:gd name="T9" fmla="*/ 18 h 132"/>
                <a:gd name="T10" fmla="*/ 66221078 w 131"/>
                <a:gd name="T11" fmla="*/ 27 h 132"/>
                <a:gd name="T12" fmla="*/ 66221078 w 131"/>
                <a:gd name="T13" fmla="*/ 48 h 132"/>
                <a:gd name="T14" fmla="*/ 66221078 w 131"/>
                <a:gd name="T15" fmla="*/ 79 h 132"/>
                <a:gd name="T16" fmla="*/ 0 w 131"/>
                <a:gd name="T17" fmla="*/ 79 h 132"/>
                <a:gd name="T18" fmla="*/ 0 w 131"/>
                <a:gd name="T19" fmla="*/ 0 h 132"/>
                <a:gd name="T20" fmla="*/ 66221078 w 131"/>
                <a:gd name="T21" fmla="*/ 4 h 132"/>
                <a:gd name="T22" fmla="*/ 66221078 w 131"/>
                <a:gd name="T23" fmla="*/ 81 h 132"/>
                <a:gd name="T24" fmla="*/ 66221078 w 131"/>
                <a:gd name="T25" fmla="*/ 81 h 132"/>
                <a:gd name="T26" fmla="*/ 66221078 w 131"/>
                <a:gd name="T27" fmla="*/ 50 h 132"/>
                <a:gd name="T28" fmla="*/ 66221078 w 131"/>
                <a:gd name="T29" fmla="*/ 29 h 132"/>
                <a:gd name="T30" fmla="*/ 66221078 w 131"/>
                <a:gd name="T31" fmla="*/ 20 h 132"/>
                <a:gd name="T32" fmla="*/ 66221078 w 131"/>
                <a:gd name="T33" fmla="*/ 18 h 132"/>
                <a:gd name="T34" fmla="*/ 66221078 w 131"/>
                <a:gd name="T35" fmla="*/ 18 h 132"/>
                <a:gd name="T36" fmla="*/ 66221078 w 131"/>
                <a:gd name="T37" fmla="*/ 213 h 132"/>
                <a:gd name="T38" fmla="*/ 66221078 w 131"/>
                <a:gd name="T39" fmla="*/ 213 h 132"/>
                <a:gd name="T40" fmla="*/ 66221078 w 131"/>
                <a:gd name="T41" fmla="*/ 213 h 132"/>
                <a:gd name="T42" fmla="*/ 66221078 w 131"/>
                <a:gd name="T43" fmla="*/ 213 h 132"/>
                <a:gd name="T44" fmla="*/ 66221078 w 131"/>
                <a:gd name="T45" fmla="*/ 213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132"/>
                <a:gd name="T71" fmla="*/ 131 w 131"/>
                <a:gd name="T72" fmla="*/ 132 h 1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132">
                  <a:moveTo>
                    <a:pt x="29" y="127"/>
                  </a:moveTo>
                  <a:lnTo>
                    <a:pt x="52" y="122"/>
                  </a:lnTo>
                  <a:lnTo>
                    <a:pt x="54" y="8"/>
                  </a:lnTo>
                  <a:lnTo>
                    <a:pt x="30" y="8"/>
                  </a:lnTo>
                  <a:lnTo>
                    <a:pt x="20" y="10"/>
                  </a:lnTo>
                  <a:lnTo>
                    <a:pt x="13" y="15"/>
                  </a:lnTo>
                  <a:lnTo>
                    <a:pt x="9" y="26"/>
                  </a:lnTo>
                  <a:lnTo>
                    <a:pt x="5" y="43"/>
                  </a:lnTo>
                  <a:lnTo>
                    <a:pt x="0" y="43"/>
                  </a:lnTo>
                  <a:lnTo>
                    <a:pt x="0" y="0"/>
                  </a:lnTo>
                  <a:lnTo>
                    <a:pt x="131" y="2"/>
                  </a:lnTo>
                  <a:lnTo>
                    <a:pt x="131" y="44"/>
                  </a:lnTo>
                  <a:lnTo>
                    <a:pt x="125" y="44"/>
                  </a:lnTo>
                  <a:lnTo>
                    <a:pt x="122" y="27"/>
                  </a:lnTo>
                  <a:lnTo>
                    <a:pt x="118" y="16"/>
                  </a:lnTo>
                  <a:lnTo>
                    <a:pt x="112" y="11"/>
                  </a:lnTo>
                  <a:lnTo>
                    <a:pt x="102" y="10"/>
                  </a:lnTo>
                  <a:lnTo>
                    <a:pt x="76" y="10"/>
                  </a:lnTo>
                  <a:lnTo>
                    <a:pt x="75" y="123"/>
                  </a:lnTo>
                  <a:lnTo>
                    <a:pt x="98" y="128"/>
                  </a:lnTo>
                  <a:lnTo>
                    <a:pt x="98" y="132"/>
                  </a:lnTo>
                  <a:lnTo>
                    <a:pt x="29" y="130"/>
                  </a:lnTo>
                  <a:lnTo>
                    <a:pt x="29" y="127"/>
                  </a:lnTo>
                  <a:close/>
                </a:path>
              </a:pathLst>
            </a:custGeom>
            <a:solidFill>
              <a:srgbClr val="C4DBF4"/>
            </a:solidFill>
            <a:ln w="9525">
              <a:noFill/>
              <a:round/>
              <a:headEnd/>
              <a:tailEnd/>
            </a:ln>
          </p:spPr>
          <p:txBody>
            <a:bodyPr/>
            <a:lstStyle/>
            <a:p>
              <a:endParaRPr lang="en-US"/>
            </a:p>
          </p:txBody>
        </p:sp>
        <p:sp>
          <p:nvSpPr>
            <p:cNvPr id="37012" name="Freeform 75"/>
            <p:cNvSpPr>
              <a:spLocks noChangeAspect="1"/>
            </p:cNvSpPr>
            <p:nvPr/>
          </p:nvSpPr>
          <p:spPr bwMode="auto">
            <a:xfrm>
              <a:off x="2967" y="1039"/>
              <a:ext cx="74" cy="17"/>
            </a:xfrm>
            <a:custGeom>
              <a:avLst/>
              <a:gdLst>
                <a:gd name="T0" fmla="*/ 42849200 w 108"/>
                <a:gd name="T1" fmla="*/ 83 h 101"/>
                <a:gd name="T2" fmla="*/ 71482555 w 108"/>
                <a:gd name="T3" fmla="*/ 60 h 101"/>
                <a:gd name="T4" fmla="*/ 71482555 w 108"/>
                <a:gd name="T5" fmla="*/ 41 h 101"/>
                <a:gd name="T6" fmla="*/ 71482555 w 108"/>
                <a:gd name="T7" fmla="*/ 25 h 101"/>
                <a:gd name="T8" fmla="*/ 71482555 w 108"/>
                <a:gd name="T9" fmla="*/ 12 h 101"/>
                <a:gd name="T10" fmla="*/ 71482555 w 108"/>
                <a:gd name="T11" fmla="*/ 4 h 101"/>
                <a:gd name="T12" fmla="*/ 71482555 w 108"/>
                <a:gd name="T13" fmla="*/ 0 h 101"/>
                <a:gd name="T14" fmla="*/ 71482555 w 108"/>
                <a:gd name="T15" fmla="*/ 0 h 101"/>
                <a:gd name="T16" fmla="*/ 71482555 w 108"/>
                <a:gd name="T17" fmla="*/ 2 h 101"/>
                <a:gd name="T18" fmla="*/ 71482555 w 108"/>
                <a:gd name="T19" fmla="*/ 8 h 101"/>
                <a:gd name="T20" fmla="*/ 71482555 w 108"/>
                <a:gd name="T21" fmla="*/ 19 h 101"/>
                <a:gd name="T22" fmla="*/ 71482555 w 108"/>
                <a:gd name="T23" fmla="*/ 31 h 101"/>
                <a:gd name="T24" fmla="*/ 71482555 w 108"/>
                <a:gd name="T25" fmla="*/ 43 h 101"/>
                <a:gd name="T26" fmla="*/ 71482555 w 108"/>
                <a:gd name="T27" fmla="*/ 62 h 101"/>
                <a:gd name="T28" fmla="*/ 71482555 w 108"/>
                <a:gd name="T29" fmla="*/ 81 h 101"/>
                <a:gd name="T30" fmla="*/ 71482555 w 108"/>
                <a:gd name="T31" fmla="*/ 101 h 101"/>
                <a:gd name="T32" fmla="*/ 71482555 w 108"/>
                <a:gd name="T33" fmla="*/ 124 h 101"/>
                <a:gd name="T34" fmla="*/ 71482555 w 108"/>
                <a:gd name="T35" fmla="*/ 147 h 101"/>
                <a:gd name="T36" fmla="*/ 71482555 w 108"/>
                <a:gd name="T37" fmla="*/ 167 h 101"/>
                <a:gd name="T38" fmla="*/ 71482555 w 108"/>
                <a:gd name="T39" fmla="*/ 182 h 101"/>
                <a:gd name="T40" fmla="*/ 71482555 w 108"/>
                <a:gd name="T41" fmla="*/ 196 h 101"/>
                <a:gd name="T42" fmla="*/ 71482555 w 108"/>
                <a:gd name="T43" fmla="*/ 203 h 101"/>
                <a:gd name="T44" fmla="*/ 71482555 w 108"/>
                <a:gd name="T45" fmla="*/ 209 h 101"/>
                <a:gd name="T46" fmla="*/ 71482555 w 108"/>
                <a:gd name="T47" fmla="*/ 209 h 101"/>
                <a:gd name="T48" fmla="*/ 71482555 w 108"/>
                <a:gd name="T49" fmla="*/ 207 h 101"/>
                <a:gd name="T50" fmla="*/ 71482555 w 108"/>
                <a:gd name="T51" fmla="*/ 199 h 101"/>
                <a:gd name="T52" fmla="*/ 71482555 w 108"/>
                <a:gd name="T53" fmla="*/ 188 h 101"/>
                <a:gd name="T54" fmla="*/ 71482555 w 108"/>
                <a:gd name="T55" fmla="*/ 178 h 101"/>
                <a:gd name="T56" fmla="*/ 71482555 w 108"/>
                <a:gd name="T57" fmla="*/ 161 h 101"/>
                <a:gd name="T58" fmla="*/ 71482555 w 108"/>
                <a:gd name="T59" fmla="*/ 145 h 101"/>
                <a:gd name="T60" fmla="*/ 0 w 108"/>
                <a:gd name="T61" fmla="*/ 126 h 101"/>
                <a:gd name="T62" fmla="*/ 0 w 108"/>
                <a:gd name="T63" fmla="*/ 106 h 101"/>
                <a:gd name="T64" fmla="*/ 42849200 w 108"/>
                <a:gd name="T65" fmla="*/ 83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1"/>
                <a:gd name="T101" fmla="*/ 108 w 108"/>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1">
                  <a:moveTo>
                    <a:pt x="1" y="40"/>
                  </a:moveTo>
                  <a:lnTo>
                    <a:pt x="5" y="29"/>
                  </a:lnTo>
                  <a:lnTo>
                    <a:pt x="9" y="20"/>
                  </a:lnTo>
                  <a:lnTo>
                    <a:pt x="16" y="12"/>
                  </a:lnTo>
                  <a:lnTo>
                    <a:pt x="23" y="6"/>
                  </a:lnTo>
                  <a:lnTo>
                    <a:pt x="32" y="2"/>
                  </a:lnTo>
                  <a:lnTo>
                    <a:pt x="43" y="0"/>
                  </a:lnTo>
                  <a:lnTo>
                    <a:pt x="54" y="0"/>
                  </a:lnTo>
                  <a:lnTo>
                    <a:pt x="66" y="1"/>
                  </a:lnTo>
                  <a:lnTo>
                    <a:pt x="77" y="4"/>
                  </a:lnTo>
                  <a:lnTo>
                    <a:pt x="85" y="9"/>
                  </a:lnTo>
                  <a:lnTo>
                    <a:pt x="94" y="15"/>
                  </a:lnTo>
                  <a:lnTo>
                    <a:pt x="100" y="21"/>
                  </a:lnTo>
                  <a:lnTo>
                    <a:pt x="104" y="30"/>
                  </a:lnTo>
                  <a:lnTo>
                    <a:pt x="107" y="39"/>
                  </a:lnTo>
                  <a:lnTo>
                    <a:pt x="108" y="49"/>
                  </a:lnTo>
                  <a:lnTo>
                    <a:pt x="107" y="60"/>
                  </a:lnTo>
                  <a:lnTo>
                    <a:pt x="103" y="71"/>
                  </a:lnTo>
                  <a:lnTo>
                    <a:pt x="98" y="81"/>
                  </a:lnTo>
                  <a:lnTo>
                    <a:pt x="92" y="88"/>
                  </a:lnTo>
                  <a:lnTo>
                    <a:pt x="83" y="95"/>
                  </a:lnTo>
                  <a:lnTo>
                    <a:pt x="74" y="98"/>
                  </a:lnTo>
                  <a:lnTo>
                    <a:pt x="64" y="101"/>
                  </a:lnTo>
                  <a:lnTo>
                    <a:pt x="53" y="101"/>
                  </a:lnTo>
                  <a:lnTo>
                    <a:pt x="41" y="100"/>
                  </a:lnTo>
                  <a:lnTo>
                    <a:pt x="29" y="96"/>
                  </a:lnTo>
                  <a:lnTo>
                    <a:pt x="19" y="91"/>
                  </a:lnTo>
                  <a:lnTo>
                    <a:pt x="12" y="86"/>
                  </a:lnTo>
                  <a:lnTo>
                    <a:pt x="6" y="78"/>
                  </a:lnTo>
                  <a:lnTo>
                    <a:pt x="2" y="70"/>
                  </a:lnTo>
                  <a:lnTo>
                    <a:pt x="0" y="61"/>
                  </a:lnTo>
                  <a:lnTo>
                    <a:pt x="0" y="51"/>
                  </a:lnTo>
                  <a:lnTo>
                    <a:pt x="1" y="40"/>
                  </a:lnTo>
                  <a:close/>
                </a:path>
              </a:pathLst>
            </a:custGeom>
            <a:solidFill>
              <a:srgbClr val="C4DBF4"/>
            </a:solidFill>
            <a:ln w="9525">
              <a:noFill/>
              <a:round/>
              <a:headEnd/>
              <a:tailEnd/>
            </a:ln>
          </p:spPr>
          <p:txBody>
            <a:bodyPr/>
            <a:lstStyle/>
            <a:p>
              <a:endParaRPr lang="en-US"/>
            </a:p>
          </p:txBody>
        </p:sp>
        <p:sp>
          <p:nvSpPr>
            <p:cNvPr id="37013" name="Freeform 76"/>
            <p:cNvSpPr>
              <a:spLocks noChangeAspect="1"/>
            </p:cNvSpPr>
            <p:nvPr/>
          </p:nvSpPr>
          <p:spPr bwMode="auto">
            <a:xfrm>
              <a:off x="3040" y="1043"/>
              <a:ext cx="74" cy="18"/>
            </a:xfrm>
            <a:custGeom>
              <a:avLst/>
              <a:gdLst>
                <a:gd name="T0" fmla="*/ 38362122 w 109"/>
                <a:gd name="T1" fmla="*/ 148 h 109"/>
                <a:gd name="T2" fmla="*/ 65792342 w 109"/>
                <a:gd name="T3" fmla="*/ 151 h 109"/>
                <a:gd name="T4" fmla="*/ 65792342 w 109"/>
                <a:gd name="T5" fmla="*/ 18 h 109"/>
                <a:gd name="T6" fmla="*/ 65792342 w 109"/>
                <a:gd name="T7" fmla="*/ 5 h 109"/>
                <a:gd name="T8" fmla="*/ 65792342 w 109"/>
                <a:gd name="T9" fmla="*/ 0 h 109"/>
                <a:gd name="T10" fmla="*/ 65792342 w 109"/>
                <a:gd name="T11" fmla="*/ 43 h 109"/>
                <a:gd name="T12" fmla="*/ 65792342 w 109"/>
                <a:gd name="T13" fmla="*/ 89 h 109"/>
                <a:gd name="T14" fmla="*/ 65792342 w 109"/>
                <a:gd name="T15" fmla="*/ 86 h 109"/>
                <a:gd name="T16" fmla="*/ 65792342 w 109"/>
                <a:gd name="T17" fmla="*/ 68 h 109"/>
                <a:gd name="T18" fmla="*/ 65792342 w 109"/>
                <a:gd name="T19" fmla="*/ 56 h 109"/>
                <a:gd name="T20" fmla="*/ 65792342 w 109"/>
                <a:gd name="T21" fmla="*/ 48 h 109"/>
                <a:gd name="T22" fmla="*/ 65792342 w 109"/>
                <a:gd name="T23" fmla="*/ 43 h 109"/>
                <a:gd name="T24" fmla="*/ 65792342 w 109"/>
                <a:gd name="T25" fmla="*/ 26 h 109"/>
                <a:gd name="T26" fmla="*/ 65792342 w 109"/>
                <a:gd name="T27" fmla="*/ 86 h 109"/>
                <a:gd name="T28" fmla="*/ 65792342 w 109"/>
                <a:gd name="T29" fmla="*/ 97 h 109"/>
                <a:gd name="T30" fmla="*/ 65792342 w 109"/>
                <a:gd name="T31" fmla="*/ 74 h 109"/>
                <a:gd name="T32" fmla="*/ 65792342 w 109"/>
                <a:gd name="T33" fmla="*/ 76 h 109"/>
                <a:gd name="T34" fmla="*/ 65792342 w 109"/>
                <a:gd name="T35" fmla="*/ 133 h 109"/>
                <a:gd name="T36" fmla="*/ 65792342 w 109"/>
                <a:gd name="T37" fmla="*/ 133 h 109"/>
                <a:gd name="T38" fmla="*/ 65792342 w 109"/>
                <a:gd name="T39" fmla="*/ 107 h 109"/>
                <a:gd name="T40" fmla="*/ 65792342 w 109"/>
                <a:gd name="T41" fmla="*/ 94 h 109"/>
                <a:gd name="T42" fmla="*/ 65792342 w 109"/>
                <a:gd name="T43" fmla="*/ 160 h 109"/>
                <a:gd name="T44" fmla="*/ 65792342 w 109"/>
                <a:gd name="T45" fmla="*/ 176 h 109"/>
                <a:gd name="T46" fmla="*/ 65792342 w 109"/>
                <a:gd name="T47" fmla="*/ 179 h 109"/>
                <a:gd name="T48" fmla="*/ 0 w 109"/>
                <a:gd name="T49" fmla="*/ 151 h 109"/>
                <a:gd name="T50" fmla="*/ 38362122 w 109"/>
                <a:gd name="T51" fmla="*/ 148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109"/>
                <a:gd name="T80" fmla="*/ 109 w 109"/>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109">
                  <a:moveTo>
                    <a:pt x="1" y="90"/>
                  </a:moveTo>
                  <a:lnTo>
                    <a:pt x="17" y="92"/>
                  </a:lnTo>
                  <a:lnTo>
                    <a:pt x="44" y="11"/>
                  </a:lnTo>
                  <a:lnTo>
                    <a:pt x="31" y="3"/>
                  </a:lnTo>
                  <a:lnTo>
                    <a:pt x="32" y="0"/>
                  </a:lnTo>
                  <a:lnTo>
                    <a:pt x="109" y="26"/>
                  </a:lnTo>
                  <a:lnTo>
                    <a:pt x="100" y="54"/>
                  </a:lnTo>
                  <a:lnTo>
                    <a:pt x="97" y="52"/>
                  </a:lnTo>
                  <a:lnTo>
                    <a:pt x="98" y="41"/>
                  </a:lnTo>
                  <a:lnTo>
                    <a:pt x="98" y="34"/>
                  </a:lnTo>
                  <a:lnTo>
                    <a:pt x="94" y="29"/>
                  </a:lnTo>
                  <a:lnTo>
                    <a:pt x="88" y="26"/>
                  </a:lnTo>
                  <a:lnTo>
                    <a:pt x="61" y="16"/>
                  </a:lnTo>
                  <a:lnTo>
                    <a:pt x="49" y="52"/>
                  </a:lnTo>
                  <a:lnTo>
                    <a:pt x="69" y="59"/>
                  </a:lnTo>
                  <a:lnTo>
                    <a:pt x="78" y="45"/>
                  </a:lnTo>
                  <a:lnTo>
                    <a:pt x="81" y="46"/>
                  </a:lnTo>
                  <a:lnTo>
                    <a:pt x="68" y="81"/>
                  </a:lnTo>
                  <a:lnTo>
                    <a:pt x="66" y="81"/>
                  </a:lnTo>
                  <a:lnTo>
                    <a:pt x="68" y="65"/>
                  </a:lnTo>
                  <a:lnTo>
                    <a:pt x="47" y="57"/>
                  </a:lnTo>
                  <a:lnTo>
                    <a:pt x="33" y="97"/>
                  </a:lnTo>
                  <a:lnTo>
                    <a:pt x="51" y="107"/>
                  </a:lnTo>
                  <a:lnTo>
                    <a:pt x="49" y="109"/>
                  </a:lnTo>
                  <a:lnTo>
                    <a:pt x="0" y="92"/>
                  </a:lnTo>
                  <a:lnTo>
                    <a:pt x="1" y="90"/>
                  </a:lnTo>
                  <a:close/>
                </a:path>
              </a:pathLst>
            </a:custGeom>
            <a:solidFill>
              <a:srgbClr val="C4DBF4"/>
            </a:solidFill>
            <a:ln w="9525">
              <a:noFill/>
              <a:round/>
              <a:headEnd/>
              <a:tailEnd/>
            </a:ln>
          </p:spPr>
          <p:txBody>
            <a:bodyPr/>
            <a:lstStyle/>
            <a:p>
              <a:endParaRPr lang="en-US"/>
            </a:p>
          </p:txBody>
        </p:sp>
        <p:sp>
          <p:nvSpPr>
            <p:cNvPr id="37014" name="Freeform 77"/>
            <p:cNvSpPr>
              <a:spLocks noChangeAspect="1"/>
            </p:cNvSpPr>
            <p:nvPr/>
          </p:nvSpPr>
          <p:spPr bwMode="auto">
            <a:xfrm>
              <a:off x="3140" y="1052"/>
              <a:ext cx="76" cy="19"/>
            </a:xfrm>
            <a:custGeom>
              <a:avLst/>
              <a:gdLst>
                <a:gd name="T0" fmla="*/ 38123576 w 112"/>
                <a:gd name="T1" fmla="*/ 85 h 121"/>
                <a:gd name="T2" fmla="*/ 65507183 w 112"/>
                <a:gd name="T3" fmla="*/ 90 h 121"/>
                <a:gd name="T4" fmla="*/ 65507183 w 112"/>
                <a:gd name="T5" fmla="*/ 22 h 121"/>
                <a:gd name="T6" fmla="*/ 65507183 w 112"/>
                <a:gd name="T7" fmla="*/ 14 h 121"/>
                <a:gd name="T8" fmla="*/ 65507183 w 112"/>
                <a:gd name="T9" fmla="*/ 12 h 121"/>
                <a:gd name="T10" fmla="*/ 65507183 w 112"/>
                <a:gd name="T11" fmla="*/ 13 h 121"/>
                <a:gd name="T12" fmla="*/ 65507183 w 112"/>
                <a:gd name="T13" fmla="*/ 18 h 121"/>
                <a:gd name="T14" fmla="*/ 65507183 w 112"/>
                <a:gd name="T15" fmla="*/ 29 h 121"/>
                <a:gd name="T16" fmla="*/ 65507183 w 112"/>
                <a:gd name="T17" fmla="*/ 26 h 121"/>
                <a:gd name="T18" fmla="*/ 65507183 w 112"/>
                <a:gd name="T19" fmla="*/ 0 h 121"/>
                <a:gd name="T20" fmla="*/ 65507183 w 112"/>
                <a:gd name="T21" fmla="*/ 41 h 121"/>
                <a:gd name="T22" fmla="*/ 65507183 w 112"/>
                <a:gd name="T23" fmla="*/ 67 h 121"/>
                <a:gd name="T24" fmla="*/ 65507183 w 112"/>
                <a:gd name="T25" fmla="*/ 66 h 121"/>
                <a:gd name="T26" fmla="*/ 65507183 w 112"/>
                <a:gd name="T27" fmla="*/ 54 h 121"/>
                <a:gd name="T28" fmla="*/ 65507183 w 112"/>
                <a:gd name="T29" fmla="*/ 47 h 121"/>
                <a:gd name="T30" fmla="*/ 65507183 w 112"/>
                <a:gd name="T31" fmla="*/ 41 h 121"/>
                <a:gd name="T32" fmla="*/ 65507183 w 112"/>
                <a:gd name="T33" fmla="*/ 38 h 121"/>
                <a:gd name="T34" fmla="*/ 65507183 w 112"/>
                <a:gd name="T35" fmla="*/ 30 h 121"/>
                <a:gd name="T36" fmla="*/ 65507183 w 112"/>
                <a:gd name="T37" fmla="*/ 97 h 121"/>
                <a:gd name="T38" fmla="*/ 65507183 w 112"/>
                <a:gd name="T39" fmla="*/ 108 h 121"/>
                <a:gd name="T40" fmla="*/ 65507183 w 112"/>
                <a:gd name="T41" fmla="*/ 109 h 121"/>
                <a:gd name="T42" fmla="*/ 0 w 112"/>
                <a:gd name="T43" fmla="*/ 88 h 121"/>
                <a:gd name="T44" fmla="*/ 38123576 w 112"/>
                <a:gd name="T45" fmla="*/ 85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2"/>
                <a:gd name="T70" fmla="*/ 0 h 121"/>
                <a:gd name="T71" fmla="*/ 112 w 112"/>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2" h="121">
                  <a:moveTo>
                    <a:pt x="1" y="95"/>
                  </a:moveTo>
                  <a:lnTo>
                    <a:pt x="18" y="100"/>
                  </a:lnTo>
                  <a:lnTo>
                    <a:pt x="58" y="24"/>
                  </a:lnTo>
                  <a:lnTo>
                    <a:pt x="41" y="15"/>
                  </a:lnTo>
                  <a:lnTo>
                    <a:pt x="33" y="13"/>
                  </a:lnTo>
                  <a:lnTo>
                    <a:pt x="27" y="14"/>
                  </a:lnTo>
                  <a:lnTo>
                    <a:pt x="21" y="20"/>
                  </a:lnTo>
                  <a:lnTo>
                    <a:pt x="13" y="32"/>
                  </a:lnTo>
                  <a:lnTo>
                    <a:pt x="10" y="29"/>
                  </a:lnTo>
                  <a:lnTo>
                    <a:pt x="24" y="0"/>
                  </a:lnTo>
                  <a:lnTo>
                    <a:pt x="112" y="45"/>
                  </a:lnTo>
                  <a:lnTo>
                    <a:pt x="97" y="75"/>
                  </a:lnTo>
                  <a:lnTo>
                    <a:pt x="93" y="73"/>
                  </a:lnTo>
                  <a:lnTo>
                    <a:pt x="97" y="60"/>
                  </a:lnTo>
                  <a:lnTo>
                    <a:pt x="98" y="52"/>
                  </a:lnTo>
                  <a:lnTo>
                    <a:pt x="95" y="45"/>
                  </a:lnTo>
                  <a:lnTo>
                    <a:pt x="89" y="42"/>
                  </a:lnTo>
                  <a:lnTo>
                    <a:pt x="73" y="33"/>
                  </a:lnTo>
                  <a:lnTo>
                    <a:pt x="33" y="108"/>
                  </a:lnTo>
                  <a:lnTo>
                    <a:pt x="48" y="120"/>
                  </a:lnTo>
                  <a:lnTo>
                    <a:pt x="47" y="121"/>
                  </a:lnTo>
                  <a:lnTo>
                    <a:pt x="0" y="98"/>
                  </a:lnTo>
                  <a:lnTo>
                    <a:pt x="1" y="95"/>
                  </a:lnTo>
                  <a:close/>
                </a:path>
              </a:pathLst>
            </a:custGeom>
            <a:solidFill>
              <a:srgbClr val="C4DBF4"/>
            </a:solidFill>
            <a:ln w="9525">
              <a:noFill/>
              <a:round/>
              <a:headEnd/>
              <a:tailEnd/>
            </a:ln>
          </p:spPr>
          <p:txBody>
            <a:bodyPr/>
            <a:lstStyle/>
            <a:p>
              <a:endParaRPr lang="en-US"/>
            </a:p>
          </p:txBody>
        </p:sp>
        <p:sp>
          <p:nvSpPr>
            <p:cNvPr id="37015" name="Freeform 78"/>
            <p:cNvSpPr>
              <a:spLocks noChangeAspect="1"/>
            </p:cNvSpPr>
            <p:nvPr/>
          </p:nvSpPr>
          <p:spPr bwMode="auto">
            <a:xfrm>
              <a:off x="3191" y="1061"/>
              <a:ext cx="104" cy="25"/>
            </a:xfrm>
            <a:custGeom>
              <a:avLst/>
              <a:gdLst>
                <a:gd name="T0" fmla="*/ 66528194 w 153"/>
                <a:gd name="T1" fmla="*/ 157 h 149"/>
                <a:gd name="T2" fmla="*/ 66528194 w 153"/>
                <a:gd name="T3" fmla="*/ 169 h 149"/>
                <a:gd name="T4" fmla="*/ 66528194 w 153"/>
                <a:gd name="T5" fmla="*/ 30 h 149"/>
                <a:gd name="T6" fmla="*/ 66528194 w 153"/>
                <a:gd name="T7" fmla="*/ 6 h 149"/>
                <a:gd name="T8" fmla="*/ 66528194 w 153"/>
                <a:gd name="T9" fmla="*/ 0 h 149"/>
                <a:gd name="T10" fmla="*/ 66528194 w 153"/>
                <a:gd name="T11" fmla="*/ 58 h 149"/>
                <a:gd name="T12" fmla="*/ 66528194 w 153"/>
                <a:gd name="T13" fmla="*/ 60 h 149"/>
                <a:gd name="T14" fmla="*/ 66528194 w 153"/>
                <a:gd name="T15" fmla="*/ 50 h 149"/>
                <a:gd name="T16" fmla="*/ 66528194 w 153"/>
                <a:gd name="T17" fmla="*/ 112 h 149"/>
                <a:gd name="T18" fmla="*/ 66528194 w 153"/>
                <a:gd name="T19" fmla="*/ 169 h 149"/>
                <a:gd name="T20" fmla="*/ 66528194 w 153"/>
                <a:gd name="T21" fmla="*/ 108 h 149"/>
                <a:gd name="T22" fmla="*/ 66528194 w 153"/>
                <a:gd name="T23" fmla="*/ 82 h 149"/>
                <a:gd name="T24" fmla="*/ 66528194 w 153"/>
                <a:gd name="T25" fmla="*/ 80 h 149"/>
                <a:gd name="T26" fmla="*/ 66528194 w 153"/>
                <a:gd name="T27" fmla="*/ 135 h 149"/>
                <a:gd name="T28" fmla="*/ 66528194 w 153"/>
                <a:gd name="T29" fmla="*/ 139 h 149"/>
                <a:gd name="T30" fmla="*/ 66528194 w 153"/>
                <a:gd name="T31" fmla="*/ 128 h 149"/>
                <a:gd name="T32" fmla="*/ 66528194 w 153"/>
                <a:gd name="T33" fmla="*/ 226 h 149"/>
                <a:gd name="T34" fmla="*/ 66528194 w 153"/>
                <a:gd name="T35" fmla="*/ 226 h 149"/>
                <a:gd name="T36" fmla="*/ 66528194 w 153"/>
                <a:gd name="T37" fmla="*/ 226 h 149"/>
                <a:gd name="T38" fmla="*/ 66528194 w 153"/>
                <a:gd name="T39" fmla="*/ 226 h 149"/>
                <a:gd name="T40" fmla="*/ 66528194 w 153"/>
                <a:gd name="T41" fmla="*/ 226 h 149"/>
                <a:gd name="T42" fmla="*/ 66528194 w 153"/>
                <a:gd name="T43" fmla="*/ 226 h 149"/>
                <a:gd name="T44" fmla="*/ 66528194 w 153"/>
                <a:gd name="T45" fmla="*/ 179 h 149"/>
                <a:gd name="T46" fmla="*/ 66528194 w 153"/>
                <a:gd name="T47" fmla="*/ 119 h 149"/>
                <a:gd name="T48" fmla="*/ 66528194 w 153"/>
                <a:gd name="T49" fmla="*/ 189 h 149"/>
                <a:gd name="T50" fmla="*/ 66528194 w 153"/>
                <a:gd name="T51" fmla="*/ 213 h 149"/>
                <a:gd name="T52" fmla="*/ 66528194 w 153"/>
                <a:gd name="T53" fmla="*/ 217 h 149"/>
                <a:gd name="T54" fmla="*/ 0 w 153"/>
                <a:gd name="T55" fmla="*/ 161 h 149"/>
                <a:gd name="T56" fmla="*/ 66528194 w 153"/>
                <a:gd name="T57" fmla="*/ 157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3"/>
                <a:gd name="T88" fmla="*/ 0 h 149"/>
                <a:gd name="T89" fmla="*/ 153 w 153"/>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3" h="149">
                  <a:moveTo>
                    <a:pt x="2" y="79"/>
                  </a:moveTo>
                  <a:lnTo>
                    <a:pt x="16" y="85"/>
                  </a:lnTo>
                  <a:lnTo>
                    <a:pt x="65" y="15"/>
                  </a:lnTo>
                  <a:lnTo>
                    <a:pt x="54" y="3"/>
                  </a:lnTo>
                  <a:lnTo>
                    <a:pt x="55" y="0"/>
                  </a:lnTo>
                  <a:lnTo>
                    <a:pt x="96" y="29"/>
                  </a:lnTo>
                  <a:lnTo>
                    <a:pt x="95" y="30"/>
                  </a:lnTo>
                  <a:lnTo>
                    <a:pt x="79" y="25"/>
                  </a:lnTo>
                  <a:lnTo>
                    <a:pt x="58" y="56"/>
                  </a:lnTo>
                  <a:lnTo>
                    <a:pt x="100" y="85"/>
                  </a:lnTo>
                  <a:lnTo>
                    <a:pt x="122" y="54"/>
                  </a:lnTo>
                  <a:lnTo>
                    <a:pt x="111" y="41"/>
                  </a:lnTo>
                  <a:lnTo>
                    <a:pt x="112" y="40"/>
                  </a:lnTo>
                  <a:lnTo>
                    <a:pt x="153" y="68"/>
                  </a:lnTo>
                  <a:lnTo>
                    <a:pt x="151" y="70"/>
                  </a:lnTo>
                  <a:lnTo>
                    <a:pt x="136" y="64"/>
                  </a:lnTo>
                  <a:lnTo>
                    <a:pt x="87" y="134"/>
                  </a:lnTo>
                  <a:lnTo>
                    <a:pt x="99" y="146"/>
                  </a:lnTo>
                  <a:lnTo>
                    <a:pt x="97" y="149"/>
                  </a:lnTo>
                  <a:lnTo>
                    <a:pt x="56" y="120"/>
                  </a:lnTo>
                  <a:lnTo>
                    <a:pt x="59" y="119"/>
                  </a:lnTo>
                  <a:lnTo>
                    <a:pt x="74" y="124"/>
                  </a:lnTo>
                  <a:lnTo>
                    <a:pt x="97" y="90"/>
                  </a:lnTo>
                  <a:lnTo>
                    <a:pt x="55" y="60"/>
                  </a:lnTo>
                  <a:lnTo>
                    <a:pt x="31" y="95"/>
                  </a:lnTo>
                  <a:lnTo>
                    <a:pt x="43" y="107"/>
                  </a:lnTo>
                  <a:lnTo>
                    <a:pt x="40" y="109"/>
                  </a:lnTo>
                  <a:lnTo>
                    <a:pt x="0" y="81"/>
                  </a:lnTo>
                  <a:lnTo>
                    <a:pt x="2" y="79"/>
                  </a:lnTo>
                  <a:close/>
                </a:path>
              </a:pathLst>
            </a:custGeom>
            <a:solidFill>
              <a:srgbClr val="C4DBF4"/>
            </a:solidFill>
            <a:ln w="9525">
              <a:noFill/>
              <a:round/>
              <a:headEnd/>
              <a:tailEnd/>
            </a:ln>
          </p:spPr>
          <p:txBody>
            <a:bodyPr/>
            <a:lstStyle/>
            <a:p>
              <a:endParaRPr lang="en-US"/>
            </a:p>
          </p:txBody>
        </p:sp>
        <p:sp>
          <p:nvSpPr>
            <p:cNvPr id="37016" name="Freeform 79"/>
            <p:cNvSpPr>
              <a:spLocks noChangeAspect="1"/>
            </p:cNvSpPr>
            <p:nvPr/>
          </p:nvSpPr>
          <p:spPr bwMode="auto">
            <a:xfrm>
              <a:off x="3262" y="1074"/>
              <a:ext cx="84" cy="23"/>
            </a:xfrm>
            <a:custGeom>
              <a:avLst/>
              <a:gdLst>
                <a:gd name="T0" fmla="*/ 64512960 w 124"/>
                <a:gd name="T1" fmla="*/ 293 h 129"/>
                <a:gd name="T2" fmla="*/ 64512960 w 124"/>
                <a:gd name="T3" fmla="*/ 322 h 129"/>
                <a:gd name="T4" fmla="*/ 64512960 w 124"/>
                <a:gd name="T5" fmla="*/ 58 h 129"/>
                <a:gd name="T6" fmla="*/ 64512960 w 124"/>
                <a:gd name="T7" fmla="*/ 4 h 129"/>
                <a:gd name="T8" fmla="*/ 64512960 w 124"/>
                <a:gd name="T9" fmla="*/ 0 h 129"/>
                <a:gd name="T10" fmla="*/ 64512960 w 124"/>
                <a:gd name="T11" fmla="*/ 215 h 129"/>
                <a:gd name="T12" fmla="*/ 64512960 w 124"/>
                <a:gd name="T13" fmla="*/ 306 h 129"/>
                <a:gd name="T14" fmla="*/ 64512960 w 124"/>
                <a:gd name="T15" fmla="*/ 297 h 129"/>
                <a:gd name="T16" fmla="*/ 64512960 w 124"/>
                <a:gd name="T17" fmla="*/ 256 h 129"/>
                <a:gd name="T18" fmla="*/ 64512960 w 124"/>
                <a:gd name="T19" fmla="*/ 223 h 129"/>
                <a:gd name="T20" fmla="*/ 64512960 w 124"/>
                <a:gd name="T21" fmla="*/ 198 h 129"/>
                <a:gd name="T22" fmla="*/ 64512960 w 124"/>
                <a:gd name="T23" fmla="*/ 178 h 129"/>
                <a:gd name="T24" fmla="*/ 64512960 w 124"/>
                <a:gd name="T25" fmla="*/ 107 h 129"/>
                <a:gd name="T26" fmla="*/ 64512960 w 124"/>
                <a:gd name="T27" fmla="*/ 223 h 129"/>
                <a:gd name="T28" fmla="*/ 64512960 w 124"/>
                <a:gd name="T29" fmla="*/ 281 h 129"/>
                <a:gd name="T30" fmla="*/ 64512960 w 124"/>
                <a:gd name="T31" fmla="*/ 244 h 129"/>
                <a:gd name="T32" fmla="*/ 64512960 w 124"/>
                <a:gd name="T33" fmla="*/ 252 h 129"/>
                <a:gd name="T34" fmla="*/ 64512960 w 124"/>
                <a:gd name="T35" fmla="*/ 367 h 129"/>
                <a:gd name="T36" fmla="*/ 64512960 w 124"/>
                <a:gd name="T37" fmla="*/ 359 h 129"/>
                <a:gd name="T38" fmla="*/ 64512960 w 124"/>
                <a:gd name="T39" fmla="*/ 301 h 129"/>
                <a:gd name="T40" fmla="*/ 64512960 w 124"/>
                <a:gd name="T41" fmla="*/ 239 h 129"/>
                <a:gd name="T42" fmla="*/ 64512960 w 124"/>
                <a:gd name="T43" fmla="*/ 367 h 129"/>
                <a:gd name="T44" fmla="*/ 64512960 w 124"/>
                <a:gd name="T45" fmla="*/ 391 h 129"/>
                <a:gd name="T46" fmla="*/ 64512960 w 124"/>
                <a:gd name="T47" fmla="*/ 391 h 129"/>
                <a:gd name="T48" fmla="*/ 64512960 w 124"/>
                <a:gd name="T49" fmla="*/ 391 h 129"/>
                <a:gd name="T50" fmla="*/ 64512960 w 124"/>
                <a:gd name="T51" fmla="*/ 391 h 129"/>
                <a:gd name="T52" fmla="*/ 64512960 w 124"/>
                <a:gd name="T53" fmla="*/ 391 h 129"/>
                <a:gd name="T54" fmla="*/ 64512960 w 124"/>
                <a:gd name="T55" fmla="*/ 391 h 129"/>
                <a:gd name="T56" fmla="*/ 64512960 w 124"/>
                <a:gd name="T57" fmla="*/ 391 h 129"/>
                <a:gd name="T58" fmla="*/ 0 w 124"/>
                <a:gd name="T59" fmla="*/ 297 h 129"/>
                <a:gd name="T60" fmla="*/ 64512960 w 124"/>
                <a:gd name="T61" fmla="*/ 293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4"/>
                <a:gd name="T94" fmla="*/ 0 h 129"/>
                <a:gd name="T95" fmla="*/ 124 w 124"/>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4" h="129">
                  <a:moveTo>
                    <a:pt x="2" y="71"/>
                  </a:moveTo>
                  <a:lnTo>
                    <a:pt x="16" y="78"/>
                  </a:lnTo>
                  <a:lnTo>
                    <a:pt x="73" y="14"/>
                  </a:lnTo>
                  <a:lnTo>
                    <a:pt x="63" y="1"/>
                  </a:lnTo>
                  <a:lnTo>
                    <a:pt x="65" y="0"/>
                  </a:lnTo>
                  <a:lnTo>
                    <a:pt x="124" y="52"/>
                  </a:lnTo>
                  <a:lnTo>
                    <a:pt x="106" y="74"/>
                  </a:lnTo>
                  <a:lnTo>
                    <a:pt x="103" y="72"/>
                  </a:lnTo>
                  <a:lnTo>
                    <a:pt x="109" y="62"/>
                  </a:lnTo>
                  <a:lnTo>
                    <a:pt x="111" y="54"/>
                  </a:lnTo>
                  <a:lnTo>
                    <a:pt x="109" y="48"/>
                  </a:lnTo>
                  <a:lnTo>
                    <a:pt x="104" y="43"/>
                  </a:lnTo>
                  <a:lnTo>
                    <a:pt x="86" y="26"/>
                  </a:lnTo>
                  <a:lnTo>
                    <a:pt x="61" y="54"/>
                  </a:lnTo>
                  <a:lnTo>
                    <a:pt x="77" y="68"/>
                  </a:lnTo>
                  <a:lnTo>
                    <a:pt x="91" y="59"/>
                  </a:lnTo>
                  <a:lnTo>
                    <a:pt x="92" y="61"/>
                  </a:lnTo>
                  <a:lnTo>
                    <a:pt x="67" y="89"/>
                  </a:lnTo>
                  <a:lnTo>
                    <a:pt x="66" y="87"/>
                  </a:lnTo>
                  <a:lnTo>
                    <a:pt x="73" y="73"/>
                  </a:lnTo>
                  <a:lnTo>
                    <a:pt x="57" y="58"/>
                  </a:lnTo>
                  <a:lnTo>
                    <a:pt x="30" y="89"/>
                  </a:lnTo>
                  <a:lnTo>
                    <a:pt x="51" y="109"/>
                  </a:lnTo>
                  <a:lnTo>
                    <a:pt x="57" y="114"/>
                  </a:lnTo>
                  <a:lnTo>
                    <a:pt x="63" y="115"/>
                  </a:lnTo>
                  <a:lnTo>
                    <a:pt x="72" y="110"/>
                  </a:lnTo>
                  <a:lnTo>
                    <a:pt x="86" y="99"/>
                  </a:lnTo>
                  <a:lnTo>
                    <a:pt x="88" y="102"/>
                  </a:lnTo>
                  <a:lnTo>
                    <a:pt x="65" y="129"/>
                  </a:lnTo>
                  <a:lnTo>
                    <a:pt x="0" y="72"/>
                  </a:lnTo>
                  <a:lnTo>
                    <a:pt x="2" y="71"/>
                  </a:lnTo>
                  <a:close/>
                </a:path>
              </a:pathLst>
            </a:custGeom>
            <a:solidFill>
              <a:srgbClr val="C4DBF4"/>
            </a:solidFill>
            <a:ln w="9525">
              <a:noFill/>
              <a:round/>
              <a:headEnd/>
              <a:tailEnd/>
            </a:ln>
          </p:spPr>
          <p:txBody>
            <a:bodyPr/>
            <a:lstStyle/>
            <a:p>
              <a:endParaRPr lang="en-US"/>
            </a:p>
          </p:txBody>
        </p:sp>
        <p:sp>
          <p:nvSpPr>
            <p:cNvPr id="37017" name="Freeform 80"/>
            <p:cNvSpPr>
              <a:spLocks noChangeAspect="1"/>
            </p:cNvSpPr>
            <p:nvPr/>
          </p:nvSpPr>
          <p:spPr bwMode="auto">
            <a:xfrm>
              <a:off x="3333" y="1094"/>
              <a:ext cx="131" cy="31"/>
            </a:xfrm>
            <a:custGeom>
              <a:avLst/>
              <a:gdLst>
                <a:gd name="T0" fmla="*/ 65668050 w 193"/>
                <a:gd name="T1" fmla="*/ 172 h 183"/>
                <a:gd name="T2" fmla="*/ 65668050 w 193"/>
                <a:gd name="T3" fmla="*/ 203 h 183"/>
                <a:gd name="T4" fmla="*/ 65668050 w 193"/>
                <a:gd name="T5" fmla="*/ 54 h 183"/>
                <a:gd name="T6" fmla="*/ 65668050 w 193"/>
                <a:gd name="T7" fmla="*/ 4 h 183"/>
                <a:gd name="T8" fmla="*/ 65668050 w 193"/>
                <a:gd name="T9" fmla="*/ 0 h 183"/>
                <a:gd name="T10" fmla="*/ 65668050 w 193"/>
                <a:gd name="T11" fmla="*/ 80 h 183"/>
                <a:gd name="T12" fmla="*/ 65668050 w 193"/>
                <a:gd name="T13" fmla="*/ 247 h 183"/>
                <a:gd name="T14" fmla="*/ 65668050 w 193"/>
                <a:gd name="T15" fmla="*/ 247 h 183"/>
                <a:gd name="T16" fmla="*/ 65668050 w 193"/>
                <a:gd name="T17" fmla="*/ 228 h 183"/>
                <a:gd name="T18" fmla="*/ 65668050 w 193"/>
                <a:gd name="T19" fmla="*/ 170 h 183"/>
                <a:gd name="T20" fmla="*/ 65668050 w 193"/>
                <a:gd name="T21" fmla="*/ 163 h 183"/>
                <a:gd name="T22" fmla="*/ 65668050 w 193"/>
                <a:gd name="T23" fmla="*/ 247 h 183"/>
                <a:gd name="T24" fmla="*/ 65668050 w 193"/>
                <a:gd name="T25" fmla="*/ 247 h 183"/>
                <a:gd name="T26" fmla="*/ 65668050 w 193"/>
                <a:gd name="T27" fmla="*/ 246 h 183"/>
                <a:gd name="T28" fmla="*/ 65668050 w 193"/>
                <a:gd name="T29" fmla="*/ 247 h 183"/>
                <a:gd name="T30" fmla="*/ 65668050 w 193"/>
                <a:gd name="T31" fmla="*/ 247 h 183"/>
                <a:gd name="T32" fmla="*/ 65668050 w 193"/>
                <a:gd name="T33" fmla="*/ 71 h 183"/>
                <a:gd name="T34" fmla="*/ 65668050 w 193"/>
                <a:gd name="T35" fmla="*/ 71 h 183"/>
                <a:gd name="T36" fmla="*/ 65668050 w 193"/>
                <a:gd name="T37" fmla="*/ 223 h 183"/>
                <a:gd name="T38" fmla="*/ 65668050 w 193"/>
                <a:gd name="T39" fmla="*/ 247 h 183"/>
                <a:gd name="T40" fmla="*/ 65668050 w 193"/>
                <a:gd name="T41" fmla="*/ 247 h 183"/>
                <a:gd name="T42" fmla="*/ 0 w 193"/>
                <a:gd name="T43" fmla="*/ 174 h 183"/>
                <a:gd name="T44" fmla="*/ 65668050 w 193"/>
                <a:gd name="T45" fmla="*/ 172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183"/>
                <a:gd name="T71" fmla="*/ 193 w 193"/>
                <a:gd name="T72" fmla="*/ 183 h 1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183">
                  <a:moveTo>
                    <a:pt x="3" y="77"/>
                  </a:moveTo>
                  <a:lnTo>
                    <a:pt x="19" y="91"/>
                  </a:lnTo>
                  <a:lnTo>
                    <a:pt x="110" y="24"/>
                  </a:lnTo>
                  <a:lnTo>
                    <a:pt x="100" y="2"/>
                  </a:lnTo>
                  <a:lnTo>
                    <a:pt x="104" y="0"/>
                  </a:lnTo>
                  <a:lnTo>
                    <a:pt x="131" y="36"/>
                  </a:lnTo>
                  <a:lnTo>
                    <a:pt x="99" y="158"/>
                  </a:lnTo>
                  <a:lnTo>
                    <a:pt x="99" y="159"/>
                  </a:lnTo>
                  <a:lnTo>
                    <a:pt x="170" y="102"/>
                  </a:lnTo>
                  <a:lnTo>
                    <a:pt x="156" y="76"/>
                  </a:lnTo>
                  <a:lnTo>
                    <a:pt x="159" y="73"/>
                  </a:lnTo>
                  <a:lnTo>
                    <a:pt x="193" y="118"/>
                  </a:lnTo>
                  <a:lnTo>
                    <a:pt x="191" y="121"/>
                  </a:lnTo>
                  <a:lnTo>
                    <a:pt x="176" y="110"/>
                  </a:lnTo>
                  <a:lnTo>
                    <a:pt x="75" y="183"/>
                  </a:lnTo>
                  <a:lnTo>
                    <a:pt x="70" y="177"/>
                  </a:lnTo>
                  <a:lnTo>
                    <a:pt x="109" y="32"/>
                  </a:lnTo>
                  <a:lnTo>
                    <a:pt x="25" y="100"/>
                  </a:lnTo>
                  <a:lnTo>
                    <a:pt x="38" y="123"/>
                  </a:lnTo>
                  <a:lnTo>
                    <a:pt x="35" y="124"/>
                  </a:lnTo>
                  <a:lnTo>
                    <a:pt x="0" y="78"/>
                  </a:lnTo>
                  <a:lnTo>
                    <a:pt x="3" y="77"/>
                  </a:lnTo>
                  <a:close/>
                </a:path>
              </a:pathLst>
            </a:custGeom>
            <a:solidFill>
              <a:srgbClr val="C4DBF4"/>
            </a:solidFill>
            <a:ln w="9525">
              <a:noFill/>
              <a:round/>
              <a:headEnd/>
              <a:tailEnd/>
            </a:ln>
          </p:spPr>
          <p:txBody>
            <a:bodyPr/>
            <a:lstStyle/>
            <a:p>
              <a:endParaRPr lang="en-US"/>
            </a:p>
          </p:txBody>
        </p:sp>
        <p:sp>
          <p:nvSpPr>
            <p:cNvPr id="37018" name="Freeform 81"/>
            <p:cNvSpPr>
              <a:spLocks noChangeAspect="1"/>
            </p:cNvSpPr>
            <p:nvPr/>
          </p:nvSpPr>
          <p:spPr bwMode="auto">
            <a:xfrm>
              <a:off x="3394" y="1127"/>
              <a:ext cx="107" cy="22"/>
            </a:xfrm>
            <a:custGeom>
              <a:avLst/>
              <a:gdLst>
                <a:gd name="T0" fmla="*/ 64338084 w 158"/>
                <a:gd name="T1" fmla="*/ 0 h 134"/>
                <a:gd name="T2" fmla="*/ 64338084 w 158"/>
                <a:gd name="T3" fmla="*/ 23 h 134"/>
                <a:gd name="T4" fmla="*/ 64338084 w 158"/>
                <a:gd name="T5" fmla="*/ 12 h 134"/>
                <a:gd name="T6" fmla="*/ 64338084 w 158"/>
                <a:gd name="T7" fmla="*/ 25 h 134"/>
                <a:gd name="T8" fmla="*/ 64338084 w 158"/>
                <a:gd name="T9" fmla="*/ 175 h 134"/>
                <a:gd name="T10" fmla="*/ 64338084 w 158"/>
                <a:gd name="T11" fmla="*/ 186 h 134"/>
                <a:gd name="T12" fmla="*/ 64338084 w 158"/>
                <a:gd name="T13" fmla="*/ 186 h 134"/>
                <a:gd name="T14" fmla="*/ 64338084 w 158"/>
                <a:gd name="T15" fmla="*/ 117 h 134"/>
                <a:gd name="T16" fmla="*/ 64338084 w 158"/>
                <a:gd name="T17" fmla="*/ 114 h 134"/>
                <a:gd name="T18" fmla="*/ 64338084 w 158"/>
                <a:gd name="T19" fmla="*/ 143 h 134"/>
                <a:gd name="T20" fmla="*/ 64338084 w 158"/>
                <a:gd name="T21" fmla="*/ 92 h 134"/>
                <a:gd name="T22" fmla="*/ 64338084 w 158"/>
                <a:gd name="T23" fmla="*/ 32 h 134"/>
                <a:gd name="T24" fmla="*/ 64338084 w 158"/>
                <a:gd name="T25" fmla="*/ 38 h 134"/>
                <a:gd name="T26" fmla="*/ 64338084 w 158"/>
                <a:gd name="T27" fmla="*/ 71 h 134"/>
                <a:gd name="T28" fmla="*/ 64338084 w 158"/>
                <a:gd name="T29" fmla="*/ 72 h 134"/>
                <a:gd name="T30" fmla="*/ 0 w 158"/>
                <a:gd name="T31" fmla="*/ 3 h 134"/>
                <a:gd name="T32" fmla="*/ 64338084 w 15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134"/>
                <a:gd name="T53" fmla="*/ 158 w 158"/>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134">
                  <a:moveTo>
                    <a:pt x="4" y="0"/>
                  </a:moveTo>
                  <a:lnTo>
                    <a:pt x="18" y="15"/>
                  </a:lnTo>
                  <a:lnTo>
                    <a:pt x="155" y="8"/>
                  </a:lnTo>
                  <a:lnTo>
                    <a:pt x="158" y="16"/>
                  </a:lnTo>
                  <a:lnTo>
                    <a:pt x="70" y="114"/>
                  </a:lnTo>
                  <a:lnTo>
                    <a:pt x="74" y="133"/>
                  </a:lnTo>
                  <a:lnTo>
                    <a:pt x="71" y="134"/>
                  </a:lnTo>
                  <a:lnTo>
                    <a:pt x="40" y="76"/>
                  </a:lnTo>
                  <a:lnTo>
                    <a:pt x="42" y="74"/>
                  </a:lnTo>
                  <a:lnTo>
                    <a:pt x="59" y="93"/>
                  </a:lnTo>
                  <a:lnTo>
                    <a:pt x="89" y="60"/>
                  </a:lnTo>
                  <a:lnTo>
                    <a:pt x="67" y="21"/>
                  </a:lnTo>
                  <a:lnTo>
                    <a:pt x="23" y="25"/>
                  </a:lnTo>
                  <a:lnTo>
                    <a:pt x="28" y="46"/>
                  </a:lnTo>
                  <a:lnTo>
                    <a:pt x="25" y="47"/>
                  </a:lnTo>
                  <a:lnTo>
                    <a:pt x="0" y="2"/>
                  </a:lnTo>
                  <a:lnTo>
                    <a:pt x="4" y="0"/>
                  </a:lnTo>
                  <a:close/>
                </a:path>
              </a:pathLst>
            </a:custGeom>
            <a:solidFill>
              <a:srgbClr val="C4DBF4"/>
            </a:solidFill>
            <a:ln w="9525">
              <a:noFill/>
              <a:round/>
              <a:headEnd/>
              <a:tailEnd/>
            </a:ln>
          </p:spPr>
          <p:txBody>
            <a:bodyPr/>
            <a:lstStyle/>
            <a:p>
              <a:endParaRPr lang="en-US"/>
            </a:p>
          </p:txBody>
        </p:sp>
        <p:sp>
          <p:nvSpPr>
            <p:cNvPr id="37019" name="Freeform 82"/>
            <p:cNvSpPr>
              <a:spLocks noChangeAspect="1"/>
            </p:cNvSpPr>
            <p:nvPr/>
          </p:nvSpPr>
          <p:spPr bwMode="auto">
            <a:xfrm>
              <a:off x="3448" y="1137"/>
              <a:ext cx="104" cy="23"/>
            </a:xfrm>
            <a:custGeom>
              <a:avLst/>
              <a:gdLst>
                <a:gd name="T0" fmla="*/ 70572554 w 152"/>
                <a:gd name="T1" fmla="*/ 53 h 135"/>
                <a:gd name="T2" fmla="*/ 70572554 w 152"/>
                <a:gd name="T3" fmla="*/ 2 h 135"/>
                <a:gd name="T4" fmla="*/ 70572554 w 152"/>
                <a:gd name="T5" fmla="*/ 0 h 135"/>
                <a:gd name="T6" fmla="*/ 70572554 w 152"/>
                <a:gd name="T7" fmla="*/ 141 h 135"/>
                <a:gd name="T8" fmla="*/ 70572554 w 152"/>
                <a:gd name="T9" fmla="*/ 146 h 135"/>
                <a:gd name="T10" fmla="*/ 70572554 w 152"/>
                <a:gd name="T11" fmla="*/ 105 h 135"/>
                <a:gd name="T12" fmla="*/ 70572554 w 152"/>
                <a:gd name="T13" fmla="*/ 260 h 135"/>
                <a:gd name="T14" fmla="*/ 70572554 w 152"/>
                <a:gd name="T15" fmla="*/ 260 h 135"/>
                <a:gd name="T16" fmla="*/ 70572554 w 152"/>
                <a:gd name="T17" fmla="*/ 260 h 135"/>
                <a:gd name="T18" fmla="*/ 70572554 w 152"/>
                <a:gd name="T19" fmla="*/ 211 h 135"/>
                <a:gd name="T20" fmla="*/ 70572554 w 152"/>
                <a:gd name="T21" fmla="*/ 208 h 135"/>
                <a:gd name="T22" fmla="*/ 70572554 w 152"/>
                <a:gd name="T23" fmla="*/ 260 h 135"/>
                <a:gd name="T24" fmla="*/ 70572554 w 152"/>
                <a:gd name="T25" fmla="*/ 260 h 135"/>
                <a:gd name="T26" fmla="*/ 70572554 w 152"/>
                <a:gd name="T27" fmla="*/ 260 h 135"/>
                <a:gd name="T28" fmla="*/ 70572554 w 152"/>
                <a:gd name="T29" fmla="*/ 260 h 135"/>
                <a:gd name="T30" fmla="*/ 0 w 152"/>
                <a:gd name="T31" fmla="*/ 258 h 135"/>
                <a:gd name="T32" fmla="*/ 70572554 w 152"/>
                <a:gd name="T33" fmla="*/ 53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35"/>
                <a:gd name="T53" fmla="*/ 152 w 152"/>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35">
                  <a:moveTo>
                    <a:pt x="101" y="22"/>
                  </a:moveTo>
                  <a:lnTo>
                    <a:pt x="98" y="1"/>
                  </a:lnTo>
                  <a:lnTo>
                    <a:pt x="102" y="0"/>
                  </a:lnTo>
                  <a:lnTo>
                    <a:pt x="123" y="59"/>
                  </a:lnTo>
                  <a:lnTo>
                    <a:pt x="121" y="61"/>
                  </a:lnTo>
                  <a:lnTo>
                    <a:pt x="109" y="44"/>
                  </a:lnTo>
                  <a:lnTo>
                    <a:pt x="31" y="110"/>
                  </a:lnTo>
                  <a:lnTo>
                    <a:pt x="133" y="109"/>
                  </a:lnTo>
                  <a:lnTo>
                    <a:pt x="131" y="88"/>
                  </a:lnTo>
                  <a:lnTo>
                    <a:pt x="134" y="87"/>
                  </a:lnTo>
                  <a:lnTo>
                    <a:pt x="152" y="134"/>
                  </a:lnTo>
                  <a:lnTo>
                    <a:pt x="148" y="135"/>
                  </a:lnTo>
                  <a:lnTo>
                    <a:pt x="137" y="119"/>
                  </a:lnTo>
                  <a:lnTo>
                    <a:pt x="2" y="114"/>
                  </a:lnTo>
                  <a:lnTo>
                    <a:pt x="0" y="108"/>
                  </a:lnTo>
                  <a:lnTo>
                    <a:pt x="101" y="22"/>
                  </a:lnTo>
                  <a:close/>
                </a:path>
              </a:pathLst>
            </a:custGeom>
            <a:solidFill>
              <a:srgbClr val="C4DBF4"/>
            </a:solidFill>
            <a:ln w="9525">
              <a:noFill/>
              <a:round/>
              <a:headEnd/>
              <a:tailEnd/>
            </a:ln>
          </p:spPr>
          <p:txBody>
            <a:bodyPr/>
            <a:lstStyle/>
            <a:p>
              <a:endParaRPr lang="en-US"/>
            </a:p>
          </p:txBody>
        </p:sp>
        <p:sp>
          <p:nvSpPr>
            <p:cNvPr id="37020" name="Freeform 83"/>
            <p:cNvSpPr>
              <a:spLocks noChangeAspect="1"/>
            </p:cNvSpPr>
            <p:nvPr/>
          </p:nvSpPr>
          <p:spPr bwMode="auto">
            <a:xfrm>
              <a:off x="3474" y="1164"/>
              <a:ext cx="100" cy="22"/>
            </a:xfrm>
            <a:custGeom>
              <a:avLst/>
              <a:gdLst>
                <a:gd name="T0" fmla="*/ 63033682 w 148"/>
                <a:gd name="T1" fmla="*/ 105 h 132"/>
                <a:gd name="T2" fmla="*/ 63033682 w 148"/>
                <a:gd name="T3" fmla="*/ 143 h 132"/>
                <a:gd name="T4" fmla="*/ 63033682 w 148"/>
                <a:gd name="T5" fmla="*/ 127 h 132"/>
                <a:gd name="T6" fmla="*/ 63033682 w 148"/>
                <a:gd name="T7" fmla="*/ 37 h 132"/>
                <a:gd name="T8" fmla="*/ 63033682 w 148"/>
                <a:gd name="T9" fmla="*/ 2 h 132"/>
                <a:gd name="T10" fmla="*/ 63033682 w 148"/>
                <a:gd name="T11" fmla="*/ 0 h 132"/>
                <a:gd name="T12" fmla="*/ 63033682 w 148"/>
                <a:gd name="T13" fmla="*/ 112 h 132"/>
                <a:gd name="T14" fmla="*/ 63033682 w 148"/>
                <a:gd name="T15" fmla="*/ 112 h 132"/>
                <a:gd name="T16" fmla="*/ 63033682 w 148"/>
                <a:gd name="T17" fmla="*/ 83 h 132"/>
                <a:gd name="T18" fmla="*/ 63033682 w 148"/>
                <a:gd name="T19" fmla="*/ 162 h 132"/>
                <a:gd name="T20" fmla="*/ 63033682 w 148"/>
                <a:gd name="T21" fmla="*/ 191 h 132"/>
                <a:gd name="T22" fmla="*/ 63033682 w 148"/>
                <a:gd name="T23" fmla="*/ 145 h 132"/>
                <a:gd name="T24" fmla="*/ 63033682 w 148"/>
                <a:gd name="T25" fmla="*/ 143 h 132"/>
                <a:gd name="T26" fmla="*/ 63033682 w 148"/>
                <a:gd name="T27" fmla="*/ 213 h 132"/>
                <a:gd name="T28" fmla="*/ 63033682 w 148"/>
                <a:gd name="T29" fmla="*/ 213 h 132"/>
                <a:gd name="T30" fmla="*/ 63033682 w 148"/>
                <a:gd name="T31" fmla="*/ 213 h 132"/>
                <a:gd name="T32" fmla="*/ 63033682 w 148"/>
                <a:gd name="T33" fmla="*/ 167 h 132"/>
                <a:gd name="T34" fmla="*/ 63033682 w 148"/>
                <a:gd name="T35" fmla="*/ 182 h 132"/>
                <a:gd name="T36" fmla="*/ 63033682 w 148"/>
                <a:gd name="T37" fmla="*/ 213 h 132"/>
                <a:gd name="T38" fmla="*/ 63033682 w 148"/>
                <a:gd name="T39" fmla="*/ 213 h 132"/>
                <a:gd name="T40" fmla="*/ 0 w 148"/>
                <a:gd name="T41" fmla="*/ 105 h 132"/>
                <a:gd name="T42" fmla="*/ 63033682 w 148"/>
                <a:gd name="T43" fmla="*/ 105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132"/>
                <a:gd name="T68" fmla="*/ 148 w 148"/>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132">
                  <a:moveTo>
                    <a:pt x="4" y="57"/>
                  </a:moveTo>
                  <a:lnTo>
                    <a:pt x="13" y="78"/>
                  </a:lnTo>
                  <a:lnTo>
                    <a:pt x="56" y="69"/>
                  </a:lnTo>
                  <a:lnTo>
                    <a:pt x="116" y="20"/>
                  </a:lnTo>
                  <a:lnTo>
                    <a:pt x="117" y="1"/>
                  </a:lnTo>
                  <a:lnTo>
                    <a:pt x="121" y="0"/>
                  </a:lnTo>
                  <a:lnTo>
                    <a:pt x="133" y="61"/>
                  </a:lnTo>
                  <a:lnTo>
                    <a:pt x="130" y="61"/>
                  </a:lnTo>
                  <a:lnTo>
                    <a:pt x="121" y="45"/>
                  </a:lnTo>
                  <a:lnTo>
                    <a:pt x="67" y="88"/>
                  </a:lnTo>
                  <a:lnTo>
                    <a:pt x="133" y="104"/>
                  </a:lnTo>
                  <a:lnTo>
                    <a:pt x="133" y="79"/>
                  </a:lnTo>
                  <a:lnTo>
                    <a:pt x="137" y="78"/>
                  </a:lnTo>
                  <a:lnTo>
                    <a:pt x="148" y="132"/>
                  </a:lnTo>
                  <a:lnTo>
                    <a:pt x="145" y="132"/>
                  </a:lnTo>
                  <a:lnTo>
                    <a:pt x="136" y="116"/>
                  </a:lnTo>
                  <a:lnTo>
                    <a:pt x="61" y="91"/>
                  </a:lnTo>
                  <a:lnTo>
                    <a:pt x="18" y="99"/>
                  </a:lnTo>
                  <a:lnTo>
                    <a:pt x="18" y="123"/>
                  </a:lnTo>
                  <a:lnTo>
                    <a:pt x="14" y="123"/>
                  </a:lnTo>
                  <a:lnTo>
                    <a:pt x="0" y="57"/>
                  </a:lnTo>
                  <a:lnTo>
                    <a:pt x="4" y="57"/>
                  </a:lnTo>
                  <a:close/>
                </a:path>
              </a:pathLst>
            </a:custGeom>
            <a:solidFill>
              <a:srgbClr val="C4DBF4"/>
            </a:solidFill>
            <a:ln w="9525">
              <a:noFill/>
              <a:round/>
              <a:headEnd/>
              <a:tailEnd/>
            </a:ln>
          </p:spPr>
          <p:txBody>
            <a:bodyPr/>
            <a:lstStyle/>
            <a:p>
              <a:endParaRPr lang="en-US"/>
            </a:p>
          </p:txBody>
        </p:sp>
        <p:sp>
          <p:nvSpPr>
            <p:cNvPr id="37021" name="Freeform 84"/>
            <p:cNvSpPr>
              <a:spLocks noChangeAspect="1"/>
            </p:cNvSpPr>
            <p:nvPr/>
          </p:nvSpPr>
          <p:spPr bwMode="auto">
            <a:xfrm>
              <a:off x="2165" y="1255"/>
              <a:ext cx="98" cy="23"/>
            </a:xfrm>
            <a:custGeom>
              <a:avLst/>
              <a:gdLst>
                <a:gd name="T0" fmla="*/ 71604257 w 143"/>
                <a:gd name="T1" fmla="*/ 59 h 139"/>
                <a:gd name="T2" fmla="*/ 71604257 w 143"/>
                <a:gd name="T3" fmla="*/ 84 h 139"/>
                <a:gd name="T4" fmla="*/ 71604257 w 143"/>
                <a:gd name="T5" fmla="*/ 34 h 139"/>
                <a:gd name="T6" fmla="*/ 71604257 w 143"/>
                <a:gd name="T7" fmla="*/ 0 h 139"/>
                <a:gd name="T8" fmla="*/ 71604257 w 143"/>
                <a:gd name="T9" fmla="*/ 0 h 139"/>
                <a:gd name="T10" fmla="*/ 71604257 w 143"/>
                <a:gd name="T11" fmla="*/ 59 h 139"/>
                <a:gd name="T12" fmla="*/ 71604257 w 143"/>
                <a:gd name="T13" fmla="*/ 200 h 139"/>
                <a:gd name="T14" fmla="*/ 71604257 w 143"/>
                <a:gd name="T15" fmla="*/ 200 h 139"/>
                <a:gd name="T16" fmla="*/ 71604257 w 143"/>
                <a:gd name="T17" fmla="*/ 165 h 139"/>
                <a:gd name="T18" fmla="*/ 71604257 w 143"/>
                <a:gd name="T19" fmla="*/ 123 h 139"/>
                <a:gd name="T20" fmla="*/ 71604257 w 143"/>
                <a:gd name="T21" fmla="*/ 120 h 139"/>
                <a:gd name="T22" fmla="*/ 71604257 w 143"/>
                <a:gd name="T23" fmla="*/ 195 h 139"/>
                <a:gd name="T24" fmla="*/ 71604257 w 143"/>
                <a:gd name="T25" fmla="*/ 199 h 139"/>
                <a:gd name="T26" fmla="*/ 71604257 w 143"/>
                <a:gd name="T27" fmla="*/ 177 h 139"/>
                <a:gd name="T28" fmla="*/ 71604257 w 143"/>
                <a:gd name="T29" fmla="*/ 200 h 139"/>
                <a:gd name="T30" fmla="*/ 71604257 w 143"/>
                <a:gd name="T31" fmla="*/ 200 h 139"/>
                <a:gd name="T32" fmla="*/ 71604257 w 143"/>
                <a:gd name="T33" fmla="*/ 46 h 139"/>
                <a:gd name="T34" fmla="*/ 71604257 w 143"/>
                <a:gd name="T35" fmla="*/ 46 h 139"/>
                <a:gd name="T36" fmla="*/ 71604257 w 143"/>
                <a:gd name="T37" fmla="*/ 99 h 139"/>
                <a:gd name="T38" fmla="*/ 71604257 w 143"/>
                <a:gd name="T39" fmla="*/ 137 h 139"/>
                <a:gd name="T40" fmla="*/ 71604257 w 143"/>
                <a:gd name="T41" fmla="*/ 137 h 139"/>
                <a:gd name="T42" fmla="*/ 0 w 143"/>
                <a:gd name="T43" fmla="*/ 62 h 139"/>
                <a:gd name="T44" fmla="*/ 71604257 w 143"/>
                <a:gd name="T45" fmla="*/ 5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
                <a:gd name="T70" fmla="*/ 0 h 139"/>
                <a:gd name="T71" fmla="*/ 143 w 14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 h="139">
                  <a:moveTo>
                    <a:pt x="2" y="35"/>
                  </a:moveTo>
                  <a:lnTo>
                    <a:pt x="12" y="50"/>
                  </a:lnTo>
                  <a:lnTo>
                    <a:pt x="102" y="20"/>
                  </a:lnTo>
                  <a:lnTo>
                    <a:pt x="99" y="0"/>
                  </a:lnTo>
                  <a:lnTo>
                    <a:pt x="102" y="0"/>
                  </a:lnTo>
                  <a:lnTo>
                    <a:pt x="114" y="35"/>
                  </a:lnTo>
                  <a:lnTo>
                    <a:pt x="58" y="125"/>
                  </a:lnTo>
                  <a:lnTo>
                    <a:pt x="129" y="98"/>
                  </a:lnTo>
                  <a:lnTo>
                    <a:pt x="124" y="73"/>
                  </a:lnTo>
                  <a:lnTo>
                    <a:pt x="127" y="71"/>
                  </a:lnTo>
                  <a:lnTo>
                    <a:pt x="143" y="116"/>
                  </a:lnTo>
                  <a:lnTo>
                    <a:pt x="141" y="118"/>
                  </a:lnTo>
                  <a:lnTo>
                    <a:pt x="132" y="105"/>
                  </a:lnTo>
                  <a:lnTo>
                    <a:pt x="33" y="139"/>
                  </a:lnTo>
                  <a:lnTo>
                    <a:pt x="31" y="132"/>
                  </a:lnTo>
                  <a:lnTo>
                    <a:pt x="98" y="27"/>
                  </a:lnTo>
                  <a:lnTo>
                    <a:pt x="15" y="59"/>
                  </a:lnTo>
                  <a:lnTo>
                    <a:pt x="19" y="81"/>
                  </a:lnTo>
                  <a:lnTo>
                    <a:pt x="16" y="81"/>
                  </a:lnTo>
                  <a:lnTo>
                    <a:pt x="0" y="37"/>
                  </a:lnTo>
                  <a:lnTo>
                    <a:pt x="2" y="35"/>
                  </a:lnTo>
                  <a:close/>
                </a:path>
              </a:pathLst>
            </a:custGeom>
            <a:solidFill>
              <a:srgbClr val="C4DBF4"/>
            </a:solidFill>
            <a:ln w="9525">
              <a:noFill/>
              <a:round/>
              <a:headEnd/>
              <a:tailEnd/>
            </a:ln>
          </p:spPr>
          <p:txBody>
            <a:bodyPr/>
            <a:lstStyle/>
            <a:p>
              <a:endParaRPr lang="en-US"/>
            </a:p>
          </p:txBody>
        </p:sp>
        <p:sp>
          <p:nvSpPr>
            <p:cNvPr id="37022" name="Freeform 85"/>
            <p:cNvSpPr>
              <a:spLocks noChangeAspect="1"/>
            </p:cNvSpPr>
            <p:nvPr/>
          </p:nvSpPr>
          <p:spPr bwMode="auto">
            <a:xfrm>
              <a:off x="2201" y="1275"/>
              <a:ext cx="82" cy="17"/>
            </a:xfrm>
            <a:custGeom>
              <a:avLst/>
              <a:gdLst>
                <a:gd name="T0" fmla="*/ 64741806 w 121"/>
                <a:gd name="T1" fmla="*/ 175 h 96"/>
                <a:gd name="T2" fmla="*/ 64741806 w 121"/>
                <a:gd name="T3" fmla="*/ 228 h 96"/>
                <a:gd name="T4" fmla="*/ 64741806 w 121"/>
                <a:gd name="T5" fmla="*/ 72 h 96"/>
                <a:gd name="T6" fmla="*/ 64741806 w 121"/>
                <a:gd name="T7" fmla="*/ 4 h 96"/>
                <a:gd name="T8" fmla="*/ 64741806 w 121"/>
                <a:gd name="T9" fmla="*/ 0 h 96"/>
                <a:gd name="T10" fmla="*/ 64741806 w 121"/>
                <a:gd name="T11" fmla="*/ 190 h 96"/>
                <a:gd name="T12" fmla="*/ 64741806 w 121"/>
                <a:gd name="T13" fmla="*/ 194 h 96"/>
                <a:gd name="T14" fmla="*/ 64741806 w 121"/>
                <a:gd name="T15" fmla="*/ 137 h 96"/>
                <a:gd name="T16" fmla="*/ 64741806 w 121"/>
                <a:gd name="T17" fmla="*/ 293 h 96"/>
                <a:gd name="T18" fmla="*/ 64741806 w 121"/>
                <a:gd name="T19" fmla="*/ 361 h 96"/>
                <a:gd name="T20" fmla="*/ 64741806 w 121"/>
                <a:gd name="T21" fmla="*/ 365 h 96"/>
                <a:gd name="T22" fmla="*/ 0 w 121"/>
                <a:gd name="T23" fmla="*/ 183 h 96"/>
                <a:gd name="T24" fmla="*/ 64741806 w 121"/>
                <a:gd name="T25" fmla="*/ 175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96"/>
                <a:gd name="T41" fmla="*/ 121 w 121"/>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96">
                  <a:moveTo>
                    <a:pt x="3" y="46"/>
                  </a:moveTo>
                  <a:lnTo>
                    <a:pt x="14" y="60"/>
                  </a:lnTo>
                  <a:lnTo>
                    <a:pt x="99" y="19"/>
                  </a:lnTo>
                  <a:lnTo>
                    <a:pt x="95" y="1"/>
                  </a:lnTo>
                  <a:lnTo>
                    <a:pt x="97" y="0"/>
                  </a:lnTo>
                  <a:lnTo>
                    <a:pt x="121" y="50"/>
                  </a:lnTo>
                  <a:lnTo>
                    <a:pt x="118" y="51"/>
                  </a:lnTo>
                  <a:lnTo>
                    <a:pt x="107" y="36"/>
                  </a:lnTo>
                  <a:lnTo>
                    <a:pt x="23" y="77"/>
                  </a:lnTo>
                  <a:lnTo>
                    <a:pt x="26" y="95"/>
                  </a:lnTo>
                  <a:lnTo>
                    <a:pt x="24" y="96"/>
                  </a:lnTo>
                  <a:lnTo>
                    <a:pt x="0" y="48"/>
                  </a:lnTo>
                  <a:lnTo>
                    <a:pt x="3" y="46"/>
                  </a:lnTo>
                  <a:close/>
                </a:path>
              </a:pathLst>
            </a:custGeom>
            <a:solidFill>
              <a:srgbClr val="C4DBF4"/>
            </a:solidFill>
            <a:ln w="9525">
              <a:noFill/>
              <a:round/>
              <a:headEnd/>
              <a:tailEnd/>
            </a:ln>
          </p:spPr>
          <p:txBody>
            <a:bodyPr/>
            <a:lstStyle/>
            <a:p>
              <a:endParaRPr lang="en-US"/>
            </a:p>
          </p:txBody>
        </p:sp>
        <p:sp>
          <p:nvSpPr>
            <p:cNvPr id="37023" name="Freeform 86"/>
            <p:cNvSpPr>
              <a:spLocks noChangeAspect="1"/>
            </p:cNvSpPr>
            <p:nvPr/>
          </p:nvSpPr>
          <p:spPr bwMode="auto">
            <a:xfrm>
              <a:off x="2232" y="1286"/>
              <a:ext cx="93" cy="21"/>
            </a:xfrm>
            <a:custGeom>
              <a:avLst/>
              <a:gdLst>
                <a:gd name="T0" fmla="*/ 65733924 w 137"/>
                <a:gd name="T1" fmla="*/ 117 h 128"/>
                <a:gd name="T2" fmla="*/ 65733924 w 137"/>
                <a:gd name="T3" fmla="*/ 140 h 128"/>
                <a:gd name="T4" fmla="*/ 65733924 w 137"/>
                <a:gd name="T5" fmla="*/ 64 h 128"/>
                <a:gd name="T6" fmla="*/ 65733924 w 137"/>
                <a:gd name="T7" fmla="*/ 38 h 128"/>
                <a:gd name="T8" fmla="*/ 65733924 w 137"/>
                <a:gd name="T9" fmla="*/ 27 h 128"/>
                <a:gd name="T10" fmla="*/ 65733924 w 137"/>
                <a:gd name="T11" fmla="*/ 24 h 128"/>
                <a:gd name="T12" fmla="*/ 65733924 w 137"/>
                <a:gd name="T13" fmla="*/ 26 h 128"/>
                <a:gd name="T14" fmla="*/ 65733924 w 137"/>
                <a:gd name="T15" fmla="*/ 33 h 128"/>
                <a:gd name="T16" fmla="*/ 65733924 w 137"/>
                <a:gd name="T17" fmla="*/ 27 h 128"/>
                <a:gd name="T18" fmla="*/ 65733924 w 137"/>
                <a:gd name="T19" fmla="*/ 0 h 128"/>
                <a:gd name="T20" fmla="*/ 65733924 w 137"/>
                <a:gd name="T21" fmla="*/ 143 h 128"/>
                <a:gd name="T22" fmla="*/ 65733924 w 137"/>
                <a:gd name="T23" fmla="*/ 172 h 128"/>
                <a:gd name="T24" fmla="*/ 65733924 w 137"/>
                <a:gd name="T25" fmla="*/ 166 h 128"/>
                <a:gd name="T26" fmla="*/ 65733924 w 137"/>
                <a:gd name="T27" fmla="*/ 151 h 128"/>
                <a:gd name="T28" fmla="*/ 65733924 w 137"/>
                <a:gd name="T29" fmla="*/ 138 h 128"/>
                <a:gd name="T30" fmla="*/ 65733924 w 137"/>
                <a:gd name="T31" fmla="*/ 129 h 128"/>
                <a:gd name="T32" fmla="*/ 65733924 w 137"/>
                <a:gd name="T33" fmla="*/ 117 h 128"/>
                <a:gd name="T34" fmla="*/ 65733924 w 137"/>
                <a:gd name="T35" fmla="*/ 88 h 128"/>
                <a:gd name="T36" fmla="*/ 65733924 w 137"/>
                <a:gd name="T37" fmla="*/ 164 h 128"/>
                <a:gd name="T38" fmla="*/ 65733924 w 137"/>
                <a:gd name="T39" fmla="*/ 185 h 128"/>
                <a:gd name="T40" fmla="*/ 65733924 w 137"/>
                <a:gd name="T41" fmla="*/ 185 h 128"/>
                <a:gd name="T42" fmla="*/ 0 w 137"/>
                <a:gd name="T43" fmla="*/ 119 h 128"/>
                <a:gd name="T44" fmla="*/ 65733924 w 137"/>
                <a:gd name="T45" fmla="*/ 11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7"/>
                <a:gd name="T70" fmla="*/ 0 h 128"/>
                <a:gd name="T71" fmla="*/ 137 w 137"/>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7" h="128">
                  <a:moveTo>
                    <a:pt x="2" y="77"/>
                  </a:moveTo>
                  <a:lnTo>
                    <a:pt x="17" y="92"/>
                  </a:lnTo>
                  <a:lnTo>
                    <a:pt x="97" y="42"/>
                  </a:lnTo>
                  <a:lnTo>
                    <a:pt x="87" y="25"/>
                  </a:lnTo>
                  <a:lnTo>
                    <a:pt x="81" y="18"/>
                  </a:lnTo>
                  <a:lnTo>
                    <a:pt x="75" y="16"/>
                  </a:lnTo>
                  <a:lnTo>
                    <a:pt x="65" y="17"/>
                  </a:lnTo>
                  <a:lnTo>
                    <a:pt x="51" y="22"/>
                  </a:lnTo>
                  <a:lnTo>
                    <a:pt x="50" y="18"/>
                  </a:lnTo>
                  <a:lnTo>
                    <a:pt x="80" y="0"/>
                  </a:lnTo>
                  <a:lnTo>
                    <a:pt x="137" y="94"/>
                  </a:lnTo>
                  <a:lnTo>
                    <a:pt x="106" y="113"/>
                  </a:lnTo>
                  <a:lnTo>
                    <a:pt x="103" y="109"/>
                  </a:lnTo>
                  <a:lnTo>
                    <a:pt x="115" y="99"/>
                  </a:lnTo>
                  <a:lnTo>
                    <a:pt x="121" y="91"/>
                  </a:lnTo>
                  <a:lnTo>
                    <a:pt x="122" y="85"/>
                  </a:lnTo>
                  <a:lnTo>
                    <a:pt x="118" y="77"/>
                  </a:lnTo>
                  <a:lnTo>
                    <a:pt x="107" y="58"/>
                  </a:lnTo>
                  <a:lnTo>
                    <a:pt x="27" y="108"/>
                  </a:lnTo>
                  <a:lnTo>
                    <a:pt x="34" y="127"/>
                  </a:lnTo>
                  <a:lnTo>
                    <a:pt x="31" y="128"/>
                  </a:lnTo>
                  <a:lnTo>
                    <a:pt x="0" y="78"/>
                  </a:lnTo>
                  <a:lnTo>
                    <a:pt x="2" y="77"/>
                  </a:lnTo>
                  <a:close/>
                </a:path>
              </a:pathLst>
            </a:custGeom>
            <a:solidFill>
              <a:srgbClr val="C4DBF4"/>
            </a:solidFill>
            <a:ln w="9525">
              <a:noFill/>
              <a:round/>
              <a:headEnd/>
              <a:tailEnd/>
            </a:ln>
          </p:spPr>
          <p:txBody>
            <a:bodyPr/>
            <a:lstStyle/>
            <a:p>
              <a:endParaRPr lang="en-US"/>
            </a:p>
          </p:txBody>
        </p:sp>
        <p:sp>
          <p:nvSpPr>
            <p:cNvPr id="37024" name="Freeform 87"/>
            <p:cNvSpPr>
              <a:spLocks noChangeAspect="1"/>
            </p:cNvSpPr>
            <p:nvPr/>
          </p:nvSpPr>
          <p:spPr bwMode="auto">
            <a:xfrm>
              <a:off x="2270" y="1303"/>
              <a:ext cx="97" cy="24"/>
            </a:xfrm>
            <a:custGeom>
              <a:avLst/>
              <a:gdLst>
                <a:gd name="T0" fmla="*/ 74114220 w 141"/>
                <a:gd name="T1" fmla="*/ 141 h 142"/>
                <a:gd name="T2" fmla="*/ 74114220 w 141"/>
                <a:gd name="T3" fmla="*/ 165 h 142"/>
                <a:gd name="T4" fmla="*/ 74114220 w 141"/>
                <a:gd name="T5" fmla="*/ 37 h 142"/>
                <a:gd name="T6" fmla="*/ 74114220 w 141"/>
                <a:gd name="T7" fmla="*/ 2 h 142"/>
                <a:gd name="T8" fmla="*/ 74114220 w 141"/>
                <a:gd name="T9" fmla="*/ 0 h 142"/>
                <a:gd name="T10" fmla="*/ 74114220 w 141"/>
                <a:gd name="T11" fmla="*/ 152 h 142"/>
                <a:gd name="T12" fmla="*/ 74114220 w 141"/>
                <a:gd name="T13" fmla="*/ 196 h 142"/>
                <a:gd name="T14" fmla="*/ 74114220 w 141"/>
                <a:gd name="T15" fmla="*/ 187 h 142"/>
                <a:gd name="T16" fmla="*/ 74114220 w 141"/>
                <a:gd name="T17" fmla="*/ 165 h 142"/>
                <a:gd name="T18" fmla="*/ 74114220 w 141"/>
                <a:gd name="T19" fmla="*/ 148 h 142"/>
                <a:gd name="T20" fmla="*/ 74114220 w 141"/>
                <a:gd name="T21" fmla="*/ 135 h 142"/>
                <a:gd name="T22" fmla="*/ 74114220 w 141"/>
                <a:gd name="T23" fmla="*/ 119 h 142"/>
                <a:gd name="T24" fmla="*/ 74114220 w 141"/>
                <a:gd name="T25" fmla="*/ 70 h 142"/>
                <a:gd name="T26" fmla="*/ 74114220 w 141"/>
                <a:gd name="T27" fmla="*/ 128 h 142"/>
                <a:gd name="T28" fmla="*/ 74114220 w 141"/>
                <a:gd name="T29" fmla="*/ 167 h 142"/>
                <a:gd name="T30" fmla="*/ 74114220 w 141"/>
                <a:gd name="T31" fmla="*/ 152 h 142"/>
                <a:gd name="T32" fmla="*/ 74114220 w 141"/>
                <a:gd name="T33" fmla="*/ 157 h 142"/>
                <a:gd name="T34" fmla="*/ 74114220 w 141"/>
                <a:gd name="T35" fmla="*/ 211 h 142"/>
                <a:gd name="T36" fmla="*/ 74114220 w 141"/>
                <a:gd name="T37" fmla="*/ 209 h 142"/>
                <a:gd name="T38" fmla="*/ 74114220 w 141"/>
                <a:gd name="T39" fmla="*/ 176 h 142"/>
                <a:gd name="T40" fmla="*/ 74114220 w 141"/>
                <a:gd name="T41" fmla="*/ 135 h 142"/>
                <a:gd name="T42" fmla="*/ 74114220 w 141"/>
                <a:gd name="T43" fmla="*/ 198 h 142"/>
                <a:gd name="T44" fmla="*/ 74114220 w 141"/>
                <a:gd name="T45" fmla="*/ 242 h 142"/>
                <a:gd name="T46" fmla="*/ 74114220 w 141"/>
                <a:gd name="T47" fmla="*/ 242 h 142"/>
                <a:gd name="T48" fmla="*/ 74114220 w 141"/>
                <a:gd name="T49" fmla="*/ 242 h 142"/>
                <a:gd name="T50" fmla="*/ 74114220 w 141"/>
                <a:gd name="T51" fmla="*/ 242 h 142"/>
                <a:gd name="T52" fmla="*/ 74114220 w 141"/>
                <a:gd name="T53" fmla="*/ 242 h 142"/>
                <a:gd name="T54" fmla="*/ 74114220 w 141"/>
                <a:gd name="T55" fmla="*/ 242 h 142"/>
                <a:gd name="T56" fmla="*/ 74114220 w 141"/>
                <a:gd name="T57" fmla="*/ 242 h 142"/>
                <a:gd name="T58" fmla="*/ 74114220 w 141"/>
                <a:gd name="T59" fmla="*/ 242 h 142"/>
                <a:gd name="T60" fmla="*/ 74114220 w 141"/>
                <a:gd name="T61" fmla="*/ 242 h 142"/>
                <a:gd name="T62" fmla="*/ 74114220 w 141"/>
                <a:gd name="T63" fmla="*/ 242 h 142"/>
                <a:gd name="T64" fmla="*/ 74114220 w 141"/>
                <a:gd name="T65" fmla="*/ 242 h 142"/>
                <a:gd name="T66" fmla="*/ 0 w 141"/>
                <a:gd name="T67" fmla="*/ 143 h 142"/>
                <a:gd name="T68" fmla="*/ 74114220 w 141"/>
                <a:gd name="T69" fmla="*/ 141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42"/>
                <a:gd name="T107" fmla="*/ 141 w 141"/>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42">
                  <a:moveTo>
                    <a:pt x="3" y="65"/>
                  </a:moveTo>
                  <a:lnTo>
                    <a:pt x="16" y="76"/>
                  </a:lnTo>
                  <a:lnTo>
                    <a:pt x="91" y="17"/>
                  </a:lnTo>
                  <a:lnTo>
                    <a:pt x="84" y="1"/>
                  </a:lnTo>
                  <a:lnTo>
                    <a:pt x="85" y="0"/>
                  </a:lnTo>
                  <a:lnTo>
                    <a:pt x="141" y="70"/>
                  </a:lnTo>
                  <a:lnTo>
                    <a:pt x="115" y="90"/>
                  </a:lnTo>
                  <a:lnTo>
                    <a:pt x="112" y="86"/>
                  </a:lnTo>
                  <a:lnTo>
                    <a:pt x="121" y="76"/>
                  </a:lnTo>
                  <a:lnTo>
                    <a:pt x="125" y="68"/>
                  </a:lnTo>
                  <a:lnTo>
                    <a:pt x="125" y="62"/>
                  </a:lnTo>
                  <a:lnTo>
                    <a:pt x="120" y="55"/>
                  </a:lnTo>
                  <a:lnTo>
                    <a:pt x="102" y="32"/>
                  </a:lnTo>
                  <a:lnTo>
                    <a:pt x="70" y="59"/>
                  </a:lnTo>
                  <a:lnTo>
                    <a:pt x="86" y="77"/>
                  </a:lnTo>
                  <a:lnTo>
                    <a:pt x="102" y="70"/>
                  </a:lnTo>
                  <a:lnTo>
                    <a:pt x="104" y="72"/>
                  </a:lnTo>
                  <a:lnTo>
                    <a:pt x="71" y="97"/>
                  </a:lnTo>
                  <a:lnTo>
                    <a:pt x="69" y="96"/>
                  </a:lnTo>
                  <a:lnTo>
                    <a:pt x="80" y="81"/>
                  </a:lnTo>
                  <a:lnTo>
                    <a:pt x="66" y="62"/>
                  </a:lnTo>
                  <a:lnTo>
                    <a:pt x="29" y="91"/>
                  </a:lnTo>
                  <a:lnTo>
                    <a:pt x="49" y="117"/>
                  </a:lnTo>
                  <a:lnTo>
                    <a:pt x="51" y="121"/>
                  </a:lnTo>
                  <a:lnTo>
                    <a:pt x="55" y="123"/>
                  </a:lnTo>
                  <a:lnTo>
                    <a:pt x="58" y="126"/>
                  </a:lnTo>
                  <a:lnTo>
                    <a:pt x="61" y="126"/>
                  </a:lnTo>
                  <a:lnTo>
                    <a:pt x="66" y="125"/>
                  </a:lnTo>
                  <a:lnTo>
                    <a:pt x="72" y="123"/>
                  </a:lnTo>
                  <a:lnTo>
                    <a:pt x="80" y="120"/>
                  </a:lnTo>
                  <a:lnTo>
                    <a:pt x="89" y="113"/>
                  </a:lnTo>
                  <a:lnTo>
                    <a:pt x="91" y="117"/>
                  </a:lnTo>
                  <a:lnTo>
                    <a:pt x="60" y="142"/>
                  </a:lnTo>
                  <a:lnTo>
                    <a:pt x="0" y="66"/>
                  </a:lnTo>
                  <a:lnTo>
                    <a:pt x="3" y="65"/>
                  </a:lnTo>
                  <a:close/>
                </a:path>
              </a:pathLst>
            </a:custGeom>
            <a:solidFill>
              <a:srgbClr val="C4DBF4"/>
            </a:solidFill>
            <a:ln w="9525">
              <a:noFill/>
              <a:round/>
              <a:headEnd/>
              <a:tailEnd/>
            </a:ln>
          </p:spPr>
          <p:txBody>
            <a:bodyPr/>
            <a:lstStyle/>
            <a:p>
              <a:endParaRPr lang="en-US"/>
            </a:p>
          </p:txBody>
        </p:sp>
        <p:sp>
          <p:nvSpPr>
            <p:cNvPr id="37025" name="Freeform 88"/>
            <p:cNvSpPr>
              <a:spLocks noChangeAspect="1"/>
            </p:cNvSpPr>
            <p:nvPr/>
          </p:nvSpPr>
          <p:spPr bwMode="auto">
            <a:xfrm>
              <a:off x="2325" y="1317"/>
              <a:ext cx="94" cy="24"/>
            </a:xfrm>
            <a:custGeom>
              <a:avLst/>
              <a:gdLst>
                <a:gd name="T0" fmla="*/ 36616206 w 139"/>
                <a:gd name="T1" fmla="*/ 193 h 140"/>
                <a:gd name="T2" fmla="*/ 63525145 w 139"/>
                <a:gd name="T3" fmla="*/ 219 h 140"/>
                <a:gd name="T4" fmla="*/ 63525145 w 139"/>
                <a:gd name="T5" fmla="*/ 46 h 140"/>
                <a:gd name="T6" fmla="*/ 63525145 w 139"/>
                <a:gd name="T7" fmla="*/ 5 h 140"/>
                <a:gd name="T8" fmla="*/ 63525145 w 139"/>
                <a:gd name="T9" fmla="*/ 0 h 140"/>
                <a:gd name="T10" fmla="*/ 63525145 w 139"/>
                <a:gd name="T11" fmla="*/ 98 h 140"/>
                <a:gd name="T12" fmla="*/ 63525145 w 139"/>
                <a:gd name="T13" fmla="*/ 121 h 140"/>
                <a:gd name="T14" fmla="*/ 63525145 w 139"/>
                <a:gd name="T15" fmla="*/ 144 h 140"/>
                <a:gd name="T16" fmla="*/ 63525145 w 139"/>
                <a:gd name="T17" fmla="*/ 175 h 140"/>
                <a:gd name="T18" fmla="*/ 63525145 w 139"/>
                <a:gd name="T19" fmla="*/ 201 h 140"/>
                <a:gd name="T20" fmla="*/ 63525145 w 139"/>
                <a:gd name="T21" fmla="*/ 229 h 140"/>
                <a:gd name="T22" fmla="*/ 63525145 w 139"/>
                <a:gd name="T23" fmla="*/ 258 h 140"/>
                <a:gd name="T24" fmla="*/ 63525145 w 139"/>
                <a:gd name="T25" fmla="*/ 275 h 140"/>
                <a:gd name="T26" fmla="*/ 63525145 w 139"/>
                <a:gd name="T27" fmla="*/ 275 h 140"/>
                <a:gd name="T28" fmla="*/ 63525145 w 139"/>
                <a:gd name="T29" fmla="*/ 275 h 140"/>
                <a:gd name="T30" fmla="*/ 63525145 w 139"/>
                <a:gd name="T31" fmla="*/ 275 h 140"/>
                <a:gd name="T32" fmla="*/ 63525145 w 139"/>
                <a:gd name="T33" fmla="*/ 275 h 140"/>
                <a:gd name="T34" fmla="*/ 63525145 w 139"/>
                <a:gd name="T35" fmla="*/ 275 h 140"/>
                <a:gd name="T36" fmla="*/ 63525145 w 139"/>
                <a:gd name="T37" fmla="*/ 275 h 140"/>
                <a:gd name="T38" fmla="*/ 63525145 w 139"/>
                <a:gd name="T39" fmla="*/ 275 h 140"/>
                <a:gd name="T40" fmla="*/ 63525145 w 139"/>
                <a:gd name="T41" fmla="*/ 275 h 140"/>
                <a:gd name="T42" fmla="*/ 63525145 w 139"/>
                <a:gd name="T43" fmla="*/ 275 h 140"/>
                <a:gd name="T44" fmla="*/ 0 w 139"/>
                <a:gd name="T45" fmla="*/ 201 h 140"/>
                <a:gd name="T46" fmla="*/ 36616206 w 139"/>
                <a:gd name="T47" fmla="*/ 193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140"/>
                <a:gd name="T74" fmla="*/ 139 w 139"/>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140">
                  <a:moveTo>
                    <a:pt x="1" y="75"/>
                  </a:moveTo>
                  <a:lnTo>
                    <a:pt x="17" y="85"/>
                  </a:lnTo>
                  <a:lnTo>
                    <a:pt x="83" y="18"/>
                  </a:lnTo>
                  <a:lnTo>
                    <a:pt x="73" y="2"/>
                  </a:lnTo>
                  <a:lnTo>
                    <a:pt x="76" y="0"/>
                  </a:lnTo>
                  <a:lnTo>
                    <a:pt x="113" y="38"/>
                  </a:lnTo>
                  <a:lnTo>
                    <a:pt x="122" y="47"/>
                  </a:lnTo>
                  <a:lnTo>
                    <a:pt x="129" y="56"/>
                  </a:lnTo>
                  <a:lnTo>
                    <a:pt x="136" y="68"/>
                  </a:lnTo>
                  <a:lnTo>
                    <a:pt x="139" y="78"/>
                  </a:lnTo>
                  <a:lnTo>
                    <a:pt x="139" y="89"/>
                  </a:lnTo>
                  <a:lnTo>
                    <a:pt x="138" y="100"/>
                  </a:lnTo>
                  <a:lnTo>
                    <a:pt x="132" y="113"/>
                  </a:lnTo>
                  <a:lnTo>
                    <a:pt x="123" y="124"/>
                  </a:lnTo>
                  <a:lnTo>
                    <a:pt x="112" y="132"/>
                  </a:lnTo>
                  <a:lnTo>
                    <a:pt x="101" y="139"/>
                  </a:lnTo>
                  <a:lnTo>
                    <a:pt x="90" y="140"/>
                  </a:lnTo>
                  <a:lnTo>
                    <a:pt x="78" y="139"/>
                  </a:lnTo>
                  <a:lnTo>
                    <a:pt x="67" y="135"/>
                  </a:lnTo>
                  <a:lnTo>
                    <a:pt x="56" y="130"/>
                  </a:lnTo>
                  <a:lnTo>
                    <a:pt x="46" y="123"/>
                  </a:lnTo>
                  <a:lnTo>
                    <a:pt x="37" y="115"/>
                  </a:lnTo>
                  <a:lnTo>
                    <a:pt x="0" y="78"/>
                  </a:lnTo>
                  <a:lnTo>
                    <a:pt x="1" y="75"/>
                  </a:lnTo>
                  <a:close/>
                </a:path>
              </a:pathLst>
            </a:custGeom>
            <a:solidFill>
              <a:srgbClr val="C4DBF4"/>
            </a:solidFill>
            <a:ln w="9525">
              <a:noFill/>
              <a:round/>
              <a:headEnd/>
              <a:tailEnd/>
            </a:ln>
          </p:spPr>
          <p:txBody>
            <a:bodyPr/>
            <a:lstStyle/>
            <a:p>
              <a:endParaRPr lang="en-US"/>
            </a:p>
          </p:txBody>
        </p:sp>
        <p:sp>
          <p:nvSpPr>
            <p:cNvPr id="37026" name="Freeform 89"/>
            <p:cNvSpPr>
              <a:spLocks noChangeAspect="1"/>
            </p:cNvSpPr>
            <p:nvPr/>
          </p:nvSpPr>
          <p:spPr bwMode="auto">
            <a:xfrm>
              <a:off x="2432" y="1340"/>
              <a:ext cx="76" cy="19"/>
            </a:xfrm>
            <a:custGeom>
              <a:avLst/>
              <a:gdLst>
                <a:gd name="T0" fmla="*/ 65507183 w 112"/>
                <a:gd name="T1" fmla="*/ 147 h 110"/>
                <a:gd name="T2" fmla="*/ 65507183 w 112"/>
                <a:gd name="T3" fmla="*/ 121 h 110"/>
                <a:gd name="T4" fmla="*/ 65507183 w 112"/>
                <a:gd name="T5" fmla="*/ 93 h 110"/>
                <a:gd name="T6" fmla="*/ 65507183 w 112"/>
                <a:gd name="T7" fmla="*/ 65 h 110"/>
                <a:gd name="T8" fmla="*/ 65507183 w 112"/>
                <a:gd name="T9" fmla="*/ 37 h 110"/>
                <a:gd name="T10" fmla="*/ 65507183 w 112"/>
                <a:gd name="T11" fmla="*/ 25 h 110"/>
                <a:gd name="T12" fmla="*/ 65507183 w 112"/>
                <a:gd name="T13" fmla="*/ 25 h 110"/>
                <a:gd name="T14" fmla="*/ 65507183 w 112"/>
                <a:gd name="T15" fmla="*/ 28 h 110"/>
                <a:gd name="T16" fmla="*/ 65507183 w 112"/>
                <a:gd name="T17" fmla="*/ 42 h 110"/>
                <a:gd name="T18" fmla="*/ 65507183 w 112"/>
                <a:gd name="T19" fmla="*/ 68 h 110"/>
                <a:gd name="T20" fmla="*/ 65507183 w 112"/>
                <a:gd name="T21" fmla="*/ 93 h 110"/>
                <a:gd name="T22" fmla="*/ 65507183 w 112"/>
                <a:gd name="T23" fmla="*/ 121 h 110"/>
                <a:gd name="T24" fmla="*/ 65507183 w 112"/>
                <a:gd name="T25" fmla="*/ 150 h 110"/>
                <a:gd name="T26" fmla="*/ 65507183 w 112"/>
                <a:gd name="T27" fmla="*/ 178 h 110"/>
                <a:gd name="T28" fmla="*/ 65507183 w 112"/>
                <a:gd name="T29" fmla="*/ 209 h 110"/>
                <a:gd name="T30" fmla="*/ 65507183 w 112"/>
                <a:gd name="T31" fmla="*/ 240 h 110"/>
                <a:gd name="T32" fmla="*/ 65507183 w 112"/>
                <a:gd name="T33" fmla="*/ 271 h 110"/>
                <a:gd name="T34" fmla="*/ 65507183 w 112"/>
                <a:gd name="T35" fmla="*/ 285 h 110"/>
                <a:gd name="T36" fmla="*/ 65507183 w 112"/>
                <a:gd name="T37" fmla="*/ 294 h 110"/>
                <a:gd name="T38" fmla="*/ 65507183 w 112"/>
                <a:gd name="T39" fmla="*/ 294 h 110"/>
                <a:gd name="T40" fmla="*/ 65507183 w 112"/>
                <a:gd name="T41" fmla="*/ 294 h 110"/>
                <a:gd name="T42" fmla="*/ 65507183 w 112"/>
                <a:gd name="T43" fmla="*/ 294 h 110"/>
                <a:gd name="T44" fmla="*/ 65507183 w 112"/>
                <a:gd name="T45" fmla="*/ 294 h 110"/>
                <a:gd name="T46" fmla="*/ 65507183 w 112"/>
                <a:gd name="T47" fmla="*/ 294 h 110"/>
                <a:gd name="T48" fmla="*/ 65507183 w 112"/>
                <a:gd name="T49" fmla="*/ 285 h 110"/>
                <a:gd name="T50" fmla="*/ 65507183 w 112"/>
                <a:gd name="T51" fmla="*/ 265 h 110"/>
                <a:gd name="T52" fmla="*/ 65507183 w 112"/>
                <a:gd name="T53" fmla="*/ 240 h 110"/>
                <a:gd name="T54" fmla="*/ 65507183 w 112"/>
                <a:gd name="T55" fmla="*/ 220 h 110"/>
                <a:gd name="T56" fmla="*/ 0 w 112"/>
                <a:gd name="T57" fmla="*/ 200 h 110"/>
                <a:gd name="T58" fmla="*/ 65507183 w 112"/>
                <a:gd name="T59" fmla="*/ 133 h 110"/>
                <a:gd name="T60" fmla="*/ 65507183 w 112"/>
                <a:gd name="T61" fmla="*/ 138 h 110"/>
                <a:gd name="T62" fmla="*/ 65507183 w 112"/>
                <a:gd name="T63" fmla="*/ 169 h 110"/>
                <a:gd name="T64" fmla="*/ 65507183 w 112"/>
                <a:gd name="T65" fmla="*/ 200 h 110"/>
                <a:gd name="T66" fmla="*/ 65507183 w 112"/>
                <a:gd name="T67" fmla="*/ 237 h 110"/>
                <a:gd name="T68" fmla="*/ 65507183 w 112"/>
                <a:gd name="T69" fmla="*/ 268 h 110"/>
                <a:gd name="T70" fmla="*/ 65507183 w 112"/>
                <a:gd name="T71" fmla="*/ 282 h 110"/>
                <a:gd name="T72" fmla="*/ 65507183 w 112"/>
                <a:gd name="T73" fmla="*/ 285 h 110"/>
                <a:gd name="T74" fmla="*/ 65507183 w 112"/>
                <a:gd name="T75" fmla="*/ 282 h 110"/>
                <a:gd name="T76" fmla="*/ 65507183 w 112"/>
                <a:gd name="T77" fmla="*/ 265 h 110"/>
                <a:gd name="T78" fmla="*/ 65507183 w 112"/>
                <a:gd name="T79" fmla="*/ 240 h 110"/>
                <a:gd name="T80" fmla="*/ 65507183 w 112"/>
                <a:gd name="T81" fmla="*/ 215 h 110"/>
                <a:gd name="T82" fmla="*/ 65507183 w 112"/>
                <a:gd name="T83" fmla="*/ 186 h 110"/>
                <a:gd name="T84" fmla="*/ 65507183 w 112"/>
                <a:gd name="T85" fmla="*/ 161 h 110"/>
                <a:gd name="T86" fmla="*/ 65507183 w 112"/>
                <a:gd name="T87" fmla="*/ 127 h 110"/>
                <a:gd name="T88" fmla="*/ 65507183 w 112"/>
                <a:gd name="T89" fmla="*/ 96 h 110"/>
                <a:gd name="T90" fmla="*/ 65507183 w 112"/>
                <a:gd name="T91" fmla="*/ 68 h 110"/>
                <a:gd name="T92" fmla="*/ 65507183 w 112"/>
                <a:gd name="T93" fmla="*/ 37 h 110"/>
                <a:gd name="T94" fmla="*/ 65507183 w 112"/>
                <a:gd name="T95" fmla="*/ 23 h 110"/>
                <a:gd name="T96" fmla="*/ 65507183 w 112"/>
                <a:gd name="T97" fmla="*/ 11 h 110"/>
                <a:gd name="T98" fmla="*/ 65507183 w 112"/>
                <a:gd name="T99" fmla="*/ 6 h 110"/>
                <a:gd name="T100" fmla="*/ 65507183 w 112"/>
                <a:gd name="T101" fmla="*/ 0 h 110"/>
                <a:gd name="T102" fmla="*/ 65507183 w 112"/>
                <a:gd name="T103" fmla="*/ 0 h 110"/>
                <a:gd name="T104" fmla="*/ 65507183 w 112"/>
                <a:gd name="T105" fmla="*/ 8 h 110"/>
                <a:gd name="T106" fmla="*/ 65507183 w 112"/>
                <a:gd name="T107" fmla="*/ 14 h 110"/>
                <a:gd name="T108" fmla="*/ 65507183 w 112"/>
                <a:gd name="T109" fmla="*/ 25 h 110"/>
                <a:gd name="T110" fmla="*/ 65507183 w 112"/>
                <a:gd name="T111" fmla="*/ 42 h 110"/>
                <a:gd name="T112" fmla="*/ 65507183 w 112"/>
                <a:gd name="T113" fmla="*/ 65 h 110"/>
                <a:gd name="T114" fmla="*/ 65507183 w 112"/>
                <a:gd name="T115" fmla="*/ 82 h 110"/>
                <a:gd name="T116" fmla="*/ 65507183 w 112"/>
                <a:gd name="T117" fmla="*/ 93 h 110"/>
                <a:gd name="T118" fmla="*/ 65507183 w 112"/>
                <a:gd name="T119" fmla="*/ 152 h 110"/>
                <a:gd name="T120" fmla="*/ 65507183 w 112"/>
                <a:gd name="T121" fmla="*/ 147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110"/>
                <a:gd name="T185" fmla="*/ 112 w 112"/>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110">
                  <a:moveTo>
                    <a:pt x="93" y="52"/>
                  </a:moveTo>
                  <a:lnTo>
                    <a:pt x="97" y="43"/>
                  </a:lnTo>
                  <a:lnTo>
                    <a:pt x="98" y="33"/>
                  </a:lnTo>
                  <a:lnTo>
                    <a:pt x="96" y="23"/>
                  </a:lnTo>
                  <a:lnTo>
                    <a:pt x="87" y="13"/>
                  </a:lnTo>
                  <a:lnTo>
                    <a:pt x="80" y="9"/>
                  </a:lnTo>
                  <a:lnTo>
                    <a:pt x="73" y="9"/>
                  </a:lnTo>
                  <a:lnTo>
                    <a:pt x="66" y="10"/>
                  </a:lnTo>
                  <a:lnTo>
                    <a:pt x="61" y="15"/>
                  </a:lnTo>
                  <a:lnTo>
                    <a:pt x="58" y="24"/>
                  </a:lnTo>
                  <a:lnTo>
                    <a:pt x="60" y="33"/>
                  </a:lnTo>
                  <a:lnTo>
                    <a:pt x="65" y="43"/>
                  </a:lnTo>
                  <a:lnTo>
                    <a:pt x="70" y="53"/>
                  </a:lnTo>
                  <a:lnTo>
                    <a:pt x="76" y="63"/>
                  </a:lnTo>
                  <a:lnTo>
                    <a:pt x="80" y="74"/>
                  </a:lnTo>
                  <a:lnTo>
                    <a:pt x="80" y="85"/>
                  </a:lnTo>
                  <a:lnTo>
                    <a:pt x="75" y="96"/>
                  </a:lnTo>
                  <a:lnTo>
                    <a:pt x="71" y="101"/>
                  </a:lnTo>
                  <a:lnTo>
                    <a:pt x="66" y="105"/>
                  </a:lnTo>
                  <a:lnTo>
                    <a:pt x="60" y="108"/>
                  </a:lnTo>
                  <a:lnTo>
                    <a:pt x="55" y="110"/>
                  </a:lnTo>
                  <a:lnTo>
                    <a:pt x="47" y="110"/>
                  </a:lnTo>
                  <a:lnTo>
                    <a:pt x="41" y="109"/>
                  </a:lnTo>
                  <a:lnTo>
                    <a:pt x="33" y="105"/>
                  </a:lnTo>
                  <a:lnTo>
                    <a:pt x="26" y="101"/>
                  </a:lnTo>
                  <a:lnTo>
                    <a:pt x="16" y="94"/>
                  </a:lnTo>
                  <a:lnTo>
                    <a:pt x="9" y="85"/>
                  </a:lnTo>
                  <a:lnTo>
                    <a:pt x="4" y="78"/>
                  </a:lnTo>
                  <a:lnTo>
                    <a:pt x="0" y="71"/>
                  </a:lnTo>
                  <a:lnTo>
                    <a:pt x="17" y="47"/>
                  </a:lnTo>
                  <a:lnTo>
                    <a:pt x="21" y="49"/>
                  </a:lnTo>
                  <a:lnTo>
                    <a:pt x="16" y="60"/>
                  </a:lnTo>
                  <a:lnTo>
                    <a:pt x="14" y="71"/>
                  </a:lnTo>
                  <a:lnTo>
                    <a:pt x="16" y="84"/>
                  </a:lnTo>
                  <a:lnTo>
                    <a:pt x="27" y="95"/>
                  </a:lnTo>
                  <a:lnTo>
                    <a:pt x="36" y="100"/>
                  </a:lnTo>
                  <a:lnTo>
                    <a:pt x="45" y="101"/>
                  </a:lnTo>
                  <a:lnTo>
                    <a:pt x="53" y="100"/>
                  </a:lnTo>
                  <a:lnTo>
                    <a:pt x="60" y="94"/>
                  </a:lnTo>
                  <a:lnTo>
                    <a:pt x="62" y="85"/>
                  </a:lnTo>
                  <a:lnTo>
                    <a:pt x="61" y="76"/>
                  </a:lnTo>
                  <a:lnTo>
                    <a:pt x="56" y="66"/>
                  </a:lnTo>
                  <a:lnTo>
                    <a:pt x="50" y="57"/>
                  </a:lnTo>
                  <a:lnTo>
                    <a:pt x="45" y="45"/>
                  </a:lnTo>
                  <a:lnTo>
                    <a:pt x="41" y="34"/>
                  </a:lnTo>
                  <a:lnTo>
                    <a:pt x="40" y="24"/>
                  </a:lnTo>
                  <a:lnTo>
                    <a:pt x="45" y="13"/>
                  </a:lnTo>
                  <a:lnTo>
                    <a:pt x="48" y="8"/>
                  </a:lnTo>
                  <a:lnTo>
                    <a:pt x="53" y="4"/>
                  </a:lnTo>
                  <a:lnTo>
                    <a:pt x="60" y="2"/>
                  </a:lnTo>
                  <a:lnTo>
                    <a:pt x="65" y="0"/>
                  </a:lnTo>
                  <a:lnTo>
                    <a:pt x="71" y="0"/>
                  </a:lnTo>
                  <a:lnTo>
                    <a:pt x="77" y="3"/>
                  </a:lnTo>
                  <a:lnTo>
                    <a:pt x="84" y="5"/>
                  </a:lnTo>
                  <a:lnTo>
                    <a:pt x="91" y="9"/>
                  </a:lnTo>
                  <a:lnTo>
                    <a:pt x="99" y="15"/>
                  </a:lnTo>
                  <a:lnTo>
                    <a:pt x="106" y="23"/>
                  </a:lnTo>
                  <a:lnTo>
                    <a:pt x="109" y="29"/>
                  </a:lnTo>
                  <a:lnTo>
                    <a:pt x="112" y="33"/>
                  </a:lnTo>
                  <a:lnTo>
                    <a:pt x="97" y="54"/>
                  </a:lnTo>
                  <a:lnTo>
                    <a:pt x="93" y="52"/>
                  </a:lnTo>
                  <a:close/>
                </a:path>
              </a:pathLst>
            </a:custGeom>
            <a:solidFill>
              <a:srgbClr val="C4DBF4"/>
            </a:solidFill>
            <a:ln w="9525">
              <a:noFill/>
              <a:round/>
              <a:headEnd/>
              <a:tailEnd/>
            </a:ln>
          </p:spPr>
          <p:txBody>
            <a:bodyPr/>
            <a:lstStyle/>
            <a:p>
              <a:endParaRPr lang="en-US"/>
            </a:p>
          </p:txBody>
        </p:sp>
        <p:sp>
          <p:nvSpPr>
            <p:cNvPr id="37027" name="Freeform 90"/>
            <p:cNvSpPr>
              <a:spLocks noChangeAspect="1"/>
            </p:cNvSpPr>
            <p:nvPr/>
          </p:nvSpPr>
          <p:spPr bwMode="auto">
            <a:xfrm>
              <a:off x="2499" y="1347"/>
              <a:ext cx="86" cy="23"/>
            </a:xfrm>
            <a:custGeom>
              <a:avLst/>
              <a:gdLst>
                <a:gd name="T0" fmla="*/ 40913155 w 126"/>
                <a:gd name="T1" fmla="*/ 272 h 134"/>
                <a:gd name="T2" fmla="*/ 69036677 w 126"/>
                <a:gd name="T3" fmla="*/ 278 h 134"/>
                <a:gd name="T4" fmla="*/ 69036677 w 126"/>
                <a:gd name="T5" fmla="*/ 71 h 134"/>
                <a:gd name="T6" fmla="*/ 69036677 w 126"/>
                <a:gd name="T7" fmla="*/ 44 h 134"/>
                <a:gd name="T8" fmla="*/ 69036677 w 126"/>
                <a:gd name="T9" fmla="*/ 39 h 134"/>
                <a:gd name="T10" fmla="*/ 69036677 w 126"/>
                <a:gd name="T11" fmla="*/ 42 h 134"/>
                <a:gd name="T12" fmla="*/ 69036677 w 126"/>
                <a:gd name="T13" fmla="*/ 57 h 134"/>
                <a:gd name="T14" fmla="*/ 69036677 w 126"/>
                <a:gd name="T15" fmla="*/ 86 h 134"/>
                <a:gd name="T16" fmla="*/ 69036677 w 126"/>
                <a:gd name="T17" fmla="*/ 81 h 134"/>
                <a:gd name="T18" fmla="*/ 69036677 w 126"/>
                <a:gd name="T19" fmla="*/ 0 h 134"/>
                <a:gd name="T20" fmla="*/ 69036677 w 126"/>
                <a:gd name="T21" fmla="*/ 136 h 134"/>
                <a:gd name="T22" fmla="*/ 69036677 w 126"/>
                <a:gd name="T23" fmla="*/ 217 h 134"/>
                <a:gd name="T24" fmla="*/ 69036677 w 126"/>
                <a:gd name="T25" fmla="*/ 212 h 134"/>
                <a:gd name="T26" fmla="*/ 69036677 w 126"/>
                <a:gd name="T27" fmla="*/ 175 h 134"/>
                <a:gd name="T28" fmla="*/ 69036677 w 126"/>
                <a:gd name="T29" fmla="*/ 149 h 134"/>
                <a:gd name="T30" fmla="*/ 69036677 w 126"/>
                <a:gd name="T31" fmla="*/ 133 h 134"/>
                <a:gd name="T32" fmla="*/ 69036677 w 126"/>
                <a:gd name="T33" fmla="*/ 120 h 134"/>
                <a:gd name="T34" fmla="*/ 69036677 w 126"/>
                <a:gd name="T35" fmla="*/ 94 h 134"/>
                <a:gd name="T36" fmla="*/ 69036677 w 126"/>
                <a:gd name="T37" fmla="*/ 278 h 134"/>
                <a:gd name="T38" fmla="*/ 69036677 w 126"/>
                <a:gd name="T39" fmla="*/ 278 h 134"/>
                <a:gd name="T40" fmla="*/ 69036677 w 126"/>
                <a:gd name="T41" fmla="*/ 278 h 134"/>
                <a:gd name="T42" fmla="*/ 0 w 126"/>
                <a:gd name="T43" fmla="*/ 278 h 134"/>
                <a:gd name="T44" fmla="*/ 40913155 w 126"/>
                <a:gd name="T45" fmla="*/ 272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134"/>
                <a:gd name="T71" fmla="*/ 126 w 126"/>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134">
                  <a:moveTo>
                    <a:pt x="1" y="104"/>
                  </a:moveTo>
                  <a:lnTo>
                    <a:pt x="20" y="109"/>
                  </a:lnTo>
                  <a:lnTo>
                    <a:pt x="66" y="27"/>
                  </a:lnTo>
                  <a:lnTo>
                    <a:pt x="48" y="17"/>
                  </a:lnTo>
                  <a:lnTo>
                    <a:pt x="39" y="15"/>
                  </a:lnTo>
                  <a:lnTo>
                    <a:pt x="33" y="16"/>
                  </a:lnTo>
                  <a:lnTo>
                    <a:pt x="25" y="22"/>
                  </a:lnTo>
                  <a:lnTo>
                    <a:pt x="16" y="33"/>
                  </a:lnTo>
                  <a:lnTo>
                    <a:pt x="11" y="31"/>
                  </a:lnTo>
                  <a:lnTo>
                    <a:pt x="29" y="0"/>
                  </a:lnTo>
                  <a:lnTo>
                    <a:pt x="126" y="52"/>
                  </a:lnTo>
                  <a:lnTo>
                    <a:pt x="109" y="83"/>
                  </a:lnTo>
                  <a:lnTo>
                    <a:pt x="105" y="81"/>
                  </a:lnTo>
                  <a:lnTo>
                    <a:pt x="109" y="67"/>
                  </a:lnTo>
                  <a:lnTo>
                    <a:pt x="111" y="57"/>
                  </a:lnTo>
                  <a:lnTo>
                    <a:pt x="109" y="51"/>
                  </a:lnTo>
                  <a:lnTo>
                    <a:pt x="101" y="46"/>
                  </a:lnTo>
                  <a:lnTo>
                    <a:pt x="82" y="36"/>
                  </a:lnTo>
                  <a:lnTo>
                    <a:pt x="38" y="119"/>
                  </a:lnTo>
                  <a:lnTo>
                    <a:pt x="52" y="132"/>
                  </a:lnTo>
                  <a:lnTo>
                    <a:pt x="51" y="134"/>
                  </a:lnTo>
                  <a:lnTo>
                    <a:pt x="0" y="107"/>
                  </a:lnTo>
                  <a:lnTo>
                    <a:pt x="1" y="104"/>
                  </a:lnTo>
                  <a:close/>
                </a:path>
              </a:pathLst>
            </a:custGeom>
            <a:solidFill>
              <a:srgbClr val="C4DBF4"/>
            </a:solidFill>
            <a:ln w="9525">
              <a:noFill/>
              <a:round/>
              <a:headEnd/>
              <a:tailEnd/>
            </a:ln>
          </p:spPr>
          <p:txBody>
            <a:bodyPr/>
            <a:lstStyle/>
            <a:p>
              <a:endParaRPr lang="en-US"/>
            </a:p>
          </p:txBody>
        </p:sp>
        <p:sp>
          <p:nvSpPr>
            <p:cNvPr id="37028" name="Freeform 91"/>
            <p:cNvSpPr>
              <a:spLocks noChangeAspect="1"/>
            </p:cNvSpPr>
            <p:nvPr/>
          </p:nvSpPr>
          <p:spPr bwMode="auto">
            <a:xfrm>
              <a:off x="2547" y="1358"/>
              <a:ext cx="79" cy="21"/>
            </a:xfrm>
            <a:custGeom>
              <a:avLst/>
              <a:gdLst>
                <a:gd name="T0" fmla="*/ 0 w 116"/>
                <a:gd name="T1" fmla="*/ 138 h 126"/>
                <a:gd name="T2" fmla="*/ 67678487 w 116"/>
                <a:gd name="T3" fmla="*/ 142 h 126"/>
                <a:gd name="T4" fmla="*/ 67678487 w 116"/>
                <a:gd name="T5" fmla="*/ 0 h 126"/>
                <a:gd name="T6" fmla="*/ 67678487 w 116"/>
                <a:gd name="T7" fmla="*/ 6 h 126"/>
                <a:gd name="T8" fmla="*/ 67678487 w 116"/>
                <a:gd name="T9" fmla="*/ 208 h 126"/>
                <a:gd name="T10" fmla="*/ 67678487 w 116"/>
                <a:gd name="T11" fmla="*/ 213 h 126"/>
                <a:gd name="T12" fmla="*/ 67678487 w 116"/>
                <a:gd name="T13" fmla="*/ 213 h 126"/>
                <a:gd name="T14" fmla="*/ 67678487 w 116"/>
                <a:gd name="T15" fmla="*/ 193 h 126"/>
                <a:gd name="T16" fmla="*/ 67678487 w 116"/>
                <a:gd name="T17" fmla="*/ 188 h 126"/>
                <a:gd name="T18" fmla="*/ 67678487 w 116"/>
                <a:gd name="T19" fmla="*/ 195 h 126"/>
                <a:gd name="T20" fmla="*/ 67678487 w 116"/>
                <a:gd name="T21" fmla="*/ 127 h 126"/>
                <a:gd name="T22" fmla="*/ 67678487 w 116"/>
                <a:gd name="T23" fmla="*/ 99 h 126"/>
                <a:gd name="T24" fmla="*/ 67678487 w 116"/>
                <a:gd name="T25" fmla="*/ 149 h 126"/>
                <a:gd name="T26" fmla="*/ 67678487 w 116"/>
                <a:gd name="T27" fmla="*/ 169 h 126"/>
                <a:gd name="T28" fmla="*/ 67678487 w 116"/>
                <a:gd name="T29" fmla="*/ 175 h 126"/>
                <a:gd name="T30" fmla="*/ 0 w 116"/>
                <a:gd name="T31" fmla="*/ 145 h 126"/>
                <a:gd name="T32" fmla="*/ 0 w 116"/>
                <a:gd name="T33" fmla="*/ 138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26"/>
                <a:gd name="T53" fmla="*/ 116 w 116"/>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26">
                  <a:moveTo>
                    <a:pt x="0" y="75"/>
                  </a:moveTo>
                  <a:lnTo>
                    <a:pt x="17" y="77"/>
                  </a:lnTo>
                  <a:lnTo>
                    <a:pt x="101" y="0"/>
                  </a:lnTo>
                  <a:lnTo>
                    <a:pt x="107" y="3"/>
                  </a:lnTo>
                  <a:lnTo>
                    <a:pt x="103" y="113"/>
                  </a:lnTo>
                  <a:lnTo>
                    <a:pt x="116" y="123"/>
                  </a:lnTo>
                  <a:lnTo>
                    <a:pt x="114" y="126"/>
                  </a:lnTo>
                  <a:lnTo>
                    <a:pt x="65" y="105"/>
                  </a:lnTo>
                  <a:lnTo>
                    <a:pt x="65" y="102"/>
                  </a:lnTo>
                  <a:lnTo>
                    <a:pt x="86" y="106"/>
                  </a:lnTo>
                  <a:lnTo>
                    <a:pt x="87" y="69"/>
                  </a:lnTo>
                  <a:lnTo>
                    <a:pt x="52" y="54"/>
                  </a:lnTo>
                  <a:lnTo>
                    <a:pt x="26" y="81"/>
                  </a:lnTo>
                  <a:lnTo>
                    <a:pt x="40" y="92"/>
                  </a:lnTo>
                  <a:lnTo>
                    <a:pt x="39" y="95"/>
                  </a:lnTo>
                  <a:lnTo>
                    <a:pt x="0" y="79"/>
                  </a:lnTo>
                  <a:lnTo>
                    <a:pt x="0" y="75"/>
                  </a:lnTo>
                  <a:close/>
                </a:path>
              </a:pathLst>
            </a:custGeom>
            <a:solidFill>
              <a:srgbClr val="C4DBF4"/>
            </a:solidFill>
            <a:ln w="9525">
              <a:noFill/>
              <a:round/>
              <a:headEnd/>
              <a:tailEnd/>
            </a:ln>
          </p:spPr>
          <p:txBody>
            <a:bodyPr/>
            <a:lstStyle/>
            <a:p>
              <a:endParaRPr lang="en-US"/>
            </a:p>
          </p:txBody>
        </p:sp>
        <p:sp>
          <p:nvSpPr>
            <p:cNvPr id="37029" name="Freeform 92"/>
            <p:cNvSpPr>
              <a:spLocks noChangeAspect="1"/>
            </p:cNvSpPr>
            <p:nvPr/>
          </p:nvSpPr>
          <p:spPr bwMode="auto">
            <a:xfrm>
              <a:off x="2634" y="1361"/>
              <a:ext cx="79" cy="22"/>
            </a:xfrm>
            <a:custGeom>
              <a:avLst/>
              <a:gdLst>
                <a:gd name="T0" fmla="*/ 67678487 w 116"/>
                <a:gd name="T1" fmla="*/ 281 h 128"/>
                <a:gd name="T2" fmla="*/ 67678487 w 116"/>
                <a:gd name="T3" fmla="*/ 281 h 128"/>
                <a:gd name="T4" fmla="*/ 67678487 w 116"/>
                <a:gd name="T5" fmla="*/ 53 h 128"/>
                <a:gd name="T6" fmla="*/ 67678487 w 116"/>
                <a:gd name="T7" fmla="*/ 35 h 128"/>
                <a:gd name="T8" fmla="*/ 67678487 w 116"/>
                <a:gd name="T9" fmla="*/ 32 h 128"/>
                <a:gd name="T10" fmla="*/ 67678487 w 116"/>
                <a:gd name="T11" fmla="*/ 40 h 128"/>
                <a:gd name="T12" fmla="*/ 67678487 w 116"/>
                <a:gd name="T13" fmla="*/ 58 h 128"/>
                <a:gd name="T14" fmla="*/ 67678487 w 116"/>
                <a:gd name="T15" fmla="*/ 96 h 128"/>
                <a:gd name="T16" fmla="*/ 0 w 116"/>
                <a:gd name="T17" fmla="*/ 93 h 128"/>
                <a:gd name="T18" fmla="*/ 67678487 w 116"/>
                <a:gd name="T19" fmla="*/ 0 h 128"/>
                <a:gd name="T20" fmla="*/ 67678487 w 116"/>
                <a:gd name="T21" fmla="*/ 82 h 128"/>
                <a:gd name="T22" fmla="*/ 67678487 w 116"/>
                <a:gd name="T23" fmla="*/ 175 h 128"/>
                <a:gd name="T24" fmla="*/ 67678487 w 116"/>
                <a:gd name="T25" fmla="*/ 173 h 128"/>
                <a:gd name="T26" fmla="*/ 67678487 w 116"/>
                <a:gd name="T27" fmla="*/ 133 h 128"/>
                <a:gd name="T28" fmla="*/ 67678487 w 116"/>
                <a:gd name="T29" fmla="*/ 106 h 128"/>
                <a:gd name="T30" fmla="*/ 67678487 w 116"/>
                <a:gd name="T31" fmla="*/ 93 h 128"/>
                <a:gd name="T32" fmla="*/ 67678487 w 116"/>
                <a:gd name="T33" fmla="*/ 82 h 128"/>
                <a:gd name="T34" fmla="*/ 67678487 w 116"/>
                <a:gd name="T35" fmla="*/ 67 h 128"/>
                <a:gd name="T36" fmla="*/ 67678487 w 116"/>
                <a:gd name="T37" fmla="*/ 281 h 128"/>
                <a:gd name="T38" fmla="*/ 67678487 w 116"/>
                <a:gd name="T39" fmla="*/ 281 h 128"/>
                <a:gd name="T40" fmla="*/ 67678487 w 116"/>
                <a:gd name="T41" fmla="*/ 281 h 128"/>
                <a:gd name="T42" fmla="*/ 67678487 w 116"/>
                <a:gd name="T43" fmla="*/ 281 h 128"/>
                <a:gd name="T44" fmla="*/ 67678487 w 116"/>
                <a:gd name="T45" fmla="*/ 28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128"/>
                <a:gd name="T71" fmla="*/ 116 w 116"/>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128">
                  <a:moveTo>
                    <a:pt x="5" y="108"/>
                  </a:moveTo>
                  <a:lnTo>
                    <a:pt x="27" y="111"/>
                  </a:lnTo>
                  <a:lnTo>
                    <a:pt x="53" y="20"/>
                  </a:lnTo>
                  <a:lnTo>
                    <a:pt x="32" y="13"/>
                  </a:lnTo>
                  <a:lnTo>
                    <a:pt x="24" y="12"/>
                  </a:lnTo>
                  <a:lnTo>
                    <a:pt x="18" y="15"/>
                  </a:lnTo>
                  <a:lnTo>
                    <a:pt x="12" y="22"/>
                  </a:lnTo>
                  <a:lnTo>
                    <a:pt x="5" y="36"/>
                  </a:lnTo>
                  <a:lnTo>
                    <a:pt x="0" y="35"/>
                  </a:lnTo>
                  <a:lnTo>
                    <a:pt x="10" y="0"/>
                  </a:lnTo>
                  <a:lnTo>
                    <a:pt x="116" y="31"/>
                  </a:lnTo>
                  <a:lnTo>
                    <a:pt x="106" y="66"/>
                  </a:lnTo>
                  <a:lnTo>
                    <a:pt x="101" y="65"/>
                  </a:lnTo>
                  <a:lnTo>
                    <a:pt x="103" y="50"/>
                  </a:lnTo>
                  <a:lnTo>
                    <a:pt x="103" y="40"/>
                  </a:lnTo>
                  <a:lnTo>
                    <a:pt x="99" y="35"/>
                  </a:lnTo>
                  <a:lnTo>
                    <a:pt x="91" y="31"/>
                  </a:lnTo>
                  <a:lnTo>
                    <a:pt x="70" y="25"/>
                  </a:lnTo>
                  <a:lnTo>
                    <a:pt x="44" y="116"/>
                  </a:lnTo>
                  <a:lnTo>
                    <a:pt x="63" y="126"/>
                  </a:lnTo>
                  <a:lnTo>
                    <a:pt x="61" y="128"/>
                  </a:lnTo>
                  <a:lnTo>
                    <a:pt x="5" y="111"/>
                  </a:lnTo>
                  <a:lnTo>
                    <a:pt x="5" y="108"/>
                  </a:lnTo>
                  <a:close/>
                </a:path>
              </a:pathLst>
            </a:custGeom>
            <a:solidFill>
              <a:srgbClr val="C4DBF4"/>
            </a:solidFill>
            <a:ln w="9525">
              <a:noFill/>
              <a:round/>
              <a:headEnd/>
              <a:tailEnd/>
            </a:ln>
          </p:spPr>
          <p:txBody>
            <a:bodyPr/>
            <a:lstStyle/>
            <a:p>
              <a:endParaRPr lang="en-US"/>
            </a:p>
          </p:txBody>
        </p:sp>
        <p:sp>
          <p:nvSpPr>
            <p:cNvPr id="37030" name="Freeform 93"/>
            <p:cNvSpPr>
              <a:spLocks noChangeAspect="1"/>
            </p:cNvSpPr>
            <p:nvPr/>
          </p:nvSpPr>
          <p:spPr bwMode="auto">
            <a:xfrm>
              <a:off x="2707" y="1367"/>
              <a:ext cx="72" cy="20"/>
            </a:xfrm>
            <a:custGeom>
              <a:avLst/>
              <a:gdLst>
                <a:gd name="T0" fmla="*/ 0 w 105"/>
                <a:gd name="T1" fmla="*/ 142 h 123"/>
                <a:gd name="T2" fmla="*/ 71980911 w 105"/>
                <a:gd name="T3" fmla="*/ 141 h 123"/>
                <a:gd name="T4" fmla="*/ 71980911 w 105"/>
                <a:gd name="T5" fmla="*/ 12 h 123"/>
                <a:gd name="T6" fmla="*/ 71980911 w 105"/>
                <a:gd name="T7" fmla="*/ 4 h 123"/>
                <a:gd name="T8" fmla="*/ 71980911 w 105"/>
                <a:gd name="T9" fmla="*/ 0 h 123"/>
                <a:gd name="T10" fmla="*/ 71980911 w 105"/>
                <a:gd name="T11" fmla="*/ 19 h 123"/>
                <a:gd name="T12" fmla="*/ 71980911 w 105"/>
                <a:gd name="T13" fmla="*/ 64 h 123"/>
                <a:gd name="T14" fmla="*/ 71980911 w 105"/>
                <a:gd name="T15" fmla="*/ 61 h 123"/>
                <a:gd name="T16" fmla="*/ 71980911 w 105"/>
                <a:gd name="T17" fmla="*/ 45 h 123"/>
                <a:gd name="T18" fmla="*/ 71980911 w 105"/>
                <a:gd name="T19" fmla="*/ 33 h 123"/>
                <a:gd name="T20" fmla="*/ 71980911 w 105"/>
                <a:gd name="T21" fmla="*/ 26 h 123"/>
                <a:gd name="T22" fmla="*/ 71980911 w 105"/>
                <a:gd name="T23" fmla="*/ 23 h 123"/>
                <a:gd name="T24" fmla="*/ 71980911 w 105"/>
                <a:gd name="T25" fmla="*/ 18 h 123"/>
                <a:gd name="T26" fmla="*/ 71980911 w 105"/>
                <a:gd name="T27" fmla="*/ 74 h 123"/>
                <a:gd name="T28" fmla="*/ 71980911 w 105"/>
                <a:gd name="T29" fmla="*/ 77 h 123"/>
                <a:gd name="T30" fmla="*/ 71980911 w 105"/>
                <a:gd name="T31" fmla="*/ 55 h 123"/>
                <a:gd name="T32" fmla="*/ 71980911 w 105"/>
                <a:gd name="T33" fmla="*/ 57 h 123"/>
                <a:gd name="T34" fmla="*/ 71980911 w 105"/>
                <a:gd name="T35" fmla="*/ 113 h 123"/>
                <a:gd name="T36" fmla="*/ 71980911 w 105"/>
                <a:gd name="T37" fmla="*/ 111 h 123"/>
                <a:gd name="T38" fmla="*/ 71980911 w 105"/>
                <a:gd name="T39" fmla="*/ 87 h 123"/>
                <a:gd name="T40" fmla="*/ 71980911 w 105"/>
                <a:gd name="T41" fmla="*/ 81 h 123"/>
                <a:gd name="T42" fmla="*/ 71980911 w 105"/>
                <a:gd name="T43" fmla="*/ 145 h 123"/>
                <a:gd name="T44" fmla="*/ 71980911 w 105"/>
                <a:gd name="T45" fmla="*/ 152 h 123"/>
                <a:gd name="T46" fmla="*/ 71980911 w 105"/>
                <a:gd name="T47" fmla="*/ 154 h 123"/>
                <a:gd name="T48" fmla="*/ 71980911 w 105"/>
                <a:gd name="T49" fmla="*/ 149 h 123"/>
                <a:gd name="T50" fmla="*/ 71980911 w 105"/>
                <a:gd name="T51" fmla="*/ 137 h 123"/>
                <a:gd name="T52" fmla="*/ 71980911 w 105"/>
                <a:gd name="T53" fmla="*/ 111 h 123"/>
                <a:gd name="T54" fmla="*/ 71980911 w 105"/>
                <a:gd name="T55" fmla="*/ 113 h 123"/>
                <a:gd name="T56" fmla="*/ 71980911 w 105"/>
                <a:gd name="T57" fmla="*/ 168 h 123"/>
                <a:gd name="T58" fmla="*/ 0 w 105"/>
                <a:gd name="T59" fmla="*/ 145 h 123"/>
                <a:gd name="T60" fmla="*/ 0 w 105"/>
                <a:gd name="T61" fmla="*/ 142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
                <a:gd name="T94" fmla="*/ 0 h 123"/>
                <a:gd name="T95" fmla="*/ 105 w 105"/>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 h="123">
                  <a:moveTo>
                    <a:pt x="0" y="104"/>
                  </a:moveTo>
                  <a:lnTo>
                    <a:pt x="18" y="103"/>
                  </a:lnTo>
                  <a:lnTo>
                    <a:pt x="34" y="9"/>
                  </a:lnTo>
                  <a:lnTo>
                    <a:pt x="17" y="3"/>
                  </a:lnTo>
                  <a:lnTo>
                    <a:pt x="17" y="0"/>
                  </a:lnTo>
                  <a:lnTo>
                    <a:pt x="105" y="14"/>
                  </a:lnTo>
                  <a:lnTo>
                    <a:pt x="100" y="47"/>
                  </a:lnTo>
                  <a:lnTo>
                    <a:pt x="95" y="45"/>
                  </a:lnTo>
                  <a:lnTo>
                    <a:pt x="95" y="33"/>
                  </a:lnTo>
                  <a:lnTo>
                    <a:pt x="93" y="24"/>
                  </a:lnTo>
                  <a:lnTo>
                    <a:pt x="89" y="19"/>
                  </a:lnTo>
                  <a:lnTo>
                    <a:pt x="80" y="17"/>
                  </a:lnTo>
                  <a:lnTo>
                    <a:pt x="53" y="13"/>
                  </a:lnTo>
                  <a:lnTo>
                    <a:pt x="46" y="54"/>
                  </a:lnTo>
                  <a:lnTo>
                    <a:pt x="69" y="56"/>
                  </a:lnTo>
                  <a:lnTo>
                    <a:pt x="77" y="40"/>
                  </a:lnTo>
                  <a:lnTo>
                    <a:pt x="79" y="42"/>
                  </a:lnTo>
                  <a:lnTo>
                    <a:pt x="73" y="83"/>
                  </a:lnTo>
                  <a:lnTo>
                    <a:pt x="69" y="81"/>
                  </a:lnTo>
                  <a:lnTo>
                    <a:pt x="69" y="64"/>
                  </a:lnTo>
                  <a:lnTo>
                    <a:pt x="44" y="59"/>
                  </a:lnTo>
                  <a:lnTo>
                    <a:pt x="37" y="106"/>
                  </a:lnTo>
                  <a:lnTo>
                    <a:pt x="69" y="111"/>
                  </a:lnTo>
                  <a:lnTo>
                    <a:pt x="78" y="113"/>
                  </a:lnTo>
                  <a:lnTo>
                    <a:pt x="84" y="109"/>
                  </a:lnTo>
                  <a:lnTo>
                    <a:pt x="90" y="100"/>
                  </a:lnTo>
                  <a:lnTo>
                    <a:pt x="97" y="81"/>
                  </a:lnTo>
                  <a:lnTo>
                    <a:pt x="100" y="83"/>
                  </a:lnTo>
                  <a:lnTo>
                    <a:pt x="94" y="123"/>
                  </a:lnTo>
                  <a:lnTo>
                    <a:pt x="0" y="106"/>
                  </a:lnTo>
                  <a:lnTo>
                    <a:pt x="0" y="104"/>
                  </a:lnTo>
                  <a:close/>
                </a:path>
              </a:pathLst>
            </a:custGeom>
            <a:solidFill>
              <a:srgbClr val="C4DBF4"/>
            </a:solidFill>
            <a:ln w="9525">
              <a:noFill/>
              <a:round/>
              <a:headEnd/>
              <a:tailEnd/>
            </a:ln>
          </p:spPr>
          <p:txBody>
            <a:bodyPr/>
            <a:lstStyle/>
            <a:p>
              <a:endParaRPr lang="en-US"/>
            </a:p>
          </p:txBody>
        </p:sp>
        <p:sp>
          <p:nvSpPr>
            <p:cNvPr id="37031" name="Freeform 94"/>
            <p:cNvSpPr>
              <a:spLocks noChangeAspect="1"/>
            </p:cNvSpPr>
            <p:nvPr/>
          </p:nvSpPr>
          <p:spPr bwMode="auto">
            <a:xfrm>
              <a:off x="2793" y="1370"/>
              <a:ext cx="52" cy="19"/>
            </a:xfrm>
            <a:custGeom>
              <a:avLst/>
              <a:gdLst>
                <a:gd name="T0" fmla="*/ 62739582 w 77"/>
                <a:gd name="T1" fmla="*/ 51 h 113"/>
                <a:gd name="T2" fmla="*/ 62739582 w 77"/>
                <a:gd name="T3" fmla="*/ 16 h 113"/>
                <a:gd name="T4" fmla="*/ 62739582 w 77"/>
                <a:gd name="T5" fmla="*/ 12 h 113"/>
                <a:gd name="T6" fmla="*/ 62739582 w 77"/>
                <a:gd name="T7" fmla="*/ 31 h 113"/>
                <a:gd name="T8" fmla="*/ 62739582 w 77"/>
                <a:gd name="T9" fmla="*/ 61 h 113"/>
                <a:gd name="T10" fmla="*/ 62739582 w 77"/>
                <a:gd name="T11" fmla="*/ 86 h 113"/>
                <a:gd name="T12" fmla="*/ 62739582 w 77"/>
                <a:gd name="T13" fmla="*/ 110 h 113"/>
                <a:gd name="T14" fmla="*/ 62739582 w 77"/>
                <a:gd name="T15" fmla="*/ 145 h 113"/>
                <a:gd name="T16" fmla="*/ 62739582 w 77"/>
                <a:gd name="T17" fmla="*/ 182 h 113"/>
                <a:gd name="T18" fmla="*/ 62739582 w 77"/>
                <a:gd name="T19" fmla="*/ 206 h 113"/>
                <a:gd name="T20" fmla="*/ 62739582 w 77"/>
                <a:gd name="T21" fmla="*/ 223 h 113"/>
                <a:gd name="T22" fmla="*/ 62739582 w 77"/>
                <a:gd name="T23" fmla="*/ 231 h 113"/>
                <a:gd name="T24" fmla="*/ 62739582 w 77"/>
                <a:gd name="T25" fmla="*/ 229 h 113"/>
                <a:gd name="T26" fmla="*/ 62739582 w 77"/>
                <a:gd name="T27" fmla="*/ 223 h 113"/>
                <a:gd name="T28" fmla="*/ 62739582 w 77"/>
                <a:gd name="T29" fmla="*/ 217 h 113"/>
                <a:gd name="T30" fmla="*/ 62739582 w 77"/>
                <a:gd name="T31" fmla="*/ 208 h 113"/>
                <a:gd name="T32" fmla="*/ 62739582 w 77"/>
                <a:gd name="T33" fmla="*/ 141 h 113"/>
                <a:gd name="T34" fmla="*/ 62739582 w 77"/>
                <a:gd name="T35" fmla="*/ 167 h 113"/>
                <a:gd name="T36" fmla="*/ 62739582 w 77"/>
                <a:gd name="T37" fmla="*/ 210 h 113"/>
                <a:gd name="T38" fmla="*/ 62739582 w 77"/>
                <a:gd name="T39" fmla="*/ 217 h 113"/>
                <a:gd name="T40" fmla="*/ 62739582 w 77"/>
                <a:gd name="T41" fmla="*/ 198 h 113"/>
                <a:gd name="T42" fmla="*/ 62739582 w 77"/>
                <a:gd name="T43" fmla="*/ 161 h 113"/>
                <a:gd name="T44" fmla="*/ 62739582 w 77"/>
                <a:gd name="T45" fmla="*/ 137 h 113"/>
                <a:gd name="T46" fmla="*/ 62739582 w 77"/>
                <a:gd name="T47" fmla="*/ 114 h 113"/>
                <a:gd name="T48" fmla="*/ 62739582 w 77"/>
                <a:gd name="T49" fmla="*/ 78 h 113"/>
                <a:gd name="T50" fmla="*/ 62739582 w 77"/>
                <a:gd name="T51" fmla="*/ 43 h 113"/>
                <a:gd name="T52" fmla="*/ 62739582 w 77"/>
                <a:gd name="T53" fmla="*/ 23 h 113"/>
                <a:gd name="T54" fmla="*/ 62739582 w 77"/>
                <a:gd name="T55" fmla="*/ 6 h 113"/>
                <a:gd name="T56" fmla="*/ 62739582 w 77"/>
                <a:gd name="T57" fmla="*/ 0 h 113"/>
                <a:gd name="T58" fmla="*/ 62739582 w 77"/>
                <a:gd name="T59" fmla="*/ 2 h 113"/>
                <a:gd name="T60" fmla="*/ 62739582 w 77"/>
                <a:gd name="T61" fmla="*/ 14 h 113"/>
                <a:gd name="T62" fmla="*/ 62739582 w 77"/>
                <a:gd name="T63" fmla="*/ 71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3"/>
                <a:gd name="T98" fmla="*/ 77 w 77"/>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3">
                  <a:moveTo>
                    <a:pt x="70" y="35"/>
                  </a:moveTo>
                  <a:lnTo>
                    <a:pt x="69" y="25"/>
                  </a:lnTo>
                  <a:lnTo>
                    <a:pt x="65" y="16"/>
                  </a:lnTo>
                  <a:lnTo>
                    <a:pt x="58" y="8"/>
                  </a:lnTo>
                  <a:lnTo>
                    <a:pt x="45" y="6"/>
                  </a:lnTo>
                  <a:lnTo>
                    <a:pt x="38" y="6"/>
                  </a:lnTo>
                  <a:lnTo>
                    <a:pt x="30" y="10"/>
                  </a:lnTo>
                  <a:lnTo>
                    <a:pt x="25" y="15"/>
                  </a:lnTo>
                  <a:lnTo>
                    <a:pt x="24" y="21"/>
                  </a:lnTo>
                  <a:lnTo>
                    <a:pt x="26" y="30"/>
                  </a:lnTo>
                  <a:lnTo>
                    <a:pt x="33" y="36"/>
                  </a:lnTo>
                  <a:lnTo>
                    <a:pt x="41" y="42"/>
                  </a:lnTo>
                  <a:lnTo>
                    <a:pt x="51" y="48"/>
                  </a:lnTo>
                  <a:lnTo>
                    <a:pt x="61" y="54"/>
                  </a:lnTo>
                  <a:lnTo>
                    <a:pt x="70" y="61"/>
                  </a:lnTo>
                  <a:lnTo>
                    <a:pt x="76" y="71"/>
                  </a:lnTo>
                  <a:lnTo>
                    <a:pt x="77" y="83"/>
                  </a:lnTo>
                  <a:lnTo>
                    <a:pt x="76" y="89"/>
                  </a:lnTo>
                  <a:lnTo>
                    <a:pt x="74" y="96"/>
                  </a:lnTo>
                  <a:lnTo>
                    <a:pt x="71" y="101"/>
                  </a:lnTo>
                  <a:lnTo>
                    <a:pt x="66" y="106"/>
                  </a:lnTo>
                  <a:lnTo>
                    <a:pt x="61" y="109"/>
                  </a:lnTo>
                  <a:lnTo>
                    <a:pt x="55" y="112"/>
                  </a:lnTo>
                  <a:lnTo>
                    <a:pt x="48" y="113"/>
                  </a:lnTo>
                  <a:lnTo>
                    <a:pt x="39" y="113"/>
                  </a:lnTo>
                  <a:lnTo>
                    <a:pt x="33" y="112"/>
                  </a:lnTo>
                  <a:lnTo>
                    <a:pt x="26" y="111"/>
                  </a:lnTo>
                  <a:lnTo>
                    <a:pt x="20" y="109"/>
                  </a:lnTo>
                  <a:lnTo>
                    <a:pt x="15" y="108"/>
                  </a:lnTo>
                  <a:lnTo>
                    <a:pt x="10" y="106"/>
                  </a:lnTo>
                  <a:lnTo>
                    <a:pt x="6" y="104"/>
                  </a:lnTo>
                  <a:lnTo>
                    <a:pt x="3" y="102"/>
                  </a:lnTo>
                  <a:lnTo>
                    <a:pt x="0" y="101"/>
                  </a:lnTo>
                  <a:lnTo>
                    <a:pt x="3" y="69"/>
                  </a:lnTo>
                  <a:lnTo>
                    <a:pt x="6" y="69"/>
                  </a:lnTo>
                  <a:lnTo>
                    <a:pt x="9" y="82"/>
                  </a:lnTo>
                  <a:lnTo>
                    <a:pt x="13" y="93"/>
                  </a:lnTo>
                  <a:lnTo>
                    <a:pt x="21" y="103"/>
                  </a:lnTo>
                  <a:lnTo>
                    <a:pt x="36" y="107"/>
                  </a:lnTo>
                  <a:lnTo>
                    <a:pt x="46" y="106"/>
                  </a:lnTo>
                  <a:lnTo>
                    <a:pt x="55" y="103"/>
                  </a:lnTo>
                  <a:lnTo>
                    <a:pt x="60" y="97"/>
                  </a:lnTo>
                  <a:lnTo>
                    <a:pt x="63" y="88"/>
                  </a:lnTo>
                  <a:lnTo>
                    <a:pt x="60" y="79"/>
                  </a:lnTo>
                  <a:lnTo>
                    <a:pt x="54" y="73"/>
                  </a:lnTo>
                  <a:lnTo>
                    <a:pt x="45" y="67"/>
                  </a:lnTo>
                  <a:lnTo>
                    <a:pt x="35" y="61"/>
                  </a:lnTo>
                  <a:lnTo>
                    <a:pt x="25" y="56"/>
                  </a:lnTo>
                  <a:lnTo>
                    <a:pt x="16" y="48"/>
                  </a:lnTo>
                  <a:lnTo>
                    <a:pt x="10" y="38"/>
                  </a:lnTo>
                  <a:lnTo>
                    <a:pt x="8" y="27"/>
                  </a:lnTo>
                  <a:lnTo>
                    <a:pt x="9" y="21"/>
                  </a:lnTo>
                  <a:lnTo>
                    <a:pt x="11" y="16"/>
                  </a:lnTo>
                  <a:lnTo>
                    <a:pt x="14" y="11"/>
                  </a:lnTo>
                  <a:lnTo>
                    <a:pt x="19" y="6"/>
                  </a:lnTo>
                  <a:lnTo>
                    <a:pt x="24" y="3"/>
                  </a:lnTo>
                  <a:lnTo>
                    <a:pt x="30" y="1"/>
                  </a:lnTo>
                  <a:lnTo>
                    <a:pt x="38" y="0"/>
                  </a:lnTo>
                  <a:lnTo>
                    <a:pt x="45" y="0"/>
                  </a:lnTo>
                  <a:lnTo>
                    <a:pt x="56" y="1"/>
                  </a:lnTo>
                  <a:lnTo>
                    <a:pt x="65" y="3"/>
                  </a:lnTo>
                  <a:lnTo>
                    <a:pt x="72" y="7"/>
                  </a:lnTo>
                  <a:lnTo>
                    <a:pt x="76" y="8"/>
                  </a:lnTo>
                  <a:lnTo>
                    <a:pt x="75" y="35"/>
                  </a:lnTo>
                  <a:lnTo>
                    <a:pt x="70" y="35"/>
                  </a:lnTo>
                  <a:close/>
                </a:path>
              </a:pathLst>
            </a:custGeom>
            <a:solidFill>
              <a:srgbClr val="C4DBF4"/>
            </a:solidFill>
            <a:ln w="9525">
              <a:noFill/>
              <a:round/>
              <a:headEnd/>
              <a:tailEnd/>
            </a:ln>
          </p:spPr>
          <p:txBody>
            <a:bodyPr/>
            <a:lstStyle/>
            <a:p>
              <a:endParaRPr lang="en-US"/>
            </a:p>
          </p:txBody>
        </p:sp>
        <p:sp>
          <p:nvSpPr>
            <p:cNvPr id="37032" name="Freeform 95"/>
            <p:cNvSpPr>
              <a:spLocks noChangeAspect="1"/>
            </p:cNvSpPr>
            <p:nvPr/>
          </p:nvSpPr>
          <p:spPr bwMode="auto">
            <a:xfrm>
              <a:off x="2890" y="1368"/>
              <a:ext cx="108" cy="21"/>
            </a:xfrm>
            <a:custGeom>
              <a:avLst/>
              <a:gdLst>
                <a:gd name="T0" fmla="*/ 66094931 w 159"/>
                <a:gd name="T1" fmla="*/ 213 h 126"/>
                <a:gd name="T2" fmla="*/ 66094931 w 159"/>
                <a:gd name="T3" fmla="*/ 213 h 126"/>
                <a:gd name="T4" fmla="*/ 66094931 w 159"/>
                <a:gd name="T5" fmla="*/ 42 h 126"/>
                <a:gd name="T6" fmla="*/ 0 w 159"/>
                <a:gd name="T7" fmla="*/ 39 h 126"/>
                <a:gd name="T8" fmla="*/ 0 w 159"/>
                <a:gd name="T9" fmla="*/ 33 h 126"/>
                <a:gd name="T10" fmla="*/ 66094931 w 159"/>
                <a:gd name="T11" fmla="*/ 26 h 126"/>
                <a:gd name="T12" fmla="*/ 66094931 w 159"/>
                <a:gd name="T13" fmla="*/ 173 h 126"/>
                <a:gd name="T14" fmla="*/ 66094931 w 159"/>
                <a:gd name="T15" fmla="*/ 9 h 126"/>
                <a:gd name="T16" fmla="*/ 66094931 w 159"/>
                <a:gd name="T17" fmla="*/ 0 h 126"/>
                <a:gd name="T18" fmla="*/ 66094931 w 159"/>
                <a:gd name="T19" fmla="*/ 6 h 126"/>
                <a:gd name="T20" fmla="*/ 66094931 w 159"/>
                <a:gd name="T21" fmla="*/ 17 h 126"/>
                <a:gd name="T22" fmla="*/ 66094931 w 159"/>
                <a:gd name="T23" fmla="*/ 188 h 126"/>
                <a:gd name="T24" fmla="*/ 66094931 w 159"/>
                <a:gd name="T25" fmla="*/ 193 h 126"/>
                <a:gd name="T26" fmla="*/ 66094931 w 159"/>
                <a:gd name="T27" fmla="*/ 197 h 126"/>
                <a:gd name="T28" fmla="*/ 66094931 w 159"/>
                <a:gd name="T29" fmla="*/ 210 h 126"/>
                <a:gd name="T30" fmla="*/ 66094931 w 159"/>
                <a:gd name="T31" fmla="*/ 204 h 126"/>
                <a:gd name="T32" fmla="*/ 66094931 w 159"/>
                <a:gd name="T33" fmla="*/ 193 h 126"/>
                <a:gd name="T34" fmla="*/ 66094931 w 159"/>
                <a:gd name="T35" fmla="*/ 24 h 126"/>
                <a:gd name="T36" fmla="*/ 66094931 w 159"/>
                <a:gd name="T37" fmla="*/ 24 h 126"/>
                <a:gd name="T38" fmla="*/ 66094931 w 159"/>
                <a:gd name="T39" fmla="*/ 213 h 126"/>
                <a:gd name="T40" fmla="*/ 66094931 w 159"/>
                <a:gd name="T41" fmla="*/ 213 h 126"/>
                <a:gd name="T42" fmla="*/ 66094931 w 159"/>
                <a:gd name="T43" fmla="*/ 52 h 126"/>
                <a:gd name="T44" fmla="*/ 66094931 w 159"/>
                <a:gd name="T45" fmla="*/ 52 h 126"/>
                <a:gd name="T46" fmla="*/ 66094931 w 159"/>
                <a:gd name="T47" fmla="*/ 213 h 126"/>
                <a:gd name="T48" fmla="*/ 66094931 w 159"/>
                <a:gd name="T49" fmla="*/ 213 h 126"/>
                <a:gd name="T50" fmla="*/ 66094931 w 159"/>
                <a:gd name="T51" fmla="*/ 213 h 126"/>
                <a:gd name="T52" fmla="*/ 66094931 w 159"/>
                <a:gd name="T53" fmla="*/ 213 h 126"/>
                <a:gd name="T54" fmla="*/ 66094931 w 159"/>
                <a:gd name="T55" fmla="*/ 213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9"/>
                <a:gd name="T85" fmla="*/ 0 h 126"/>
                <a:gd name="T86" fmla="*/ 159 w 159"/>
                <a:gd name="T87" fmla="*/ 126 h 1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9" h="126">
                  <a:moveTo>
                    <a:pt x="12" y="124"/>
                  </a:moveTo>
                  <a:lnTo>
                    <a:pt x="27" y="117"/>
                  </a:lnTo>
                  <a:lnTo>
                    <a:pt x="18" y="23"/>
                  </a:lnTo>
                  <a:lnTo>
                    <a:pt x="0" y="21"/>
                  </a:lnTo>
                  <a:lnTo>
                    <a:pt x="0" y="18"/>
                  </a:lnTo>
                  <a:lnTo>
                    <a:pt x="35" y="14"/>
                  </a:lnTo>
                  <a:lnTo>
                    <a:pt x="84" y="94"/>
                  </a:lnTo>
                  <a:lnTo>
                    <a:pt x="105" y="5"/>
                  </a:lnTo>
                  <a:lnTo>
                    <a:pt x="142" y="0"/>
                  </a:lnTo>
                  <a:lnTo>
                    <a:pt x="142" y="3"/>
                  </a:lnTo>
                  <a:lnTo>
                    <a:pt x="127" y="9"/>
                  </a:lnTo>
                  <a:lnTo>
                    <a:pt x="142" y="102"/>
                  </a:lnTo>
                  <a:lnTo>
                    <a:pt x="159" y="105"/>
                  </a:lnTo>
                  <a:lnTo>
                    <a:pt x="159" y="107"/>
                  </a:lnTo>
                  <a:lnTo>
                    <a:pt x="106" y="114"/>
                  </a:lnTo>
                  <a:lnTo>
                    <a:pt x="105" y="111"/>
                  </a:lnTo>
                  <a:lnTo>
                    <a:pt x="126" y="105"/>
                  </a:lnTo>
                  <a:lnTo>
                    <a:pt x="111" y="13"/>
                  </a:lnTo>
                  <a:lnTo>
                    <a:pt x="110" y="13"/>
                  </a:lnTo>
                  <a:lnTo>
                    <a:pt x="81" y="117"/>
                  </a:lnTo>
                  <a:lnTo>
                    <a:pt x="78" y="117"/>
                  </a:lnTo>
                  <a:lnTo>
                    <a:pt x="24" y="28"/>
                  </a:lnTo>
                  <a:lnTo>
                    <a:pt x="23" y="28"/>
                  </a:lnTo>
                  <a:lnTo>
                    <a:pt x="34" y="116"/>
                  </a:lnTo>
                  <a:lnTo>
                    <a:pt x="55" y="117"/>
                  </a:lnTo>
                  <a:lnTo>
                    <a:pt x="57" y="120"/>
                  </a:lnTo>
                  <a:lnTo>
                    <a:pt x="12" y="126"/>
                  </a:lnTo>
                  <a:lnTo>
                    <a:pt x="12" y="124"/>
                  </a:lnTo>
                  <a:close/>
                </a:path>
              </a:pathLst>
            </a:custGeom>
            <a:solidFill>
              <a:srgbClr val="C4DBF4"/>
            </a:solidFill>
            <a:ln w="9525">
              <a:noFill/>
              <a:round/>
              <a:headEnd/>
              <a:tailEnd/>
            </a:ln>
          </p:spPr>
          <p:txBody>
            <a:bodyPr/>
            <a:lstStyle/>
            <a:p>
              <a:endParaRPr lang="en-US"/>
            </a:p>
          </p:txBody>
        </p:sp>
        <p:sp>
          <p:nvSpPr>
            <p:cNvPr id="37033" name="Freeform 96"/>
            <p:cNvSpPr>
              <a:spLocks noChangeAspect="1"/>
            </p:cNvSpPr>
            <p:nvPr/>
          </p:nvSpPr>
          <p:spPr bwMode="auto">
            <a:xfrm>
              <a:off x="3014" y="1364"/>
              <a:ext cx="81" cy="20"/>
            </a:xfrm>
            <a:custGeom>
              <a:avLst/>
              <a:gdLst>
                <a:gd name="T0" fmla="*/ 0 w 121"/>
                <a:gd name="T1" fmla="*/ 127 h 126"/>
                <a:gd name="T2" fmla="*/ 57973022 w 121"/>
                <a:gd name="T3" fmla="*/ 118 h 126"/>
                <a:gd name="T4" fmla="*/ 57973022 w 121"/>
                <a:gd name="T5" fmla="*/ 2 h 126"/>
                <a:gd name="T6" fmla="*/ 57973022 w 121"/>
                <a:gd name="T7" fmla="*/ 0 h 126"/>
                <a:gd name="T8" fmla="*/ 57973022 w 121"/>
                <a:gd name="T9" fmla="*/ 91 h 126"/>
                <a:gd name="T10" fmla="*/ 57973022 w 121"/>
                <a:gd name="T11" fmla="*/ 91 h 126"/>
                <a:gd name="T12" fmla="*/ 57973022 w 121"/>
                <a:gd name="T13" fmla="*/ 93 h 126"/>
                <a:gd name="T14" fmla="*/ 57973022 w 121"/>
                <a:gd name="T15" fmla="*/ 108 h 126"/>
                <a:gd name="T16" fmla="*/ 57973022 w 121"/>
                <a:gd name="T17" fmla="*/ 106 h 126"/>
                <a:gd name="T18" fmla="*/ 57973022 w 121"/>
                <a:gd name="T19" fmla="*/ 97 h 126"/>
                <a:gd name="T20" fmla="*/ 57973022 w 121"/>
                <a:gd name="T21" fmla="*/ 66 h 126"/>
                <a:gd name="T22" fmla="*/ 57973022 w 121"/>
                <a:gd name="T23" fmla="*/ 76 h 126"/>
                <a:gd name="T24" fmla="*/ 57973022 w 121"/>
                <a:gd name="T25" fmla="*/ 116 h 126"/>
                <a:gd name="T26" fmla="*/ 57973022 w 121"/>
                <a:gd name="T27" fmla="*/ 114 h 126"/>
                <a:gd name="T28" fmla="*/ 57973022 w 121"/>
                <a:gd name="T29" fmla="*/ 117 h 126"/>
                <a:gd name="T30" fmla="*/ 32408550 w 121"/>
                <a:gd name="T31" fmla="*/ 129 h 126"/>
                <a:gd name="T32" fmla="*/ 0 w 121"/>
                <a:gd name="T33" fmla="*/ 127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26"/>
                <a:gd name="T53" fmla="*/ 121 w 121"/>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26">
                  <a:moveTo>
                    <a:pt x="0" y="124"/>
                  </a:moveTo>
                  <a:lnTo>
                    <a:pt x="15" y="115"/>
                  </a:lnTo>
                  <a:lnTo>
                    <a:pt x="32" y="2"/>
                  </a:lnTo>
                  <a:lnTo>
                    <a:pt x="40" y="0"/>
                  </a:lnTo>
                  <a:lnTo>
                    <a:pt x="105" y="89"/>
                  </a:lnTo>
                  <a:lnTo>
                    <a:pt x="120" y="89"/>
                  </a:lnTo>
                  <a:lnTo>
                    <a:pt x="121" y="91"/>
                  </a:lnTo>
                  <a:lnTo>
                    <a:pt x="69" y="106"/>
                  </a:lnTo>
                  <a:lnTo>
                    <a:pt x="67" y="104"/>
                  </a:lnTo>
                  <a:lnTo>
                    <a:pt x="86" y="95"/>
                  </a:lnTo>
                  <a:lnTo>
                    <a:pt x="64" y="64"/>
                  </a:lnTo>
                  <a:lnTo>
                    <a:pt x="27" y="74"/>
                  </a:lnTo>
                  <a:lnTo>
                    <a:pt x="24" y="113"/>
                  </a:lnTo>
                  <a:lnTo>
                    <a:pt x="41" y="111"/>
                  </a:lnTo>
                  <a:lnTo>
                    <a:pt x="42" y="114"/>
                  </a:lnTo>
                  <a:lnTo>
                    <a:pt x="1" y="126"/>
                  </a:lnTo>
                  <a:lnTo>
                    <a:pt x="0" y="124"/>
                  </a:lnTo>
                  <a:close/>
                </a:path>
              </a:pathLst>
            </a:custGeom>
            <a:solidFill>
              <a:srgbClr val="C4DBF4"/>
            </a:solidFill>
            <a:ln w="9525">
              <a:noFill/>
              <a:round/>
              <a:headEnd/>
              <a:tailEnd/>
            </a:ln>
          </p:spPr>
          <p:txBody>
            <a:bodyPr/>
            <a:lstStyle/>
            <a:p>
              <a:endParaRPr lang="en-US"/>
            </a:p>
          </p:txBody>
        </p:sp>
        <p:sp>
          <p:nvSpPr>
            <p:cNvPr id="37034" name="Freeform 97"/>
            <p:cNvSpPr>
              <a:spLocks noChangeAspect="1"/>
            </p:cNvSpPr>
            <p:nvPr/>
          </p:nvSpPr>
          <p:spPr bwMode="auto">
            <a:xfrm>
              <a:off x="3080" y="1356"/>
              <a:ext cx="103" cy="21"/>
            </a:xfrm>
            <a:custGeom>
              <a:avLst/>
              <a:gdLst>
                <a:gd name="T0" fmla="*/ 68654757 w 151"/>
                <a:gd name="T1" fmla="*/ 198 h 127"/>
                <a:gd name="T2" fmla="*/ 68654757 w 151"/>
                <a:gd name="T3" fmla="*/ 189 h 127"/>
                <a:gd name="T4" fmla="*/ 68654757 w 151"/>
                <a:gd name="T5" fmla="*/ 45 h 127"/>
                <a:gd name="T6" fmla="*/ 68654757 w 151"/>
                <a:gd name="T7" fmla="*/ 50 h 127"/>
                <a:gd name="T8" fmla="*/ 0 w 151"/>
                <a:gd name="T9" fmla="*/ 45 h 127"/>
                <a:gd name="T10" fmla="*/ 68654757 w 151"/>
                <a:gd name="T11" fmla="*/ 10 h 127"/>
                <a:gd name="T12" fmla="*/ 68654757 w 151"/>
                <a:gd name="T13" fmla="*/ 3 h 127"/>
                <a:gd name="T14" fmla="*/ 68654757 w 151"/>
                <a:gd name="T15" fmla="*/ 2 h 127"/>
                <a:gd name="T16" fmla="*/ 68654757 w 151"/>
                <a:gd name="T17" fmla="*/ 0 h 127"/>
                <a:gd name="T18" fmla="*/ 68654757 w 151"/>
                <a:gd name="T19" fmla="*/ 2 h 127"/>
                <a:gd name="T20" fmla="*/ 68654757 w 151"/>
                <a:gd name="T21" fmla="*/ 7 h 127"/>
                <a:gd name="T22" fmla="*/ 68654757 w 151"/>
                <a:gd name="T23" fmla="*/ 10 h 127"/>
                <a:gd name="T24" fmla="*/ 68654757 w 151"/>
                <a:gd name="T25" fmla="*/ 17 h 127"/>
                <a:gd name="T26" fmla="*/ 68654757 w 151"/>
                <a:gd name="T27" fmla="*/ 25 h 127"/>
                <a:gd name="T28" fmla="*/ 68654757 w 151"/>
                <a:gd name="T29" fmla="*/ 43 h 127"/>
                <a:gd name="T30" fmla="*/ 68654757 w 151"/>
                <a:gd name="T31" fmla="*/ 60 h 127"/>
                <a:gd name="T32" fmla="*/ 68654757 w 151"/>
                <a:gd name="T33" fmla="*/ 75 h 127"/>
                <a:gd name="T34" fmla="*/ 68654757 w 151"/>
                <a:gd name="T35" fmla="*/ 85 h 127"/>
                <a:gd name="T36" fmla="*/ 68654757 w 151"/>
                <a:gd name="T37" fmla="*/ 119 h 127"/>
                <a:gd name="T38" fmla="*/ 68654757 w 151"/>
                <a:gd name="T39" fmla="*/ 125 h 127"/>
                <a:gd name="T40" fmla="*/ 68654757 w 151"/>
                <a:gd name="T41" fmla="*/ 129 h 127"/>
                <a:gd name="T42" fmla="*/ 68654757 w 151"/>
                <a:gd name="T43" fmla="*/ 130 h 127"/>
                <a:gd name="T44" fmla="*/ 68654757 w 151"/>
                <a:gd name="T45" fmla="*/ 130 h 127"/>
                <a:gd name="T46" fmla="*/ 68654757 w 151"/>
                <a:gd name="T47" fmla="*/ 135 h 127"/>
                <a:gd name="T48" fmla="*/ 68654757 w 151"/>
                <a:gd name="T49" fmla="*/ 139 h 127"/>
                <a:gd name="T50" fmla="*/ 68654757 w 151"/>
                <a:gd name="T51" fmla="*/ 144 h 127"/>
                <a:gd name="T52" fmla="*/ 68654757 w 151"/>
                <a:gd name="T53" fmla="*/ 146 h 127"/>
                <a:gd name="T54" fmla="*/ 68654757 w 151"/>
                <a:gd name="T55" fmla="*/ 146 h 127"/>
                <a:gd name="T56" fmla="*/ 68654757 w 151"/>
                <a:gd name="T57" fmla="*/ 146 h 127"/>
                <a:gd name="T58" fmla="*/ 68654757 w 151"/>
                <a:gd name="T59" fmla="*/ 144 h 127"/>
                <a:gd name="T60" fmla="*/ 68654757 w 151"/>
                <a:gd name="T61" fmla="*/ 139 h 127"/>
                <a:gd name="T62" fmla="*/ 68654757 w 151"/>
                <a:gd name="T63" fmla="*/ 134 h 127"/>
                <a:gd name="T64" fmla="*/ 68654757 w 151"/>
                <a:gd name="T65" fmla="*/ 102 h 127"/>
                <a:gd name="T66" fmla="*/ 68654757 w 151"/>
                <a:gd name="T67" fmla="*/ 110 h 127"/>
                <a:gd name="T68" fmla="*/ 68654757 w 151"/>
                <a:gd name="T69" fmla="*/ 177 h 127"/>
                <a:gd name="T70" fmla="*/ 68654757 w 151"/>
                <a:gd name="T71" fmla="*/ 172 h 127"/>
                <a:gd name="T72" fmla="*/ 68654757 w 151"/>
                <a:gd name="T73" fmla="*/ 179 h 127"/>
                <a:gd name="T74" fmla="*/ 68654757 w 151"/>
                <a:gd name="T75" fmla="*/ 198 h 127"/>
                <a:gd name="T76" fmla="*/ 68654757 w 151"/>
                <a:gd name="T77" fmla="*/ 198 h 1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27"/>
                <a:gd name="T119" fmla="*/ 151 w 151"/>
                <a:gd name="T120" fmla="*/ 127 h 1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27">
                  <a:moveTo>
                    <a:pt x="41" y="124"/>
                  </a:moveTo>
                  <a:lnTo>
                    <a:pt x="56" y="113"/>
                  </a:lnTo>
                  <a:lnTo>
                    <a:pt x="19" y="27"/>
                  </a:lnTo>
                  <a:lnTo>
                    <a:pt x="2" y="30"/>
                  </a:lnTo>
                  <a:lnTo>
                    <a:pt x="0" y="27"/>
                  </a:lnTo>
                  <a:lnTo>
                    <a:pt x="51" y="6"/>
                  </a:lnTo>
                  <a:lnTo>
                    <a:pt x="60" y="2"/>
                  </a:lnTo>
                  <a:lnTo>
                    <a:pt x="68" y="1"/>
                  </a:lnTo>
                  <a:lnTo>
                    <a:pt x="75" y="0"/>
                  </a:lnTo>
                  <a:lnTo>
                    <a:pt x="81" y="1"/>
                  </a:lnTo>
                  <a:lnTo>
                    <a:pt x="86" y="4"/>
                  </a:lnTo>
                  <a:lnTo>
                    <a:pt x="90" y="6"/>
                  </a:lnTo>
                  <a:lnTo>
                    <a:pt x="94" y="10"/>
                  </a:lnTo>
                  <a:lnTo>
                    <a:pt x="96" y="15"/>
                  </a:lnTo>
                  <a:lnTo>
                    <a:pt x="99" y="26"/>
                  </a:lnTo>
                  <a:lnTo>
                    <a:pt x="95" y="36"/>
                  </a:lnTo>
                  <a:lnTo>
                    <a:pt x="90" y="45"/>
                  </a:lnTo>
                  <a:lnTo>
                    <a:pt x="83" y="51"/>
                  </a:lnTo>
                  <a:lnTo>
                    <a:pt x="124" y="71"/>
                  </a:lnTo>
                  <a:lnTo>
                    <a:pt x="131" y="75"/>
                  </a:lnTo>
                  <a:lnTo>
                    <a:pt x="139" y="77"/>
                  </a:lnTo>
                  <a:lnTo>
                    <a:pt x="144" y="78"/>
                  </a:lnTo>
                  <a:lnTo>
                    <a:pt x="150" y="78"/>
                  </a:lnTo>
                  <a:lnTo>
                    <a:pt x="151" y="81"/>
                  </a:lnTo>
                  <a:lnTo>
                    <a:pt x="141" y="83"/>
                  </a:lnTo>
                  <a:lnTo>
                    <a:pt x="134" y="86"/>
                  </a:lnTo>
                  <a:lnTo>
                    <a:pt x="127" y="87"/>
                  </a:lnTo>
                  <a:lnTo>
                    <a:pt x="122" y="87"/>
                  </a:lnTo>
                  <a:lnTo>
                    <a:pt x="117" y="87"/>
                  </a:lnTo>
                  <a:lnTo>
                    <a:pt x="112" y="86"/>
                  </a:lnTo>
                  <a:lnTo>
                    <a:pt x="107" y="83"/>
                  </a:lnTo>
                  <a:lnTo>
                    <a:pt x="102" y="80"/>
                  </a:lnTo>
                  <a:lnTo>
                    <a:pt x="68" y="61"/>
                  </a:lnTo>
                  <a:lnTo>
                    <a:pt x="56" y="66"/>
                  </a:lnTo>
                  <a:lnTo>
                    <a:pt x="74" y="106"/>
                  </a:lnTo>
                  <a:lnTo>
                    <a:pt x="90" y="103"/>
                  </a:lnTo>
                  <a:lnTo>
                    <a:pt x="91" y="107"/>
                  </a:lnTo>
                  <a:lnTo>
                    <a:pt x="43" y="127"/>
                  </a:lnTo>
                  <a:lnTo>
                    <a:pt x="41" y="124"/>
                  </a:lnTo>
                  <a:close/>
                </a:path>
              </a:pathLst>
            </a:custGeom>
            <a:solidFill>
              <a:srgbClr val="C4DBF4"/>
            </a:solidFill>
            <a:ln w="9525">
              <a:noFill/>
              <a:round/>
              <a:headEnd/>
              <a:tailEnd/>
            </a:ln>
          </p:spPr>
          <p:txBody>
            <a:bodyPr/>
            <a:lstStyle/>
            <a:p>
              <a:endParaRPr lang="en-US"/>
            </a:p>
          </p:txBody>
        </p:sp>
        <p:sp>
          <p:nvSpPr>
            <p:cNvPr id="37035" name="Freeform 98"/>
            <p:cNvSpPr>
              <a:spLocks noChangeAspect="1"/>
            </p:cNvSpPr>
            <p:nvPr/>
          </p:nvSpPr>
          <p:spPr bwMode="auto">
            <a:xfrm>
              <a:off x="3152" y="1348"/>
              <a:ext cx="69" cy="21"/>
            </a:xfrm>
            <a:custGeom>
              <a:avLst/>
              <a:gdLst>
                <a:gd name="T0" fmla="*/ 69611027 w 101"/>
                <a:gd name="T1" fmla="*/ 307 h 121"/>
                <a:gd name="T2" fmla="*/ 69611027 w 101"/>
                <a:gd name="T3" fmla="*/ 307 h 121"/>
                <a:gd name="T4" fmla="*/ 69611027 w 101"/>
                <a:gd name="T5" fmla="*/ 69 h 121"/>
                <a:gd name="T6" fmla="*/ 41368015 w 101"/>
                <a:gd name="T7" fmla="*/ 84 h 121"/>
                <a:gd name="T8" fmla="*/ 0 w 101"/>
                <a:gd name="T9" fmla="*/ 78 h 121"/>
                <a:gd name="T10" fmla="*/ 69611027 w 101"/>
                <a:gd name="T11" fmla="*/ 0 h 121"/>
                <a:gd name="T12" fmla="*/ 69611027 w 101"/>
                <a:gd name="T13" fmla="*/ 6 h 121"/>
                <a:gd name="T14" fmla="*/ 69611027 w 101"/>
                <a:gd name="T15" fmla="*/ 45 h 121"/>
                <a:gd name="T16" fmla="*/ 69611027 w 101"/>
                <a:gd name="T17" fmla="*/ 290 h 121"/>
                <a:gd name="T18" fmla="*/ 69611027 w 101"/>
                <a:gd name="T19" fmla="*/ 275 h 121"/>
                <a:gd name="T20" fmla="*/ 69611027 w 101"/>
                <a:gd name="T21" fmla="*/ 281 h 121"/>
                <a:gd name="T22" fmla="*/ 69611027 w 101"/>
                <a:gd name="T23" fmla="*/ 307 h 121"/>
                <a:gd name="T24" fmla="*/ 69611027 w 101"/>
                <a:gd name="T25" fmla="*/ 30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121"/>
                <a:gd name="T41" fmla="*/ 101 w 101"/>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121">
                  <a:moveTo>
                    <a:pt x="51" y="118"/>
                  </a:moveTo>
                  <a:lnTo>
                    <a:pt x="65" y="106"/>
                  </a:lnTo>
                  <a:lnTo>
                    <a:pt x="20" y="23"/>
                  </a:lnTo>
                  <a:lnTo>
                    <a:pt x="1" y="28"/>
                  </a:lnTo>
                  <a:lnTo>
                    <a:pt x="0" y="26"/>
                  </a:lnTo>
                  <a:lnTo>
                    <a:pt x="49" y="0"/>
                  </a:lnTo>
                  <a:lnTo>
                    <a:pt x="50" y="2"/>
                  </a:lnTo>
                  <a:lnTo>
                    <a:pt x="36" y="15"/>
                  </a:lnTo>
                  <a:lnTo>
                    <a:pt x="82" y="97"/>
                  </a:lnTo>
                  <a:lnTo>
                    <a:pt x="100" y="92"/>
                  </a:lnTo>
                  <a:lnTo>
                    <a:pt x="101" y="94"/>
                  </a:lnTo>
                  <a:lnTo>
                    <a:pt x="53" y="121"/>
                  </a:lnTo>
                  <a:lnTo>
                    <a:pt x="51" y="118"/>
                  </a:lnTo>
                  <a:close/>
                </a:path>
              </a:pathLst>
            </a:custGeom>
            <a:solidFill>
              <a:srgbClr val="C4DBF4"/>
            </a:solidFill>
            <a:ln w="9525">
              <a:noFill/>
              <a:round/>
              <a:headEnd/>
              <a:tailEnd/>
            </a:ln>
          </p:spPr>
          <p:txBody>
            <a:bodyPr/>
            <a:lstStyle/>
            <a:p>
              <a:endParaRPr lang="en-US"/>
            </a:p>
          </p:txBody>
        </p:sp>
        <p:sp>
          <p:nvSpPr>
            <p:cNvPr id="37036" name="Freeform 99"/>
            <p:cNvSpPr>
              <a:spLocks noChangeAspect="1"/>
            </p:cNvSpPr>
            <p:nvPr/>
          </p:nvSpPr>
          <p:spPr bwMode="auto">
            <a:xfrm>
              <a:off x="3193" y="1336"/>
              <a:ext cx="103" cy="27"/>
            </a:xfrm>
            <a:custGeom>
              <a:avLst/>
              <a:gdLst>
                <a:gd name="T0" fmla="*/ 64695055 w 152"/>
                <a:gd name="T1" fmla="*/ 238 h 160"/>
                <a:gd name="T2" fmla="*/ 64695055 w 152"/>
                <a:gd name="T3" fmla="*/ 238 h 160"/>
                <a:gd name="T4" fmla="*/ 64695055 w 152"/>
                <a:gd name="T5" fmla="*/ 141 h 160"/>
                <a:gd name="T6" fmla="*/ 37511577 w 152"/>
                <a:gd name="T7" fmla="*/ 158 h 160"/>
                <a:gd name="T8" fmla="*/ 0 w 152"/>
                <a:gd name="T9" fmla="*/ 152 h 160"/>
                <a:gd name="T10" fmla="*/ 64695055 w 152"/>
                <a:gd name="T11" fmla="*/ 104 h 160"/>
                <a:gd name="T12" fmla="*/ 64695055 w 152"/>
                <a:gd name="T13" fmla="*/ 171 h 160"/>
                <a:gd name="T14" fmla="*/ 64695055 w 152"/>
                <a:gd name="T15" fmla="*/ 171 h 160"/>
                <a:gd name="T16" fmla="*/ 64695055 w 152"/>
                <a:gd name="T17" fmla="*/ 40 h 160"/>
                <a:gd name="T18" fmla="*/ 64695055 w 152"/>
                <a:gd name="T19" fmla="*/ 62 h 160"/>
                <a:gd name="T20" fmla="*/ 64695055 w 152"/>
                <a:gd name="T21" fmla="*/ 58 h 160"/>
                <a:gd name="T22" fmla="*/ 64695055 w 152"/>
                <a:gd name="T23" fmla="*/ 0 h 160"/>
                <a:gd name="T24" fmla="*/ 64695055 w 152"/>
                <a:gd name="T25" fmla="*/ 6 h 160"/>
                <a:gd name="T26" fmla="*/ 64695055 w 152"/>
                <a:gd name="T27" fmla="*/ 30 h 160"/>
                <a:gd name="T28" fmla="*/ 64695055 w 152"/>
                <a:gd name="T29" fmla="*/ 213 h 160"/>
                <a:gd name="T30" fmla="*/ 64695055 w 152"/>
                <a:gd name="T31" fmla="*/ 224 h 160"/>
                <a:gd name="T32" fmla="*/ 64695055 w 152"/>
                <a:gd name="T33" fmla="*/ 143 h 160"/>
                <a:gd name="T34" fmla="*/ 64695055 w 152"/>
                <a:gd name="T35" fmla="*/ 143 h 160"/>
                <a:gd name="T36" fmla="*/ 64695055 w 152"/>
                <a:gd name="T37" fmla="*/ 238 h 160"/>
                <a:gd name="T38" fmla="*/ 64695055 w 152"/>
                <a:gd name="T39" fmla="*/ 238 h 160"/>
                <a:gd name="T40" fmla="*/ 64695055 w 152"/>
                <a:gd name="T41" fmla="*/ 238 h 160"/>
                <a:gd name="T42" fmla="*/ 64695055 w 152"/>
                <a:gd name="T43" fmla="*/ 238 h 160"/>
                <a:gd name="T44" fmla="*/ 64695055 w 152"/>
                <a:gd name="T45" fmla="*/ 238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0"/>
                <a:gd name="T71" fmla="*/ 152 w 152"/>
                <a:gd name="T72" fmla="*/ 160 h 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0">
                  <a:moveTo>
                    <a:pt x="60" y="157"/>
                  </a:moveTo>
                  <a:lnTo>
                    <a:pt x="72" y="143"/>
                  </a:lnTo>
                  <a:lnTo>
                    <a:pt x="18" y="66"/>
                  </a:lnTo>
                  <a:lnTo>
                    <a:pt x="1" y="74"/>
                  </a:lnTo>
                  <a:lnTo>
                    <a:pt x="0" y="71"/>
                  </a:lnTo>
                  <a:lnTo>
                    <a:pt x="31" y="49"/>
                  </a:lnTo>
                  <a:lnTo>
                    <a:pt x="132" y="80"/>
                  </a:lnTo>
                  <a:lnTo>
                    <a:pt x="86" y="19"/>
                  </a:lnTo>
                  <a:lnTo>
                    <a:pt x="65" y="29"/>
                  </a:lnTo>
                  <a:lnTo>
                    <a:pt x="62" y="27"/>
                  </a:lnTo>
                  <a:lnTo>
                    <a:pt x="102" y="0"/>
                  </a:lnTo>
                  <a:lnTo>
                    <a:pt x="103" y="3"/>
                  </a:lnTo>
                  <a:lnTo>
                    <a:pt x="93" y="14"/>
                  </a:lnTo>
                  <a:lnTo>
                    <a:pt x="152" y="100"/>
                  </a:lnTo>
                  <a:lnTo>
                    <a:pt x="145" y="105"/>
                  </a:lnTo>
                  <a:lnTo>
                    <a:pt x="27" y="67"/>
                  </a:lnTo>
                  <a:lnTo>
                    <a:pt x="79" y="138"/>
                  </a:lnTo>
                  <a:lnTo>
                    <a:pt x="99" y="130"/>
                  </a:lnTo>
                  <a:lnTo>
                    <a:pt x="101" y="132"/>
                  </a:lnTo>
                  <a:lnTo>
                    <a:pt x="62" y="160"/>
                  </a:lnTo>
                  <a:lnTo>
                    <a:pt x="60" y="157"/>
                  </a:lnTo>
                  <a:close/>
                </a:path>
              </a:pathLst>
            </a:custGeom>
            <a:solidFill>
              <a:srgbClr val="C4DBF4"/>
            </a:solidFill>
            <a:ln w="9525">
              <a:noFill/>
              <a:round/>
              <a:headEnd/>
              <a:tailEnd/>
            </a:ln>
          </p:spPr>
          <p:txBody>
            <a:bodyPr/>
            <a:lstStyle/>
            <a:p>
              <a:endParaRPr lang="en-US"/>
            </a:p>
          </p:txBody>
        </p:sp>
        <p:sp>
          <p:nvSpPr>
            <p:cNvPr id="37037" name="Freeform 100"/>
            <p:cNvSpPr>
              <a:spLocks noChangeAspect="1"/>
            </p:cNvSpPr>
            <p:nvPr/>
          </p:nvSpPr>
          <p:spPr bwMode="auto">
            <a:xfrm>
              <a:off x="3267" y="1325"/>
              <a:ext cx="98" cy="23"/>
            </a:xfrm>
            <a:custGeom>
              <a:avLst/>
              <a:gdLst>
                <a:gd name="T0" fmla="*/ 67251252 w 144"/>
                <a:gd name="T1" fmla="*/ 176 h 141"/>
                <a:gd name="T2" fmla="*/ 67251252 w 144"/>
                <a:gd name="T3" fmla="*/ 175 h 141"/>
                <a:gd name="T4" fmla="*/ 67251252 w 144"/>
                <a:gd name="T5" fmla="*/ 75 h 141"/>
                <a:gd name="T6" fmla="*/ 67251252 w 144"/>
                <a:gd name="T7" fmla="*/ 88 h 141"/>
                <a:gd name="T8" fmla="*/ 0 w 144"/>
                <a:gd name="T9" fmla="*/ 85 h 141"/>
                <a:gd name="T10" fmla="*/ 67251252 w 144"/>
                <a:gd name="T11" fmla="*/ 0 h 141"/>
                <a:gd name="T12" fmla="*/ 67251252 w 144"/>
                <a:gd name="T13" fmla="*/ 33 h 141"/>
                <a:gd name="T14" fmla="*/ 67251252 w 144"/>
                <a:gd name="T15" fmla="*/ 38 h 141"/>
                <a:gd name="T16" fmla="*/ 67251252 w 144"/>
                <a:gd name="T17" fmla="*/ 28 h 141"/>
                <a:gd name="T18" fmla="*/ 67251252 w 144"/>
                <a:gd name="T19" fmla="*/ 23 h 141"/>
                <a:gd name="T20" fmla="*/ 67251252 w 144"/>
                <a:gd name="T21" fmla="*/ 23 h 141"/>
                <a:gd name="T22" fmla="*/ 67251252 w 144"/>
                <a:gd name="T23" fmla="*/ 30 h 141"/>
                <a:gd name="T24" fmla="*/ 67251252 w 144"/>
                <a:gd name="T25" fmla="*/ 57 h 141"/>
                <a:gd name="T26" fmla="*/ 67251252 w 144"/>
                <a:gd name="T27" fmla="*/ 101 h 141"/>
                <a:gd name="T28" fmla="*/ 67251252 w 144"/>
                <a:gd name="T29" fmla="*/ 78 h 141"/>
                <a:gd name="T30" fmla="*/ 67251252 w 144"/>
                <a:gd name="T31" fmla="*/ 54 h 141"/>
                <a:gd name="T32" fmla="*/ 67251252 w 144"/>
                <a:gd name="T33" fmla="*/ 53 h 141"/>
                <a:gd name="T34" fmla="*/ 67251252 w 144"/>
                <a:gd name="T35" fmla="*/ 97 h 141"/>
                <a:gd name="T36" fmla="*/ 67251252 w 144"/>
                <a:gd name="T37" fmla="*/ 99 h 141"/>
                <a:gd name="T38" fmla="*/ 67251252 w 144"/>
                <a:gd name="T39" fmla="*/ 85 h 141"/>
                <a:gd name="T40" fmla="*/ 67251252 w 144"/>
                <a:gd name="T41" fmla="*/ 108 h 141"/>
                <a:gd name="T42" fmla="*/ 67251252 w 144"/>
                <a:gd name="T43" fmla="*/ 158 h 141"/>
                <a:gd name="T44" fmla="*/ 67251252 w 144"/>
                <a:gd name="T45" fmla="*/ 125 h 141"/>
                <a:gd name="T46" fmla="*/ 67251252 w 144"/>
                <a:gd name="T47" fmla="*/ 116 h 141"/>
                <a:gd name="T48" fmla="*/ 67251252 w 144"/>
                <a:gd name="T49" fmla="*/ 108 h 141"/>
                <a:gd name="T50" fmla="*/ 67251252 w 144"/>
                <a:gd name="T51" fmla="*/ 94 h 141"/>
                <a:gd name="T52" fmla="*/ 67251252 w 144"/>
                <a:gd name="T53" fmla="*/ 71 h 141"/>
                <a:gd name="T54" fmla="*/ 67251252 w 144"/>
                <a:gd name="T55" fmla="*/ 65 h 141"/>
                <a:gd name="T56" fmla="*/ 67251252 w 144"/>
                <a:gd name="T57" fmla="*/ 108 h 141"/>
                <a:gd name="T58" fmla="*/ 67251252 w 144"/>
                <a:gd name="T59" fmla="*/ 176 h 141"/>
                <a:gd name="T60" fmla="*/ 67251252 w 144"/>
                <a:gd name="T61" fmla="*/ 176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
                <a:gd name="T94" fmla="*/ 0 h 141"/>
                <a:gd name="T95" fmla="*/ 144 w 144"/>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 h="141">
                  <a:moveTo>
                    <a:pt x="71" y="138"/>
                  </a:moveTo>
                  <a:lnTo>
                    <a:pt x="81" y="123"/>
                  </a:lnTo>
                  <a:lnTo>
                    <a:pt x="18" y="53"/>
                  </a:lnTo>
                  <a:lnTo>
                    <a:pt x="2" y="62"/>
                  </a:lnTo>
                  <a:lnTo>
                    <a:pt x="0" y="60"/>
                  </a:lnTo>
                  <a:lnTo>
                    <a:pt x="66" y="0"/>
                  </a:lnTo>
                  <a:lnTo>
                    <a:pt x="87" y="23"/>
                  </a:lnTo>
                  <a:lnTo>
                    <a:pt x="85" y="27"/>
                  </a:lnTo>
                  <a:lnTo>
                    <a:pt x="74" y="20"/>
                  </a:lnTo>
                  <a:lnTo>
                    <a:pt x="66" y="16"/>
                  </a:lnTo>
                  <a:lnTo>
                    <a:pt x="59" y="16"/>
                  </a:lnTo>
                  <a:lnTo>
                    <a:pt x="53" y="21"/>
                  </a:lnTo>
                  <a:lnTo>
                    <a:pt x="33" y="40"/>
                  </a:lnTo>
                  <a:lnTo>
                    <a:pt x="60" y="71"/>
                  </a:lnTo>
                  <a:lnTo>
                    <a:pt x="78" y="55"/>
                  </a:lnTo>
                  <a:lnTo>
                    <a:pt x="69" y="38"/>
                  </a:lnTo>
                  <a:lnTo>
                    <a:pt x="71" y="37"/>
                  </a:lnTo>
                  <a:lnTo>
                    <a:pt x="99" y="68"/>
                  </a:lnTo>
                  <a:lnTo>
                    <a:pt x="97" y="70"/>
                  </a:lnTo>
                  <a:lnTo>
                    <a:pt x="83" y="60"/>
                  </a:lnTo>
                  <a:lnTo>
                    <a:pt x="64" y="76"/>
                  </a:lnTo>
                  <a:lnTo>
                    <a:pt x="95" y="111"/>
                  </a:lnTo>
                  <a:lnTo>
                    <a:pt x="120" y="88"/>
                  </a:lnTo>
                  <a:lnTo>
                    <a:pt x="126" y="82"/>
                  </a:lnTo>
                  <a:lnTo>
                    <a:pt x="127" y="76"/>
                  </a:lnTo>
                  <a:lnTo>
                    <a:pt x="124" y="66"/>
                  </a:lnTo>
                  <a:lnTo>
                    <a:pt x="114" y="50"/>
                  </a:lnTo>
                  <a:lnTo>
                    <a:pt x="117" y="46"/>
                  </a:lnTo>
                  <a:lnTo>
                    <a:pt x="144" y="76"/>
                  </a:lnTo>
                  <a:lnTo>
                    <a:pt x="73" y="141"/>
                  </a:lnTo>
                  <a:lnTo>
                    <a:pt x="71" y="138"/>
                  </a:lnTo>
                  <a:close/>
                </a:path>
              </a:pathLst>
            </a:custGeom>
            <a:solidFill>
              <a:srgbClr val="C4DBF4"/>
            </a:solidFill>
            <a:ln w="9525">
              <a:noFill/>
              <a:round/>
              <a:headEnd/>
              <a:tailEnd/>
            </a:ln>
          </p:spPr>
          <p:txBody>
            <a:bodyPr/>
            <a:lstStyle/>
            <a:p>
              <a:endParaRPr lang="en-US"/>
            </a:p>
          </p:txBody>
        </p:sp>
        <p:sp>
          <p:nvSpPr>
            <p:cNvPr id="37038" name="Freeform 101"/>
            <p:cNvSpPr>
              <a:spLocks noChangeAspect="1"/>
            </p:cNvSpPr>
            <p:nvPr/>
          </p:nvSpPr>
          <p:spPr bwMode="auto">
            <a:xfrm>
              <a:off x="3362" y="1304"/>
              <a:ext cx="81" cy="20"/>
            </a:xfrm>
            <a:custGeom>
              <a:avLst/>
              <a:gdLst>
                <a:gd name="T0" fmla="*/ 67355237 w 119"/>
                <a:gd name="T1" fmla="*/ 93 h 121"/>
                <a:gd name="T2" fmla="*/ 67355237 w 119"/>
                <a:gd name="T3" fmla="*/ 105 h 121"/>
                <a:gd name="T4" fmla="*/ 67355237 w 119"/>
                <a:gd name="T5" fmla="*/ 121 h 121"/>
                <a:gd name="T6" fmla="*/ 67355237 w 119"/>
                <a:gd name="T7" fmla="*/ 140 h 121"/>
                <a:gd name="T8" fmla="*/ 67355237 w 119"/>
                <a:gd name="T9" fmla="*/ 161 h 121"/>
                <a:gd name="T10" fmla="*/ 67355237 w 119"/>
                <a:gd name="T11" fmla="*/ 178 h 121"/>
                <a:gd name="T12" fmla="*/ 67355237 w 119"/>
                <a:gd name="T13" fmla="*/ 188 h 121"/>
                <a:gd name="T14" fmla="*/ 67355237 w 119"/>
                <a:gd name="T15" fmla="*/ 196 h 121"/>
                <a:gd name="T16" fmla="*/ 67355237 w 119"/>
                <a:gd name="T17" fmla="*/ 198 h 121"/>
                <a:gd name="T18" fmla="*/ 67355237 w 119"/>
                <a:gd name="T19" fmla="*/ 198 h 121"/>
                <a:gd name="T20" fmla="*/ 67355237 w 119"/>
                <a:gd name="T21" fmla="*/ 195 h 121"/>
                <a:gd name="T22" fmla="*/ 67355237 w 119"/>
                <a:gd name="T23" fmla="*/ 188 h 121"/>
                <a:gd name="T24" fmla="*/ 67355237 w 119"/>
                <a:gd name="T25" fmla="*/ 178 h 121"/>
                <a:gd name="T26" fmla="*/ 67355237 w 119"/>
                <a:gd name="T27" fmla="*/ 148 h 121"/>
                <a:gd name="T28" fmla="*/ 0 w 119"/>
                <a:gd name="T29" fmla="*/ 113 h 121"/>
                <a:gd name="T30" fmla="*/ 67355237 w 119"/>
                <a:gd name="T31" fmla="*/ 77 h 121"/>
                <a:gd name="T32" fmla="*/ 67355237 w 119"/>
                <a:gd name="T33" fmla="*/ 38 h 121"/>
                <a:gd name="T34" fmla="*/ 67355237 w 119"/>
                <a:gd name="T35" fmla="*/ 27 h 121"/>
                <a:gd name="T36" fmla="*/ 67355237 w 119"/>
                <a:gd name="T37" fmla="*/ 13 h 121"/>
                <a:gd name="T38" fmla="*/ 67355237 w 119"/>
                <a:gd name="T39" fmla="*/ 5 h 121"/>
                <a:gd name="T40" fmla="*/ 67355237 w 119"/>
                <a:gd name="T41" fmla="*/ 0 h 121"/>
                <a:gd name="T42" fmla="*/ 67355237 w 119"/>
                <a:gd name="T43" fmla="*/ 27 h 121"/>
                <a:gd name="T44" fmla="*/ 67355237 w 119"/>
                <a:gd name="T45" fmla="*/ 33 h 121"/>
                <a:gd name="T46" fmla="*/ 67355237 w 119"/>
                <a:gd name="T47" fmla="*/ 30 h 121"/>
                <a:gd name="T48" fmla="*/ 67355237 w 119"/>
                <a:gd name="T49" fmla="*/ 27 h 121"/>
                <a:gd name="T50" fmla="*/ 67355237 w 119"/>
                <a:gd name="T51" fmla="*/ 25 h 121"/>
                <a:gd name="T52" fmla="*/ 67355237 w 119"/>
                <a:gd name="T53" fmla="*/ 22 h 121"/>
                <a:gd name="T54" fmla="*/ 67355237 w 119"/>
                <a:gd name="T55" fmla="*/ 25 h 121"/>
                <a:gd name="T56" fmla="*/ 67355237 w 119"/>
                <a:gd name="T57" fmla="*/ 27 h 121"/>
                <a:gd name="T58" fmla="*/ 67355237 w 119"/>
                <a:gd name="T59" fmla="*/ 33 h 121"/>
                <a:gd name="T60" fmla="*/ 67355237 w 119"/>
                <a:gd name="T61" fmla="*/ 43 h 121"/>
                <a:gd name="T62" fmla="*/ 67355237 w 119"/>
                <a:gd name="T63" fmla="*/ 70 h 121"/>
                <a:gd name="T64" fmla="*/ 67355237 w 119"/>
                <a:gd name="T65" fmla="*/ 98 h 121"/>
                <a:gd name="T66" fmla="*/ 67355237 w 119"/>
                <a:gd name="T67" fmla="*/ 126 h 121"/>
                <a:gd name="T68" fmla="*/ 67355237 w 119"/>
                <a:gd name="T69" fmla="*/ 151 h 121"/>
                <a:gd name="T70" fmla="*/ 67355237 w 119"/>
                <a:gd name="T71" fmla="*/ 161 h 121"/>
                <a:gd name="T72" fmla="*/ 67355237 w 119"/>
                <a:gd name="T73" fmla="*/ 168 h 121"/>
                <a:gd name="T74" fmla="*/ 67355237 w 119"/>
                <a:gd name="T75" fmla="*/ 171 h 121"/>
                <a:gd name="T76" fmla="*/ 67355237 w 119"/>
                <a:gd name="T77" fmla="*/ 173 h 121"/>
                <a:gd name="T78" fmla="*/ 67355237 w 119"/>
                <a:gd name="T79" fmla="*/ 173 h 121"/>
                <a:gd name="T80" fmla="*/ 67355237 w 119"/>
                <a:gd name="T81" fmla="*/ 170 h 121"/>
                <a:gd name="T82" fmla="*/ 67355237 w 119"/>
                <a:gd name="T83" fmla="*/ 161 h 121"/>
                <a:gd name="T84" fmla="*/ 67355237 w 119"/>
                <a:gd name="T85" fmla="*/ 151 h 121"/>
                <a:gd name="T86" fmla="*/ 67355237 w 119"/>
                <a:gd name="T87" fmla="*/ 123 h 121"/>
                <a:gd name="T88" fmla="*/ 67355237 w 119"/>
                <a:gd name="T89" fmla="*/ 101 h 121"/>
                <a:gd name="T90" fmla="*/ 67355237 w 119"/>
                <a:gd name="T91" fmla="*/ 83 h 121"/>
                <a:gd name="T92" fmla="*/ 67355237 w 119"/>
                <a:gd name="T93" fmla="*/ 67 h 121"/>
                <a:gd name="T94" fmla="*/ 67355237 w 119"/>
                <a:gd name="T95" fmla="*/ 60 h 121"/>
                <a:gd name="T96" fmla="*/ 67355237 w 119"/>
                <a:gd name="T97" fmla="*/ 93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121"/>
                <a:gd name="T149" fmla="*/ 119 w 1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121">
                  <a:moveTo>
                    <a:pt x="119" y="56"/>
                  </a:moveTo>
                  <a:lnTo>
                    <a:pt x="117" y="63"/>
                  </a:lnTo>
                  <a:lnTo>
                    <a:pt x="113" y="73"/>
                  </a:lnTo>
                  <a:lnTo>
                    <a:pt x="108" y="84"/>
                  </a:lnTo>
                  <a:lnTo>
                    <a:pt x="99" y="97"/>
                  </a:lnTo>
                  <a:lnTo>
                    <a:pt x="91" y="107"/>
                  </a:lnTo>
                  <a:lnTo>
                    <a:pt x="81" y="113"/>
                  </a:lnTo>
                  <a:lnTo>
                    <a:pt x="71" y="118"/>
                  </a:lnTo>
                  <a:lnTo>
                    <a:pt x="61" y="121"/>
                  </a:lnTo>
                  <a:lnTo>
                    <a:pt x="51" y="119"/>
                  </a:lnTo>
                  <a:lnTo>
                    <a:pt x="41" y="117"/>
                  </a:lnTo>
                  <a:lnTo>
                    <a:pt x="31" y="113"/>
                  </a:lnTo>
                  <a:lnTo>
                    <a:pt x="22" y="107"/>
                  </a:lnTo>
                  <a:lnTo>
                    <a:pt x="7" y="89"/>
                  </a:lnTo>
                  <a:lnTo>
                    <a:pt x="0" y="68"/>
                  </a:lnTo>
                  <a:lnTo>
                    <a:pt x="2" y="46"/>
                  </a:lnTo>
                  <a:lnTo>
                    <a:pt x="13" y="23"/>
                  </a:lnTo>
                  <a:lnTo>
                    <a:pt x="21" y="16"/>
                  </a:lnTo>
                  <a:lnTo>
                    <a:pt x="28" y="8"/>
                  </a:lnTo>
                  <a:lnTo>
                    <a:pt x="36" y="3"/>
                  </a:lnTo>
                  <a:lnTo>
                    <a:pt x="43" y="0"/>
                  </a:lnTo>
                  <a:lnTo>
                    <a:pt x="63" y="16"/>
                  </a:lnTo>
                  <a:lnTo>
                    <a:pt x="61" y="20"/>
                  </a:lnTo>
                  <a:lnTo>
                    <a:pt x="57" y="18"/>
                  </a:lnTo>
                  <a:lnTo>
                    <a:pt x="53" y="16"/>
                  </a:lnTo>
                  <a:lnTo>
                    <a:pt x="48" y="15"/>
                  </a:lnTo>
                  <a:lnTo>
                    <a:pt x="42" y="13"/>
                  </a:lnTo>
                  <a:lnTo>
                    <a:pt x="37" y="15"/>
                  </a:lnTo>
                  <a:lnTo>
                    <a:pt x="31" y="16"/>
                  </a:lnTo>
                  <a:lnTo>
                    <a:pt x="25" y="20"/>
                  </a:lnTo>
                  <a:lnTo>
                    <a:pt x="18" y="26"/>
                  </a:lnTo>
                  <a:lnTo>
                    <a:pt x="11" y="42"/>
                  </a:lnTo>
                  <a:lnTo>
                    <a:pt x="12" y="59"/>
                  </a:lnTo>
                  <a:lnTo>
                    <a:pt x="20" y="76"/>
                  </a:lnTo>
                  <a:lnTo>
                    <a:pt x="35" y="91"/>
                  </a:lnTo>
                  <a:lnTo>
                    <a:pt x="43" y="97"/>
                  </a:lnTo>
                  <a:lnTo>
                    <a:pt x="52" y="101"/>
                  </a:lnTo>
                  <a:lnTo>
                    <a:pt x="61" y="103"/>
                  </a:lnTo>
                  <a:lnTo>
                    <a:pt x="68" y="104"/>
                  </a:lnTo>
                  <a:lnTo>
                    <a:pt x="77" y="104"/>
                  </a:lnTo>
                  <a:lnTo>
                    <a:pt x="84" y="102"/>
                  </a:lnTo>
                  <a:lnTo>
                    <a:pt x="92" y="97"/>
                  </a:lnTo>
                  <a:lnTo>
                    <a:pt x="98" y="91"/>
                  </a:lnTo>
                  <a:lnTo>
                    <a:pt x="107" y="74"/>
                  </a:lnTo>
                  <a:lnTo>
                    <a:pt x="106" y="61"/>
                  </a:lnTo>
                  <a:lnTo>
                    <a:pt x="101" y="50"/>
                  </a:lnTo>
                  <a:lnTo>
                    <a:pt x="93" y="40"/>
                  </a:lnTo>
                  <a:lnTo>
                    <a:pt x="96" y="36"/>
                  </a:lnTo>
                  <a:lnTo>
                    <a:pt x="119" y="56"/>
                  </a:lnTo>
                  <a:close/>
                </a:path>
              </a:pathLst>
            </a:custGeom>
            <a:solidFill>
              <a:srgbClr val="C4DBF4"/>
            </a:solidFill>
            <a:ln w="9525">
              <a:noFill/>
              <a:round/>
              <a:headEnd/>
              <a:tailEnd/>
            </a:ln>
          </p:spPr>
          <p:txBody>
            <a:bodyPr/>
            <a:lstStyle/>
            <a:p>
              <a:endParaRPr lang="en-US"/>
            </a:p>
          </p:txBody>
        </p:sp>
        <p:sp>
          <p:nvSpPr>
            <p:cNvPr id="37039" name="Freeform 102"/>
            <p:cNvSpPr>
              <a:spLocks noChangeAspect="1"/>
            </p:cNvSpPr>
            <p:nvPr/>
          </p:nvSpPr>
          <p:spPr bwMode="auto">
            <a:xfrm>
              <a:off x="3409" y="1286"/>
              <a:ext cx="78" cy="20"/>
            </a:xfrm>
            <a:custGeom>
              <a:avLst/>
              <a:gdLst>
                <a:gd name="T0" fmla="*/ 60347347 w 116"/>
                <a:gd name="T1" fmla="*/ 169 h 122"/>
                <a:gd name="T2" fmla="*/ 60347347 w 116"/>
                <a:gd name="T3" fmla="*/ 158 h 122"/>
                <a:gd name="T4" fmla="*/ 60347347 w 116"/>
                <a:gd name="T5" fmla="*/ 146 h 122"/>
                <a:gd name="T6" fmla="*/ 60347347 w 116"/>
                <a:gd name="T7" fmla="*/ 131 h 122"/>
                <a:gd name="T8" fmla="*/ 60347347 w 116"/>
                <a:gd name="T9" fmla="*/ 118 h 122"/>
                <a:gd name="T10" fmla="*/ 0 w 116"/>
                <a:gd name="T11" fmla="*/ 100 h 122"/>
                <a:gd name="T12" fmla="*/ 60347347 w 116"/>
                <a:gd name="T13" fmla="*/ 83 h 122"/>
                <a:gd name="T14" fmla="*/ 60347347 w 116"/>
                <a:gd name="T15" fmla="*/ 66 h 122"/>
                <a:gd name="T16" fmla="*/ 60347347 w 116"/>
                <a:gd name="T17" fmla="*/ 47 h 122"/>
                <a:gd name="T18" fmla="*/ 60347347 w 116"/>
                <a:gd name="T19" fmla="*/ 30 h 122"/>
                <a:gd name="T20" fmla="*/ 60347347 w 116"/>
                <a:gd name="T21" fmla="*/ 20 h 122"/>
                <a:gd name="T22" fmla="*/ 60347347 w 116"/>
                <a:gd name="T23" fmla="*/ 10 h 122"/>
                <a:gd name="T24" fmla="*/ 60347347 w 116"/>
                <a:gd name="T25" fmla="*/ 3 h 122"/>
                <a:gd name="T26" fmla="*/ 60347347 w 116"/>
                <a:gd name="T27" fmla="*/ 0 h 122"/>
                <a:gd name="T28" fmla="*/ 60347347 w 116"/>
                <a:gd name="T29" fmla="*/ 0 h 122"/>
                <a:gd name="T30" fmla="*/ 60347347 w 116"/>
                <a:gd name="T31" fmla="*/ 6 h 122"/>
                <a:gd name="T32" fmla="*/ 60347347 w 116"/>
                <a:gd name="T33" fmla="*/ 14 h 122"/>
                <a:gd name="T34" fmla="*/ 60347347 w 116"/>
                <a:gd name="T35" fmla="*/ 24 h 122"/>
                <a:gd name="T36" fmla="*/ 60347347 w 116"/>
                <a:gd name="T37" fmla="*/ 38 h 122"/>
                <a:gd name="T38" fmla="*/ 60347347 w 116"/>
                <a:gd name="T39" fmla="*/ 53 h 122"/>
                <a:gd name="T40" fmla="*/ 60347347 w 116"/>
                <a:gd name="T41" fmla="*/ 68 h 122"/>
                <a:gd name="T42" fmla="*/ 60347347 w 116"/>
                <a:gd name="T43" fmla="*/ 84 h 122"/>
                <a:gd name="T44" fmla="*/ 60347347 w 116"/>
                <a:gd name="T45" fmla="*/ 102 h 122"/>
                <a:gd name="T46" fmla="*/ 60347347 w 116"/>
                <a:gd name="T47" fmla="*/ 121 h 122"/>
                <a:gd name="T48" fmla="*/ 60347347 w 116"/>
                <a:gd name="T49" fmla="*/ 139 h 122"/>
                <a:gd name="T50" fmla="*/ 60347347 w 116"/>
                <a:gd name="T51" fmla="*/ 154 h 122"/>
                <a:gd name="T52" fmla="*/ 60347347 w 116"/>
                <a:gd name="T53" fmla="*/ 167 h 122"/>
                <a:gd name="T54" fmla="*/ 60347347 w 116"/>
                <a:gd name="T55" fmla="*/ 176 h 122"/>
                <a:gd name="T56" fmla="*/ 60347347 w 116"/>
                <a:gd name="T57" fmla="*/ 182 h 122"/>
                <a:gd name="T58" fmla="*/ 60347347 w 116"/>
                <a:gd name="T59" fmla="*/ 184 h 122"/>
                <a:gd name="T60" fmla="*/ 60347347 w 116"/>
                <a:gd name="T61" fmla="*/ 182 h 122"/>
                <a:gd name="T62" fmla="*/ 60347347 w 116"/>
                <a:gd name="T63" fmla="*/ 176 h 122"/>
                <a:gd name="T64" fmla="*/ 60347347 w 116"/>
                <a:gd name="T65" fmla="*/ 169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22"/>
                <a:gd name="T101" fmla="*/ 116 w 116"/>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22">
                  <a:moveTo>
                    <a:pt x="29" y="112"/>
                  </a:moveTo>
                  <a:lnTo>
                    <a:pt x="19" y="105"/>
                  </a:lnTo>
                  <a:lnTo>
                    <a:pt x="10" y="97"/>
                  </a:lnTo>
                  <a:lnTo>
                    <a:pt x="5" y="87"/>
                  </a:lnTo>
                  <a:lnTo>
                    <a:pt x="2" y="78"/>
                  </a:lnTo>
                  <a:lnTo>
                    <a:pt x="0" y="66"/>
                  </a:lnTo>
                  <a:lnTo>
                    <a:pt x="2" y="55"/>
                  </a:lnTo>
                  <a:lnTo>
                    <a:pt x="4" y="44"/>
                  </a:lnTo>
                  <a:lnTo>
                    <a:pt x="10" y="31"/>
                  </a:lnTo>
                  <a:lnTo>
                    <a:pt x="18" y="20"/>
                  </a:lnTo>
                  <a:lnTo>
                    <a:pt x="26" y="13"/>
                  </a:lnTo>
                  <a:lnTo>
                    <a:pt x="35" y="7"/>
                  </a:lnTo>
                  <a:lnTo>
                    <a:pt x="45" y="2"/>
                  </a:lnTo>
                  <a:lnTo>
                    <a:pt x="55" y="0"/>
                  </a:lnTo>
                  <a:lnTo>
                    <a:pt x="65" y="0"/>
                  </a:lnTo>
                  <a:lnTo>
                    <a:pt x="76" y="4"/>
                  </a:lnTo>
                  <a:lnTo>
                    <a:pt x="87" y="9"/>
                  </a:lnTo>
                  <a:lnTo>
                    <a:pt x="97" y="16"/>
                  </a:lnTo>
                  <a:lnTo>
                    <a:pt x="106" y="25"/>
                  </a:lnTo>
                  <a:lnTo>
                    <a:pt x="112" y="35"/>
                  </a:lnTo>
                  <a:lnTo>
                    <a:pt x="116" y="45"/>
                  </a:lnTo>
                  <a:lnTo>
                    <a:pt x="116" y="56"/>
                  </a:lnTo>
                  <a:lnTo>
                    <a:pt x="116" y="68"/>
                  </a:lnTo>
                  <a:lnTo>
                    <a:pt x="112" y="80"/>
                  </a:lnTo>
                  <a:lnTo>
                    <a:pt x="106" y="92"/>
                  </a:lnTo>
                  <a:lnTo>
                    <a:pt x="99" y="102"/>
                  </a:lnTo>
                  <a:lnTo>
                    <a:pt x="90" y="111"/>
                  </a:lnTo>
                  <a:lnTo>
                    <a:pt x="81" y="117"/>
                  </a:lnTo>
                  <a:lnTo>
                    <a:pt x="71" y="121"/>
                  </a:lnTo>
                  <a:lnTo>
                    <a:pt x="61" y="122"/>
                  </a:lnTo>
                  <a:lnTo>
                    <a:pt x="50" y="121"/>
                  </a:lnTo>
                  <a:lnTo>
                    <a:pt x="40" y="117"/>
                  </a:lnTo>
                  <a:lnTo>
                    <a:pt x="29" y="112"/>
                  </a:lnTo>
                  <a:close/>
                </a:path>
              </a:pathLst>
            </a:custGeom>
            <a:solidFill>
              <a:srgbClr val="C4DBF4"/>
            </a:solidFill>
            <a:ln w="9525">
              <a:noFill/>
              <a:round/>
              <a:headEnd/>
              <a:tailEnd/>
            </a:ln>
          </p:spPr>
          <p:txBody>
            <a:bodyPr/>
            <a:lstStyle/>
            <a:p>
              <a:endParaRPr lang="en-US"/>
            </a:p>
          </p:txBody>
        </p:sp>
        <p:sp>
          <p:nvSpPr>
            <p:cNvPr id="37040" name="Freeform 103"/>
            <p:cNvSpPr>
              <a:spLocks noChangeAspect="1"/>
            </p:cNvSpPr>
            <p:nvPr/>
          </p:nvSpPr>
          <p:spPr bwMode="auto">
            <a:xfrm>
              <a:off x="3441" y="1268"/>
              <a:ext cx="99" cy="20"/>
            </a:xfrm>
            <a:custGeom>
              <a:avLst/>
              <a:gdLst>
                <a:gd name="T0" fmla="*/ 69236130 w 145"/>
                <a:gd name="T1" fmla="*/ 198 h 121"/>
                <a:gd name="T2" fmla="*/ 69236130 w 145"/>
                <a:gd name="T3" fmla="*/ 168 h 121"/>
                <a:gd name="T4" fmla="*/ 69236130 w 145"/>
                <a:gd name="T5" fmla="*/ 108 h 121"/>
                <a:gd name="T6" fmla="*/ 69236130 w 145"/>
                <a:gd name="T7" fmla="*/ 133 h 121"/>
                <a:gd name="T8" fmla="*/ 0 w 145"/>
                <a:gd name="T9" fmla="*/ 130 h 121"/>
                <a:gd name="T10" fmla="*/ 69236130 w 145"/>
                <a:gd name="T11" fmla="*/ 45 h 121"/>
                <a:gd name="T12" fmla="*/ 69236130 w 145"/>
                <a:gd name="T13" fmla="*/ 32 h 121"/>
                <a:gd name="T14" fmla="*/ 69236130 w 145"/>
                <a:gd name="T15" fmla="*/ 18 h 121"/>
                <a:gd name="T16" fmla="*/ 69236130 w 145"/>
                <a:gd name="T17" fmla="*/ 10 h 121"/>
                <a:gd name="T18" fmla="*/ 69236130 w 145"/>
                <a:gd name="T19" fmla="*/ 3 h 121"/>
                <a:gd name="T20" fmla="*/ 69236130 w 145"/>
                <a:gd name="T21" fmla="*/ 2 h 121"/>
                <a:gd name="T22" fmla="*/ 69236130 w 145"/>
                <a:gd name="T23" fmla="*/ 0 h 121"/>
                <a:gd name="T24" fmla="*/ 69236130 w 145"/>
                <a:gd name="T25" fmla="*/ 2 h 121"/>
                <a:gd name="T26" fmla="*/ 69236130 w 145"/>
                <a:gd name="T27" fmla="*/ 3 h 121"/>
                <a:gd name="T28" fmla="*/ 69236130 w 145"/>
                <a:gd name="T29" fmla="*/ 17 h 121"/>
                <a:gd name="T30" fmla="*/ 69236130 w 145"/>
                <a:gd name="T31" fmla="*/ 32 h 121"/>
                <a:gd name="T32" fmla="*/ 69236130 w 145"/>
                <a:gd name="T33" fmla="*/ 48 h 121"/>
                <a:gd name="T34" fmla="*/ 69236130 w 145"/>
                <a:gd name="T35" fmla="*/ 61 h 121"/>
                <a:gd name="T36" fmla="*/ 69236130 w 145"/>
                <a:gd name="T37" fmla="*/ 40 h 121"/>
                <a:gd name="T38" fmla="*/ 69236130 w 145"/>
                <a:gd name="T39" fmla="*/ 35 h 121"/>
                <a:gd name="T40" fmla="*/ 69236130 w 145"/>
                <a:gd name="T41" fmla="*/ 32 h 121"/>
                <a:gd name="T42" fmla="*/ 69236130 w 145"/>
                <a:gd name="T43" fmla="*/ 25 h 121"/>
                <a:gd name="T44" fmla="*/ 69236130 w 145"/>
                <a:gd name="T45" fmla="*/ 18 h 121"/>
                <a:gd name="T46" fmla="*/ 69236130 w 145"/>
                <a:gd name="T47" fmla="*/ 20 h 121"/>
                <a:gd name="T48" fmla="*/ 69236130 w 145"/>
                <a:gd name="T49" fmla="*/ 45 h 121"/>
                <a:gd name="T50" fmla="*/ 69236130 w 145"/>
                <a:gd name="T51" fmla="*/ 60 h 121"/>
                <a:gd name="T52" fmla="*/ 69236130 w 145"/>
                <a:gd name="T53" fmla="*/ 68 h 121"/>
                <a:gd name="T54" fmla="*/ 69236130 w 145"/>
                <a:gd name="T55" fmla="*/ 75 h 121"/>
                <a:gd name="T56" fmla="*/ 69236130 w 145"/>
                <a:gd name="T57" fmla="*/ 93 h 121"/>
                <a:gd name="T58" fmla="*/ 69236130 w 145"/>
                <a:gd name="T59" fmla="*/ 110 h 121"/>
                <a:gd name="T60" fmla="*/ 69236130 w 145"/>
                <a:gd name="T61" fmla="*/ 138 h 121"/>
                <a:gd name="T62" fmla="*/ 69236130 w 145"/>
                <a:gd name="T63" fmla="*/ 118 h 121"/>
                <a:gd name="T64" fmla="*/ 69236130 w 145"/>
                <a:gd name="T65" fmla="*/ 120 h 121"/>
                <a:gd name="T66" fmla="*/ 69236130 w 145"/>
                <a:gd name="T67" fmla="*/ 198 h 121"/>
                <a:gd name="T68" fmla="*/ 69236130 w 145"/>
                <a:gd name="T69" fmla="*/ 198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1"/>
                <a:gd name="T107" fmla="*/ 145 w 14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1">
                  <a:moveTo>
                    <a:pt x="97" y="120"/>
                  </a:moveTo>
                  <a:lnTo>
                    <a:pt x="100" y="101"/>
                  </a:lnTo>
                  <a:lnTo>
                    <a:pt x="13" y="65"/>
                  </a:lnTo>
                  <a:lnTo>
                    <a:pt x="2" y="80"/>
                  </a:lnTo>
                  <a:lnTo>
                    <a:pt x="0" y="78"/>
                  </a:lnTo>
                  <a:lnTo>
                    <a:pt x="21" y="27"/>
                  </a:lnTo>
                  <a:lnTo>
                    <a:pt x="24" y="19"/>
                  </a:lnTo>
                  <a:lnTo>
                    <a:pt x="29" y="11"/>
                  </a:lnTo>
                  <a:lnTo>
                    <a:pt x="34" y="6"/>
                  </a:lnTo>
                  <a:lnTo>
                    <a:pt x="39" y="2"/>
                  </a:lnTo>
                  <a:lnTo>
                    <a:pt x="44" y="1"/>
                  </a:lnTo>
                  <a:lnTo>
                    <a:pt x="49" y="0"/>
                  </a:lnTo>
                  <a:lnTo>
                    <a:pt x="54" y="1"/>
                  </a:lnTo>
                  <a:lnTo>
                    <a:pt x="59" y="2"/>
                  </a:lnTo>
                  <a:lnTo>
                    <a:pt x="69" y="10"/>
                  </a:lnTo>
                  <a:lnTo>
                    <a:pt x="74" y="19"/>
                  </a:lnTo>
                  <a:lnTo>
                    <a:pt x="76" y="29"/>
                  </a:lnTo>
                  <a:lnTo>
                    <a:pt x="76" y="37"/>
                  </a:lnTo>
                  <a:lnTo>
                    <a:pt x="118" y="24"/>
                  </a:lnTo>
                  <a:lnTo>
                    <a:pt x="127" y="21"/>
                  </a:lnTo>
                  <a:lnTo>
                    <a:pt x="133" y="19"/>
                  </a:lnTo>
                  <a:lnTo>
                    <a:pt x="139" y="15"/>
                  </a:lnTo>
                  <a:lnTo>
                    <a:pt x="143" y="11"/>
                  </a:lnTo>
                  <a:lnTo>
                    <a:pt x="145" y="12"/>
                  </a:lnTo>
                  <a:lnTo>
                    <a:pt x="137" y="27"/>
                  </a:lnTo>
                  <a:lnTo>
                    <a:pt x="129" y="36"/>
                  </a:lnTo>
                  <a:lnTo>
                    <a:pt x="120" y="41"/>
                  </a:lnTo>
                  <a:lnTo>
                    <a:pt x="109" y="45"/>
                  </a:lnTo>
                  <a:lnTo>
                    <a:pt x="71" y="56"/>
                  </a:lnTo>
                  <a:lnTo>
                    <a:pt x="67" y="66"/>
                  </a:lnTo>
                  <a:lnTo>
                    <a:pt x="107" y="83"/>
                  </a:lnTo>
                  <a:lnTo>
                    <a:pt x="118" y="71"/>
                  </a:lnTo>
                  <a:lnTo>
                    <a:pt x="120" y="72"/>
                  </a:lnTo>
                  <a:lnTo>
                    <a:pt x="99" y="121"/>
                  </a:lnTo>
                  <a:lnTo>
                    <a:pt x="97" y="120"/>
                  </a:lnTo>
                  <a:close/>
                </a:path>
              </a:pathLst>
            </a:custGeom>
            <a:solidFill>
              <a:srgbClr val="C4DBF4"/>
            </a:solidFill>
            <a:ln w="9525">
              <a:noFill/>
              <a:round/>
              <a:headEnd/>
              <a:tailEnd/>
            </a:ln>
          </p:spPr>
          <p:txBody>
            <a:bodyPr/>
            <a:lstStyle/>
            <a:p>
              <a:endParaRPr lang="en-US"/>
            </a:p>
          </p:txBody>
        </p:sp>
        <p:sp>
          <p:nvSpPr>
            <p:cNvPr id="37041" name="Freeform 104"/>
            <p:cNvSpPr>
              <a:spLocks noChangeAspect="1"/>
            </p:cNvSpPr>
            <p:nvPr/>
          </p:nvSpPr>
          <p:spPr bwMode="auto">
            <a:xfrm>
              <a:off x="3471" y="1248"/>
              <a:ext cx="81" cy="20"/>
            </a:xfrm>
            <a:custGeom>
              <a:avLst/>
              <a:gdLst>
                <a:gd name="T0" fmla="*/ 62468718 w 120"/>
                <a:gd name="T1" fmla="*/ 268 h 117"/>
                <a:gd name="T2" fmla="*/ 62468718 w 120"/>
                <a:gd name="T3" fmla="*/ 242 h 117"/>
                <a:gd name="T4" fmla="*/ 62468718 w 120"/>
                <a:gd name="T5" fmla="*/ 177 h 117"/>
                <a:gd name="T6" fmla="*/ 62468718 w 120"/>
                <a:gd name="T7" fmla="*/ 217 h 117"/>
                <a:gd name="T8" fmla="*/ 0 w 120"/>
                <a:gd name="T9" fmla="*/ 214 h 117"/>
                <a:gd name="T10" fmla="*/ 62468718 w 120"/>
                <a:gd name="T11" fmla="*/ 80 h 117"/>
                <a:gd name="T12" fmla="*/ 62468718 w 120"/>
                <a:gd name="T13" fmla="*/ 62 h 117"/>
                <a:gd name="T14" fmla="*/ 62468718 w 120"/>
                <a:gd name="T15" fmla="*/ 42 h 117"/>
                <a:gd name="T16" fmla="*/ 62468718 w 120"/>
                <a:gd name="T17" fmla="*/ 27 h 117"/>
                <a:gd name="T18" fmla="*/ 62468718 w 120"/>
                <a:gd name="T19" fmla="*/ 15 h 117"/>
                <a:gd name="T20" fmla="*/ 62468718 w 120"/>
                <a:gd name="T21" fmla="*/ 8 h 117"/>
                <a:gd name="T22" fmla="*/ 62468718 w 120"/>
                <a:gd name="T23" fmla="*/ 0 h 117"/>
                <a:gd name="T24" fmla="*/ 62468718 w 120"/>
                <a:gd name="T25" fmla="*/ 0 h 117"/>
                <a:gd name="T26" fmla="*/ 62468718 w 120"/>
                <a:gd name="T27" fmla="*/ 3 h 117"/>
                <a:gd name="T28" fmla="*/ 62468718 w 120"/>
                <a:gd name="T29" fmla="*/ 20 h 117"/>
                <a:gd name="T30" fmla="*/ 62468718 w 120"/>
                <a:gd name="T31" fmla="*/ 47 h 117"/>
                <a:gd name="T32" fmla="*/ 62468718 w 120"/>
                <a:gd name="T33" fmla="*/ 80 h 117"/>
                <a:gd name="T34" fmla="*/ 62468718 w 120"/>
                <a:gd name="T35" fmla="*/ 127 h 117"/>
                <a:gd name="T36" fmla="*/ 62468718 w 120"/>
                <a:gd name="T37" fmla="*/ 135 h 117"/>
                <a:gd name="T38" fmla="*/ 62468718 w 120"/>
                <a:gd name="T39" fmla="*/ 142 h 117"/>
                <a:gd name="T40" fmla="*/ 62468718 w 120"/>
                <a:gd name="T41" fmla="*/ 152 h 117"/>
                <a:gd name="T42" fmla="*/ 62468718 w 120"/>
                <a:gd name="T43" fmla="*/ 159 h 117"/>
                <a:gd name="T44" fmla="*/ 62468718 w 120"/>
                <a:gd name="T45" fmla="*/ 149 h 117"/>
                <a:gd name="T46" fmla="*/ 62468718 w 120"/>
                <a:gd name="T47" fmla="*/ 137 h 117"/>
                <a:gd name="T48" fmla="*/ 62468718 w 120"/>
                <a:gd name="T49" fmla="*/ 127 h 117"/>
                <a:gd name="T50" fmla="*/ 62468718 w 120"/>
                <a:gd name="T51" fmla="*/ 117 h 117"/>
                <a:gd name="T52" fmla="*/ 62468718 w 120"/>
                <a:gd name="T53" fmla="*/ 110 h 117"/>
                <a:gd name="T54" fmla="*/ 62468718 w 120"/>
                <a:gd name="T55" fmla="*/ 85 h 117"/>
                <a:gd name="T56" fmla="*/ 62468718 w 120"/>
                <a:gd name="T57" fmla="*/ 67 h 117"/>
                <a:gd name="T58" fmla="*/ 62468718 w 120"/>
                <a:gd name="T59" fmla="*/ 55 h 117"/>
                <a:gd name="T60" fmla="*/ 62468718 w 120"/>
                <a:gd name="T61" fmla="*/ 50 h 117"/>
                <a:gd name="T62" fmla="*/ 62468718 w 120"/>
                <a:gd name="T63" fmla="*/ 47 h 117"/>
                <a:gd name="T64" fmla="*/ 62468718 w 120"/>
                <a:gd name="T65" fmla="*/ 52 h 117"/>
                <a:gd name="T66" fmla="*/ 62468718 w 120"/>
                <a:gd name="T67" fmla="*/ 65 h 117"/>
                <a:gd name="T68" fmla="*/ 62468718 w 120"/>
                <a:gd name="T69" fmla="*/ 92 h 117"/>
                <a:gd name="T70" fmla="*/ 62468718 w 120"/>
                <a:gd name="T71" fmla="*/ 102 h 117"/>
                <a:gd name="T72" fmla="*/ 62468718 w 120"/>
                <a:gd name="T73" fmla="*/ 112 h 117"/>
                <a:gd name="T74" fmla="*/ 62468718 w 120"/>
                <a:gd name="T75" fmla="*/ 124 h 117"/>
                <a:gd name="T76" fmla="*/ 62468718 w 120"/>
                <a:gd name="T77" fmla="*/ 135 h 117"/>
                <a:gd name="T78" fmla="*/ 62468718 w 120"/>
                <a:gd name="T79" fmla="*/ 199 h 117"/>
                <a:gd name="T80" fmla="*/ 62468718 w 120"/>
                <a:gd name="T81" fmla="*/ 149 h 117"/>
                <a:gd name="T82" fmla="*/ 62468718 w 120"/>
                <a:gd name="T83" fmla="*/ 152 h 117"/>
                <a:gd name="T84" fmla="*/ 62468718 w 120"/>
                <a:gd name="T85" fmla="*/ 268 h 117"/>
                <a:gd name="T86" fmla="*/ 62468718 w 120"/>
                <a:gd name="T87" fmla="*/ 268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17"/>
                <a:gd name="T134" fmla="*/ 120 w 120"/>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17">
                  <a:moveTo>
                    <a:pt x="101" y="116"/>
                  </a:moveTo>
                  <a:lnTo>
                    <a:pt x="103" y="97"/>
                  </a:lnTo>
                  <a:lnTo>
                    <a:pt x="12" y="71"/>
                  </a:lnTo>
                  <a:lnTo>
                    <a:pt x="3" y="87"/>
                  </a:lnTo>
                  <a:lnTo>
                    <a:pt x="0" y="86"/>
                  </a:lnTo>
                  <a:lnTo>
                    <a:pt x="15" y="32"/>
                  </a:lnTo>
                  <a:lnTo>
                    <a:pt x="18" y="25"/>
                  </a:lnTo>
                  <a:lnTo>
                    <a:pt x="22" y="17"/>
                  </a:lnTo>
                  <a:lnTo>
                    <a:pt x="24" y="11"/>
                  </a:lnTo>
                  <a:lnTo>
                    <a:pt x="29" y="6"/>
                  </a:lnTo>
                  <a:lnTo>
                    <a:pt x="34" y="3"/>
                  </a:lnTo>
                  <a:lnTo>
                    <a:pt x="39" y="0"/>
                  </a:lnTo>
                  <a:lnTo>
                    <a:pt x="45" y="0"/>
                  </a:lnTo>
                  <a:lnTo>
                    <a:pt x="53" y="1"/>
                  </a:lnTo>
                  <a:lnTo>
                    <a:pt x="64" y="8"/>
                  </a:lnTo>
                  <a:lnTo>
                    <a:pt x="71" y="19"/>
                  </a:lnTo>
                  <a:lnTo>
                    <a:pt x="73" y="32"/>
                  </a:lnTo>
                  <a:lnTo>
                    <a:pt x="70" y="51"/>
                  </a:lnTo>
                  <a:lnTo>
                    <a:pt x="69" y="54"/>
                  </a:lnTo>
                  <a:lnTo>
                    <a:pt x="69" y="57"/>
                  </a:lnTo>
                  <a:lnTo>
                    <a:pt x="68" y="61"/>
                  </a:lnTo>
                  <a:lnTo>
                    <a:pt x="66" y="64"/>
                  </a:lnTo>
                  <a:lnTo>
                    <a:pt x="63" y="60"/>
                  </a:lnTo>
                  <a:lnTo>
                    <a:pt x="64" y="55"/>
                  </a:lnTo>
                  <a:lnTo>
                    <a:pt x="65" y="51"/>
                  </a:lnTo>
                  <a:lnTo>
                    <a:pt x="66" y="47"/>
                  </a:lnTo>
                  <a:lnTo>
                    <a:pt x="66" y="44"/>
                  </a:lnTo>
                  <a:lnTo>
                    <a:pt x="64" y="34"/>
                  </a:lnTo>
                  <a:lnTo>
                    <a:pt x="59" y="27"/>
                  </a:lnTo>
                  <a:lnTo>
                    <a:pt x="54" y="22"/>
                  </a:lnTo>
                  <a:lnTo>
                    <a:pt x="48" y="20"/>
                  </a:lnTo>
                  <a:lnTo>
                    <a:pt x="39" y="19"/>
                  </a:lnTo>
                  <a:lnTo>
                    <a:pt x="30" y="21"/>
                  </a:lnTo>
                  <a:lnTo>
                    <a:pt x="24" y="26"/>
                  </a:lnTo>
                  <a:lnTo>
                    <a:pt x="19" y="37"/>
                  </a:lnTo>
                  <a:lnTo>
                    <a:pt x="18" y="41"/>
                  </a:lnTo>
                  <a:lnTo>
                    <a:pt x="18" y="45"/>
                  </a:lnTo>
                  <a:lnTo>
                    <a:pt x="18" y="50"/>
                  </a:lnTo>
                  <a:lnTo>
                    <a:pt x="17" y="54"/>
                  </a:lnTo>
                  <a:lnTo>
                    <a:pt x="108" y="80"/>
                  </a:lnTo>
                  <a:lnTo>
                    <a:pt x="117" y="60"/>
                  </a:lnTo>
                  <a:lnTo>
                    <a:pt x="120" y="61"/>
                  </a:lnTo>
                  <a:lnTo>
                    <a:pt x="104" y="117"/>
                  </a:lnTo>
                  <a:lnTo>
                    <a:pt x="101" y="116"/>
                  </a:lnTo>
                  <a:close/>
                </a:path>
              </a:pathLst>
            </a:custGeom>
            <a:solidFill>
              <a:schemeClr val="bg1"/>
            </a:solidFill>
            <a:ln w="9525">
              <a:noFill/>
              <a:round/>
              <a:headEnd/>
              <a:tailEnd/>
            </a:ln>
          </p:spPr>
          <p:txBody>
            <a:bodyPr/>
            <a:lstStyle/>
            <a:p>
              <a:endParaRPr lang="en-US"/>
            </a:p>
          </p:txBody>
        </p:sp>
        <p:sp>
          <p:nvSpPr>
            <p:cNvPr id="37042" name="Freeform 105"/>
            <p:cNvSpPr>
              <a:spLocks noChangeAspect="1"/>
            </p:cNvSpPr>
            <p:nvPr/>
          </p:nvSpPr>
          <p:spPr bwMode="auto">
            <a:xfrm>
              <a:off x="3494" y="1234"/>
              <a:ext cx="76" cy="14"/>
            </a:xfrm>
            <a:custGeom>
              <a:avLst/>
              <a:gdLst>
                <a:gd name="T0" fmla="*/ 65507183 w 112"/>
                <a:gd name="T1" fmla="*/ 13 h 86"/>
                <a:gd name="T2" fmla="*/ 65507183 w 112"/>
                <a:gd name="T3" fmla="*/ 13 h 86"/>
                <a:gd name="T4" fmla="*/ 65507183 w 112"/>
                <a:gd name="T5" fmla="*/ 18 h 86"/>
                <a:gd name="T6" fmla="*/ 65507183 w 112"/>
                <a:gd name="T7" fmla="*/ 26 h 86"/>
                <a:gd name="T8" fmla="*/ 65507183 w 112"/>
                <a:gd name="T9" fmla="*/ 43 h 86"/>
                <a:gd name="T10" fmla="*/ 65507183 w 112"/>
                <a:gd name="T11" fmla="*/ 54 h 86"/>
                <a:gd name="T12" fmla="*/ 65507183 w 112"/>
                <a:gd name="T13" fmla="*/ 64 h 86"/>
                <a:gd name="T14" fmla="*/ 65507183 w 112"/>
                <a:gd name="T15" fmla="*/ 71 h 86"/>
                <a:gd name="T16" fmla="*/ 65507183 w 112"/>
                <a:gd name="T17" fmla="*/ 75 h 86"/>
                <a:gd name="T18" fmla="*/ 65507183 w 112"/>
                <a:gd name="T19" fmla="*/ 73 h 86"/>
                <a:gd name="T20" fmla="*/ 65507183 w 112"/>
                <a:gd name="T21" fmla="*/ 67 h 86"/>
                <a:gd name="T22" fmla="*/ 65507183 w 112"/>
                <a:gd name="T23" fmla="*/ 54 h 86"/>
                <a:gd name="T24" fmla="*/ 65507183 w 112"/>
                <a:gd name="T25" fmla="*/ 42 h 86"/>
                <a:gd name="T26" fmla="*/ 65507183 w 112"/>
                <a:gd name="T27" fmla="*/ 28 h 86"/>
                <a:gd name="T28" fmla="*/ 65507183 w 112"/>
                <a:gd name="T29" fmla="*/ 18 h 86"/>
                <a:gd name="T30" fmla="*/ 65507183 w 112"/>
                <a:gd name="T31" fmla="*/ 11 h 86"/>
                <a:gd name="T32" fmla="*/ 65507183 w 112"/>
                <a:gd name="T33" fmla="*/ 11 h 86"/>
                <a:gd name="T34" fmla="*/ 65507183 w 112"/>
                <a:gd name="T35" fmla="*/ 17 h 86"/>
                <a:gd name="T36" fmla="*/ 65507183 w 112"/>
                <a:gd name="T37" fmla="*/ 30 h 86"/>
                <a:gd name="T38" fmla="*/ 65507183 w 112"/>
                <a:gd name="T39" fmla="*/ 47 h 86"/>
                <a:gd name="T40" fmla="*/ 65507183 w 112"/>
                <a:gd name="T41" fmla="*/ 69 h 86"/>
                <a:gd name="T42" fmla="*/ 65507183 w 112"/>
                <a:gd name="T43" fmla="*/ 87 h 86"/>
                <a:gd name="T44" fmla="*/ 65507183 w 112"/>
                <a:gd name="T45" fmla="*/ 101 h 86"/>
                <a:gd name="T46" fmla="*/ 65507183 w 112"/>
                <a:gd name="T47" fmla="*/ 111 h 86"/>
                <a:gd name="T48" fmla="*/ 65507183 w 112"/>
                <a:gd name="T49" fmla="*/ 119 h 86"/>
                <a:gd name="T50" fmla="*/ 65507183 w 112"/>
                <a:gd name="T51" fmla="*/ 111 h 86"/>
                <a:gd name="T52" fmla="*/ 65507183 w 112"/>
                <a:gd name="T53" fmla="*/ 105 h 86"/>
                <a:gd name="T54" fmla="*/ 65507183 w 112"/>
                <a:gd name="T55" fmla="*/ 105 h 86"/>
                <a:gd name="T56" fmla="*/ 65507183 w 112"/>
                <a:gd name="T57" fmla="*/ 105 h 86"/>
                <a:gd name="T58" fmla="*/ 65507183 w 112"/>
                <a:gd name="T59" fmla="*/ 104 h 86"/>
                <a:gd name="T60" fmla="*/ 65507183 w 112"/>
                <a:gd name="T61" fmla="*/ 101 h 86"/>
                <a:gd name="T62" fmla="*/ 65507183 w 112"/>
                <a:gd name="T63" fmla="*/ 97 h 86"/>
                <a:gd name="T64" fmla="*/ 65507183 w 112"/>
                <a:gd name="T65" fmla="*/ 91 h 86"/>
                <a:gd name="T66" fmla="*/ 65507183 w 112"/>
                <a:gd name="T67" fmla="*/ 83 h 86"/>
                <a:gd name="T68" fmla="*/ 65507183 w 112"/>
                <a:gd name="T69" fmla="*/ 71 h 86"/>
                <a:gd name="T70" fmla="*/ 65507183 w 112"/>
                <a:gd name="T71" fmla="*/ 57 h 86"/>
                <a:gd name="T72" fmla="*/ 65507183 w 112"/>
                <a:gd name="T73" fmla="*/ 46 h 86"/>
                <a:gd name="T74" fmla="*/ 65507183 w 112"/>
                <a:gd name="T75" fmla="*/ 37 h 86"/>
                <a:gd name="T76" fmla="*/ 65507183 w 112"/>
                <a:gd name="T77" fmla="*/ 32 h 86"/>
                <a:gd name="T78" fmla="*/ 65507183 w 112"/>
                <a:gd name="T79" fmla="*/ 33 h 86"/>
                <a:gd name="T80" fmla="*/ 65507183 w 112"/>
                <a:gd name="T81" fmla="*/ 40 h 86"/>
                <a:gd name="T82" fmla="*/ 65507183 w 112"/>
                <a:gd name="T83" fmla="*/ 53 h 86"/>
                <a:gd name="T84" fmla="*/ 65507183 w 112"/>
                <a:gd name="T85" fmla="*/ 67 h 86"/>
                <a:gd name="T86" fmla="*/ 65507183 w 112"/>
                <a:gd name="T87" fmla="*/ 78 h 86"/>
                <a:gd name="T88" fmla="*/ 65507183 w 112"/>
                <a:gd name="T89" fmla="*/ 90 h 86"/>
                <a:gd name="T90" fmla="*/ 65507183 w 112"/>
                <a:gd name="T91" fmla="*/ 97 h 86"/>
                <a:gd name="T92" fmla="*/ 65507183 w 112"/>
                <a:gd name="T93" fmla="*/ 97 h 86"/>
                <a:gd name="T94" fmla="*/ 65507183 w 112"/>
                <a:gd name="T95" fmla="*/ 90 h 86"/>
                <a:gd name="T96" fmla="*/ 65507183 w 112"/>
                <a:gd name="T97" fmla="*/ 78 h 86"/>
                <a:gd name="T98" fmla="*/ 0 w 112"/>
                <a:gd name="T99" fmla="*/ 61 h 86"/>
                <a:gd name="T100" fmla="*/ 0 w 112"/>
                <a:gd name="T101" fmla="*/ 40 h 86"/>
                <a:gd name="T102" fmla="*/ 65507183 w 112"/>
                <a:gd name="T103" fmla="*/ 26 h 86"/>
                <a:gd name="T104" fmla="*/ 65507183 w 112"/>
                <a:gd name="T105" fmla="*/ 14 h 86"/>
                <a:gd name="T106" fmla="*/ 65507183 w 112"/>
                <a:gd name="T107" fmla="*/ 6 h 86"/>
                <a:gd name="T108" fmla="*/ 65507183 w 112"/>
                <a:gd name="T109" fmla="*/ 0 h 86"/>
                <a:gd name="T110" fmla="*/ 65507183 w 112"/>
                <a:gd name="T111" fmla="*/ 7 h 86"/>
                <a:gd name="T112" fmla="*/ 65507183 w 112"/>
                <a:gd name="T113" fmla="*/ 13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86"/>
                <a:gd name="T173" fmla="*/ 112 w 112"/>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86">
                  <a:moveTo>
                    <a:pt x="37" y="9"/>
                  </a:moveTo>
                  <a:lnTo>
                    <a:pt x="27" y="9"/>
                  </a:lnTo>
                  <a:lnTo>
                    <a:pt x="19" y="13"/>
                  </a:lnTo>
                  <a:lnTo>
                    <a:pt x="10" y="19"/>
                  </a:lnTo>
                  <a:lnTo>
                    <a:pt x="6" y="31"/>
                  </a:lnTo>
                  <a:lnTo>
                    <a:pt x="6" y="39"/>
                  </a:lnTo>
                  <a:lnTo>
                    <a:pt x="8" y="46"/>
                  </a:lnTo>
                  <a:lnTo>
                    <a:pt x="12" y="51"/>
                  </a:lnTo>
                  <a:lnTo>
                    <a:pt x="19" y="54"/>
                  </a:lnTo>
                  <a:lnTo>
                    <a:pt x="27" y="53"/>
                  </a:lnTo>
                  <a:lnTo>
                    <a:pt x="35" y="48"/>
                  </a:lnTo>
                  <a:lnTo>
                    <a:pt x="42" y="39"/>
                  </a:lnTo>
                  <a:lnTo>
                    <a:pt x="49" y="30"/>
                  </a:lnTo>
                  <a:lnTo>
                    <a:pt x="56" y="20"/>
                  </a:lnTo>
                  <a:lnTo>
                    <a:pt x="65" y="13"/>
                  </a:lnTo>
                  <a:lnTo>
                    <a:pt x="75" y="8"/>
                  </a:lnTo>
                  <a:lnTo>
                    <a:pt x="87" y="8"/>
                  </a:lnTo>
                  <a:lnTo>
                    <a:pt x="98" y="12"/>
                  </a:lnTo>
                  <a:lnTo>
                    <a:pt x="107" y="22"/>
                  </a:lnTo>
                  <a:lnTo>
                    <a:pt x="112" y="34"/>
                  </a:lnTo>
                  <a:lnTo>
                    <a:pt x="112" y="50"/>
                  </a:lnTo>
                  <a:lnTo>
                    <a:pt x="108" y="63"/>
                  </a:lnTo>
                  <a:lnTo>
                    <a:pt x="105" y="73"/>
                  </a:lnTo>
                  <a:lnTo>
                    <a:pt x="100" y="80"/>
                  </a:lnTo>
                  <a:lnTo>
                    <a:pt x="96" y="86"/>
                  </a:lnTo>
                  <a:lnTo>
                    <a:pt x="65" y="80"/>
                  </a:lnTo>
                  <a:lnTo>
                    <a:pt x="66" y="76"/>
                  </a:lnTo>
                  <a:lnTo>
                    <a:pt x="72" y="76"/>
                  </a:lnTo>
                  <a:lnTo>
                    <a:pt x="78" y="76"/>
                  </a:lnTo>
                  <a:lnTo>
                    <a:pt x="83" y="75"/>
                  </a:lnTo>
                  <a:lnTo>
                    <a:pt x="90" y="73"/>
                  </a:lnTo>
                  <a:lnTo>
                    <a:pt x="95" y="70"/>
                  </a:lnTo>
                  <a:lnTo>
                    <a:pt x="100" y="66"/>
                  </a:lnTo>
                  <a:lnTo>
                    <a:pt x="103" y="60"/>
                  </a:lnTo>
                  <a:lnTo>
                    <a:pt x="106" y="51"/>
                  </a:lnTo>
                  <a:lnTo>
                    <a:pt x="106" y="41"/>
                  </a:lnTo>
                  <a:lnTo>
                    <a:pt x="103" y="33"/>
                  </a:lnTo>
                  <a:lnTo>
                    <a:pt x="98" y="27"/>
                  </a:lnTo>
                  <a:lnTo>
                    <a:pt x="90" y="23"/>
                  </a:lnTo>
                  <a:lnTo>
                    <a:pt x="81" y="24"/>
                  </a:lnTo>
                  <a:lnTo>
                    <a:pt x="74" y="29"/>
                  </a:lnTo>
                  <a:lnTo>
                    <a:pt x="67" y="38"/>
                  </a:lnTo>
                  <a:lnTo>
                    <a:pt x="60" y="48"/>
                  </a:lnTo>
                  <a:lnTo>
                    <a:pt x="52" y="56"/>
                  </a:lnTo>
                  <a:lnTo>
                    <a:pt x="44" y="65"/>
                  </a:lnTo>
                  <a:lnTo>
                    <a:pt x="35" y="70"/>
                  </a:lnTo>
                  <a:lnTo>
                    <a:pt x="22" y="70"/>
                  </a:lnTo>
                  <a:lnTo>
                    <a:pt x="11" y="65"/>
                  </a:lnTo>
                  <a:lnTo>
                    <a:pt x="4" y="56"/>
                  </a:lnTo>
                  <a:lnTo>
                    <a:pt x="0" y="44"/>
                  </a:lnTo>
                  <a:lnTo>
                    <a:pt x="0" y="29"/>
                  </a:lnTo>
                  <a:lnTo>
                    <a:pt x="3" y="19"/>
                  </a:lnTo>
                  <a:lnTo>
                    <a:pt x="6" y="10"/>
                  </a:lnTo>
                  <a:lnTo>
                    <a:pt x="10" y="4"/>
                  </a:lnTo>
                  <a:lnTo>
                    <a:pt x="12" y="0"/>
                  </a:lnTo>
                  <a:lnTo>
                    <a:pt x="39" y="5"/>
                  </a:lnTo>
                  <a:lnTo>
                    <a:pt x="37" y="9"/>
                  </a:lnTo>
                  <a:close/>
                </a:path>
              </a:pathLst>
            </a:custGeom>
            <a:solidFill>
              <a:srgbClr val="C4DBF4"/>
            </a:solidFill>
            <a:ln w="9525">
              <a:noFill/>
              <a:round/>
              <a:headEnd/>
              <a:tailEnd/>
            </a:ln>
          </p:spPr>
          <p:txBody>
            <a:bodyPr/>
            <a:lstStyle/>
            <a:p>
              <a:endParaRPr lang="en-US"/>
            </a:p>
          </p:txBody>
        </p:sp>
        <p:sp>
          <p:nvSpPr>
            <p:cNvPr id="37043" name="Freeform 106"/>
            <p:cNvSpPr>
              <a:spLocks noChangeAspect="1"/>
            </p:cNvSpPr>
            <p:nvPr/>
          </p:nvSpPr>
          <p:spPr bwMode="auto">
            <a:xfrm>
              <a:off x="2157" y="1204"/>
              <a:ext cx="41" cy="14"/>
            </a:xfrm>
            <a:custGeom>
              <a:avLst/>
              <a:gdLst>
                <a:gd name="T0" fmla="*/ 69762543 w 60"/>
                <a:gd name="T1" fmla="*/ 0 h 83"/>
                <a:gd name="T2" fmla="*/ 69762543 w 60"/>
                <a:gd name="T3" fmla="*/ 4 h 83"/>
                <a:gd name="T4" fmla="*/ 69762543 w 60"/>
                <a:gd name="T5" fmla="*/ 17 h 83"/>
                <a:gd name="T6" fmla="*/ 0 w 60"/>
                <a:gd name="T7" fmla="*/ 36 h 83"/>
                <a:gd name="T8" fmla="*/ 0 w 60"/>
                <a:gd name="T9" fmla="*/ 55 h 83"/>
                <a:gd name="T10" fmla="*/ 69762543 w 60"/>
                <a:gd name="T11" fmla="*/ 68 h 83"/>
                <a:gd name="T12" fmla="*/ 69762543 w 60"/>
                <a:gd name="T13" fmla="*/ 79 h 83"/>
                <a:gd name="T14" fmla="*/ 69762543 w 60"/>
                <a:gd name="T15" fmla="*/ 87 h 83"/>
                <a:gd name="T16" fmla="*/ 69762543 w 60"/>
                <a:gd name="T17" fmla="*/ 89 h 83"/>
                <a:gd name="T18" fmla="*/ 69762543 w 60"/>
                <a:gd name="T19" fmla="*/ 121 h 83"/>
                <a:gd name="T20" fmla="*/ 69762543 w 60"/>
                <a:gd name="T21" fmla="*/ 176 h 83"/>
                <a:gd name="T22" fmla="*/ 69762543 w 60"/>
                <a:gd name="T23" fmla="*/ 157 h 83"/>
                <a:gd name="T24" fmla="*/ 69762543 w 60"/>
                <a:gd name="T25" fmla="*/ 153 h 83"/>
                <a:gd name="T26" fmla="*/ 69762543 w 60"/>
                <a:gd name="T27" fmla="*/ 136 h 83"/>
                <a:gd name="T28" fmla="*/ 69762543 w 60"/>
                <a:gd name="T29" fmla="*/ 121 h 83"/>
                <a:gd name="T30" fmla="*/ 69762543 w 60"/>
                <a:gd name="T31" fmla="*/ 106 h 83"/>
                <a:gd name="T32" fmla="*/ 69762543 w 60"/>
                <a:gd name="T33" fmla="*/ 98 h 83"/>
                <a:gd name="T34" fmla="*/ 69762543 w 60"/>
                <a:gd name="T35" fmla="*/ 95 h 83"/>
                <a:gd name="T36" fmla="*/ 69762543 w 60"/>
                <a:gd name="T37" fmla="*/ 95 h 83"/>
                <a:gd name="T38" fmla="*/ 69762543 w 60"/>
                <a:gd name="T39" fmla="*/ 95 h 83"/>
                <a:gd name="T40" fmla="*/ 69762543 w 60"/>
                <a:gd name="T41" fmla="*/ 57 h 83"/>
                <a:gd name="T42" fmla="*/ 69762543 w 60"/>
                <a:gd name="T43" fmla="*/ 55 h 83"/>
                <a:gd name="T44" fmla="*/ 69762543 w 60"/>
                <a:gd name="T45" fmla="*/ 49 h 83"/>
                <a:gd name="T46" fmla="*/ 69762543 w 60"/>
                <a:gd name="T47" fmla="*/ 45 h 83"/>
                <a:gd name="T48" fmla="*/ 69762543 w 60"/>
                <a:gd name="T49" fmla="*/ 38 h 83"/>
                <a:gd name="T50" fmla="*/ 69762543 w 60"/>
                <a:gd name="T51" fmla="*/ 36 h 83"/>
                <a:gd name="T52" fmla="*/ 69762543 w 60"/>
                <a:gd name="T53" fmla="*/ 34 h 83"/>
                <a:gd name="T54" fmla="*/ 69762543 w 60"/>
                <a:gd name="T55" fmla="*/ 28 h 83"/>
                <a:gd name="T56" fmla="*/ 69762543 w 60"/>
                <a:gd name="T57" fmla="*/ 28 h 83"/>
                <a:gd name="T58" fmla="*/ 69762543 w 60"/>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83"/>
                <a:gd name="T92" fmla="*/ 60 w 60"/>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83">
                  <a:moveTo>
                    <a:pt x="10" y="0"/>
                  </a:moveTo>
                  <a:lnTo>
                    <a:pt x="8" y="2"/>
                  </a:lnTo>
                  <a:lnTo>
                    <a:pt x="4" y="8"/>
                  </a:lnTo>
                  <a:lnTo>
                    <a:pt x="0" y="17"/>
                  </a:lnTo>
                  <a:lnTo>
                    <a:pt x="0" y="26"/>
                  </a:lnTo>
                  <a:lnTo>
                    <a:pt x="4" y="32"/>
                  </a:lnTo>
                  <a:lnTo>
                    <a:pt x="8" y="37"/>
                  </a:lnTo>
                  <a:lnTo>
                    <a:pt x="10" y="41"/>
                  </a:lnTo>
                  <a:lnTo>
                    <a:pt x="12" y="42"/>
                  </a:lnTo>
                  <a:lnTo>
                    <a:pt x="3" y="57"/>
                  </a:lnTo>
                  <a:lnTo>
                    <a:pt x="20" y="83"/>
                  </a:lnTo>
                  <a:lnTo>
                    <a:pt x="28" y="74"/>
                  </a:lnTo>
                  <a:lnTo>
                    <a:pt x="27" y="72"/>
                  </a:lnTo>
                  <a:lnTo>
                    <a:pt x="24" y="64"/>
                  </a:lnTo>
                  <a:lnTo>
                    <a:pt x="24" y="57"/>
                  </a:lnTo>
                  <a:lnTo>
                    <a:pt x="27" y="50"/>
                  </a:lnTo>
                  <a:lnTo>
                    <a:pt x="35" y="46"/>
                  </a:lnTo>
                  <a:lnTo>
                    <a:pt x="46" y="45"/>
                  </a:lnTo>
                  <a:lnTo>
                    <a:pt x="56" y="45"/>
                  </a:lnTo>
                  <a:lnTo>
                    <a:pt x="60" y="45"/>
                  </a:lnTo>
                  <a:lnTo>
                    <a:pt x="53" y="27"/>
                  </a:lnTo>
                  <a:lnTo>
                    <a:pt x="49" y="26"/>
                  </a:lnTo>
                  <a:lnTo>
                    <a:pt x="41" y="23"/>
                  </a:lnTo>
                  <a:lnTo>
                    <a:pt x="33" y="21"/>
                  </a:lnTo>
                  <a:lnTo>
                    <a:pt x="24" y="18"/>
                  </a:lnTo>
                  <a:lnTo>
                    <a:pt x="20" y="17"/>
                  </a:lnTo>
                  <a:lnTo>
                    <a:pt x="18" y="16"/>
                  </a:lnTo>
                  <a:lnTo>
                    <a:pt x="17" y="13"/>
                  </a:lnTo>
                  <a:lnTo>
                    <a:pt x="10" y="0"/>
                  </a:lnTo>
                  <a:close/>
                </a:path>
              </a:pathLst>
            </a:custGeom>
            <a:solidFill>
              <a:srgbClr val="C4DBF4"/>
            </a:solidFill>
            <a:ln w="9525">
              <a:noFill/>
              <a:round/>
              <a:headEnd/>
              <a:tailEnd/>
            </a:ln>
          </p:spPr>
          <p:txBody>
            <a:bodyPr/>
            <a:lstStyle/>
            <a:p>
              <a:endParaRPr lang="en-US"/>
            </a:p>
          </p:txBody>
        </p:sp>
        <p:sp>
          <p:nvSpPr>
            <p:cNvPr id="37044" name="Freeform 107"/>
            <p:cNvSpPr>
              <a:spLocks noChangeAspect="1"/>
            </p:cNvSpPr>
            <p:nvPr/>
          </p:nvSpPr>
          <p:spPr bwMode="auto">
            <a:xfrm>
              <a:off x="3524" y="1203"/>
              <a:ext cx="40" cy="15"/>
            </a:xfrm>
            <a:custGeom>
              <a:avLst/>
              <a:gdLst>
                <a:gd name="T0" fmla="*/ 64983088 w 59"/>
                <a:gd name="T1" fmla="*/ 0 h 85"/>
                <a:gd name="T2" fmla="*/ 64983088 w 59"/>
                <a:gd name="T3" fmla="*/ 11 h 85"/>
                <a:gd name="T4" fmla="*/ 64983088 w 59"/>
                <a:gd name="T5" fmla="*/ 33 h 85"/>
                <a:gd name="T6" fmla="*/ 64983088 w 59"/>
                <a:gd name="T7" fmla="*/ 66 h 85"/>
                <a:gd name="T8" fmla="*/ 64983088 w 59"/>
                <a:gd name="T9" fmla="*/ 98 h 85"/>
                <a:gd name="T10" fmla="*/ 64983088 w 59"/>
                <a:gd name="T11" fmla="*/ 120 h 85"/>
                <a:gd name="T12" fmla="*/ 64983088 w 59"/>
                <a:gd name="T13" fmla="*/ 139 h 85"/>
                <a:gd name="T14" fmla="*/ 64983088 w 59"/>
                <a:gd name="T15" fmla="*/ 153 h 85"/>
                <a:gd name="T16" fmla="*/ 64983088 w 59"/>
                <a:gd name="T17" fmla="*/ 157 h 85"/>
                <a:gd name="T18" fmla="*/ 64983088 w 59"/>
                <a:gd name="T19" fmla="*/ 215 h 85"/>
                <a:gd name="T20" fmla="*/ 64983088 w 59"/>
                <a:gd name="T21" fmla="*/ 310 h 85"/>
                <a:gd name="T22" fmla="*/ 64983088 w 59"/>
                <a:gd name="T23" fmla="*/ 277 h 85"/>
                <a:gd name="T24" fmla="*/ 64983088 w 59"/>
                <a:gd name="T25" fmla="*/ 270 h 85"/>
                <a:gd name="T26" fmla="*/ 64983088 w 59"/>
                <a:gd name="T27" fmla="*/ 241 h 85"/>
                <a:gd name="T28" fmla="*/ 64983088 w 59"/>
                <a:gd name="T29" fmla="*/ 215 h 85"/>
                <a:gd name="T30" fmla="*/ 64983088 w 59"/>
                <a:gd name="T31" fmla="*/ 190 h 85"/>
                <a:gd name="T32" fmla="*/ 64983088 w 59"/>
                <a:gd name="T33" fmla="*/ 172 h 85"/>
                <a:gd name="T34" fmla="*/ 64983088 w 59"/>
                <a:gd name="T35" fmla="*/ 164 h 85"/>
                <a:gd name="T36" fmla="*/ 64983088 w 59"/>
                <a:gd name="T37" fmla="*/ 172 h 85"/>
                <a:gd name="T38" fmla="*/ 0 w 59"/>
                <a:gd name="T39" fmla="*/ 172 h 85"/>
                <a:gd name="T40" fmla="*/ 64983088 w 59"/>
                <a:gd name="T41" fmla="*/ 106 h 85"/>
                <a:gd name="T42" fmla="*/ 64983088 w 59"/>
                <a:gd name="T43" fmla="*/ 102 h 85"/>
                <a:gd name="T44" fmla="*/ 64983088 w 59"/>
                <a:gd name="T45" fmla="*/ 91 h 85"/>
                <a:gd name="T46" fmla="*/ 64983088 w 59"/>
                <a:gd name="T47" fmla="*/ 84 h 85"/>
                <a:gd name="T48" fmla="*/ 64983088 w 59"/>
                <a:gd name="T49" fmla="*/ 73 h 85"/>
                <a:gd name="T50" fmla="*/ 64983088 w 59"/>
                <a:gd name="T51" fmla="*/ 66 h 85"/>
                <a:gd name="T52" fmla="*/ 64983088 w 59"/>
                <a:gd name="T53" fmla="*/ 62 h 85"/>
                <a:gd name="T54" fmla="*/ 64983088 w 59"/>
                <a:gd name="T55" fmla="*/ 51 h 85"/>
                <a:gd name="T56" fmla="*/ 64983088 w 59"/>
                <a:gd name="T57" fmla="*/ 51 h 85"/>
                <a:gd name="T58" fmla="*/ 64983088 w 59"/>
                <a:gd name="T59" fmla="*/ 0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85"/>
                <a:gd name="T92" fmla="*/ 59 w 59"/>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85">
                  <a:moveTo>
                    <a:pt x="49" y="0"/>
                  </a:moveTo>
                  <a:lnTo>
                    <a:pt x="52" y="3"/>
                  </a:lnTo>
                  <a:lnTo>
                    <a:pt x="57" y="9"/>
                  </a:lnTo>
                  <a:lnTo>
                    <a:pt x="59" y="18"/>
                  </a:lnTo>
                  <a:lnTo>
                    <a:pt x="59" y="27"/>
                  </a:lnTo>
                  <a:lnTo>
                    <a:pt x="56" y="33"/>
                  </a:lnTo>
                  <a:lnTo>
                    <a:pt x="52" y="38"/>
                  </a:lnTo>
                  <a:lnTo>
                    <a:pt x="49" y="42"/>
                  </a:lnTo>
                  <a:lnTo>
                    <a:pt x="48" y="43"/>
                  </a:lnTo>
                  <a:lnTo>
                    <a:pt x="57" y="59"/>
                  </a:lnTo>
                  <a:lnTo>
                    <a:pt x="39" y="85"/>
                  </a:lnTo>
                  <a:lnTo>
                    <a:pt x="32" y="76"/>
                  </a:lnTo>
                  <a:lnTo>
                    <a:pt x="33" y="74"/>
                  </a:lnTo>
                  <a:lnTo>
                    <a:pt x="36" y="66"/>
                  </a:lnTo>
                  <a:lnTo>
                    <a:pt x="36" y="59"/>
                  </a:lnTo>
                  <a:lnTo>
                    <a:pt x="33" y="52"/>
                  </a:lnTo>
                  <a:lnTo>
                    <a:pt x="25" y="47"/>
                  </a:lnTo>
                  <a:lnTo>
                    <a:pt x="13" y="45"/>
                  </a:lnTo>
                  <a:lnTo>
                    <a:pt x="3" y="47"/>
                  </a:lnTo>
                  <a:lnTo>
                    <a:pt x="0" y="47"/>
                  </a:lnTo>
                  <a:lnTo>
                    <a:pt x="7" y="29"/>
                  </a:lnTo>
                  <a:lnTo>
                    <a:pt x="11" y="28"/>
                  </a:lnTo>
                  <a:lnTo>
                    <a:pt x="18" y="25"/>
                  </a:lnTo>
                  <a:lnTo>
                    <a:pt x="27" y="23"/>
                  </a:lnTo>
                  <a:lnTo>
                    <a:pt x="34" y="20"/>
                  </a:lnTo>
                  <a:lnTo>
                    <a:pt x="39" y="18"/>
                  </a:lnTo>
                  <a:lnTo>
                    <a:pt x="42" y="17"/>
                  </a:lnTo>
                  <a:lnTo>
                    <a:pt x="43" y="14"/>
                  </a:lnTo>
                  <a:lnTo>
                    <a:pt x="49" y="0"/>
                  </a:lnTo>
                  <a:close/>
                </a:path>
              </a:pathLst>
            </a:custGeom>
            <a:solidFill>
              <a:srgbClr val="C4DBF4"/>
            </a:solidFill>
            <a:ln w="9525">
              <a:noFill/>
              <a:round/>
              <a:headEnd/>
              <a:tailEnd/>
            </a:ln>
          </p:spPr>
          <p:txBody>
            <a:bodyPr/>
            <a:lstStyle/>
            <a:p>
              <a:endParaRPr lang="en-US"/>
            </a:p>
          </p:txBody>
        </p:sp>
        <p:sp>
          <p:nvSpPr>
            <p:cNvPr id="37045" name="Freeform 108"/>
            <p:cNvSpPr>
              <a:spLocks noChangeAspect="1"/>
            </p:cNvSpPr>
            <p:nvPr/>
          </p:nvSpPr>
          <p:spPr bwMode="auto">
            <a:xfrm>
              <a:off x="2145" y="1165"/>
              <a:ext cx="98" cy="26"/>
            </a:xfrm>
            <a:custGeom>
              <a:avLst/>
              <a:gdLst>
                <a:gd name="T0" fmla="*/ 67251252 w 144"/>
                <a:gd name="T1" fmla="*/ 201 h 157"/>
                <a:gd name="T2" fmla="*/ 67251252 w 144"/>
                <a:gd name="T3" fmla="*/ 201 h 157"/>
                <a:gd name="T4" fmla="*/ 67251252 w 144"/>
                <a:gd name="T5" fmla="*/ 187 h 157"/>
                <a:gd name="T6" fmla="*/ 67251252 w 144"/>
                <a:gd name="T7" fmla="*/ 201 h 157"/>
                <a:gd name="T8" fmla="*/ 0 w 144"/>
                <a:gd name="T9" fmla="*/ 201 h 157"/>
                <a:gd name="T10" fmla="*/ 67251252 w 144"/>
                <a:gd name="T11" fmla="*/ 112 h 157"/>
                <a:gd name="T12" fmla="*/ 67251252 w 144"/>
                <a:gd name="T13" fmla="*/ 89 h 157"/>
                <a:gd name="T14" fmla="*/ 67251252 w 144"/>
                <a:gd name="T15" fmla="*/ 65 h 157"/>
                <a:gd name="T16" fmla="*/ 67251252 w 144"/>
                <a:gd name="T17" fmla="*/ 43 h 157"/>
                <a:gd name="T18" fmla="*/ 67251252 w 144"/>
                <a:gd name="T19" fmla="*/ 26 h 157"/>
                <a:gd name="T20" fmla="*/ 67251252 w 144"/>
                <a:gd name="T21" fmla="*/ 14 h 157"/>
                <a:gd name="T22" fmla="*/ 67251252 w 144"/>
                <a:gd name="T23" fmla="*/ 5 h 157"/>
                <a:gd name="T24" fmla="*/ 67251252 w 144"/>
                <a:gd name="T25" fmla="*/ 0 h 157"/>
                <a:gd name="T26" fmla="*/ 67251252 w 144"/>
                <a:gd name="T27" fmla="*/ 5 h 157"/>
                <a:gd name="T28" fmla="*/ 67251252 w 144"/>
                <a:gd name="T29" fmla="*/ 14 h 157"/>
                <a:gd name="T30" fmla="*/ 67251252 w 144"/>
                <a:gd name="T31" fmla="*/ 29 h 157"/>
                <a:gd name="T32" fmla="*/ 67251252 w 144"/>
                <a:gd name="T33" fmla="*/ 46 h 157"/>
                <a:gd name="T34" fmla="*/ 67251252 w 144"/>
                <a:gd name="T35" fmla="*/ 65 h 157"/>
                <a:gd name="T36" fmla="*/ 67251252 w 144"/>
                <a:gd name="T37" fmla="*/ 89 h 157"/>
                <a:gd name="T38" fmla="*/ 67251252 w 144"/>
                <a:gd name="T39" fmla="*/ 111 h 157"/>
                <a:gd name="T40" fmla="*/ 67251252 w 144"/>
                <a:gd name="T41" fmla="*/ 136 h 157"/>
                <a:gd name="T42" fmla="*/ 67251252 w 144"/>
                <a:gd name="T43" fmla="*/ 160 h 157"/>
                <a:gd name="T44" fmla="*/ 67251252 w 144"/>
                <a:gd name="T45" fmla="*/ 201 h 157"/>
                <a:gd name="T46" fmla="*/ 67251252 w 144"/>
                <a:gd name="T47" fmla="*/ 20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57"/>
                <a:gd name="T74" fmla="*/ 144 w 144"/>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57">
                  <a:moveTo>
                    <a:pt x="124" y="156"/>
                  </a:moveTo>
                  <a:lnTo>
                    <a:pt x="123" y="134"/>
                  </a:lnTo>
                  <a:lnTo>
                    <a:pt x="12" y="110"/>
                  </a:lnTo>
                  <a:lnTo>
                    <a:pt x="4" y="130"/>
                  </a:lnTo>
                  <a:lnTo>
                    <a:pt x="0" y="130"/>
                  </a:lnTo>
                  <a:lnTo>
                    <a:pt x="14" y="66"/>
                  </a:lnTo>
                  <a:lnTo>
                    <a:pt x="17" y="52"/>
                  </a:lnTo>
                  <a:lnTo>
                    <a:pt x="22" y="38"/>
                  </a:lnTo>
                  <a:lnTo>
                    <a:pt x="30" y="25"/>
                  </a:lnTo>
                  <a:lnTo>
                    <a:pt x="39" y="15"/>
                  </a:lnTo>
                  <a:lnTo>
                    <a:pt x="49" y="8"/>
                  </a:lnTo>
                  <a:lnTo>
                    <a:pt x="62" y="3"/>
                  </a:lnTo>
                  <a:lnTo>
                    <a:pt x="77" y="0"/>
                  </a:lnTo>
                  <a:lnTo>
                    <a:pt x="95" y="3"/>
                  </a:lnTo>
                  <a:lnTo>
                    <a:pt x="111" y="8"/>
                  </a:lnTo>
                  <a:lnTo>
                    <a:pt x="124" y="17"/>
                  </a:lnTo>
                  <a:lnTo>
                    <a:pt x="133" y="27"/>
                  </a:lnTo>
                  <a:lnTo>
                    <a:pt x="139" y="38"/>
                  </a:lnTo>
                  <a:lnTo>
                    <a:pt x="143" y="52"/>
                  </a:lnTo>
                  <a:lnTo>
                    <a:pt x="144" y="65"/>
                  </a:lnTo>
                  <a:lnTo>
                    <a:pt x="143" y="80"/>
                  </a:lnTo>
                  <a:lnTo>
                    <a:pt x="141" y="94"/>
                  </a:lnTo>
                  <a:lnTo>
                    <a:pt x="127" y="157"/>
                  </a:lnTo>
                  <a:lnTo>
                    <a:pt x="124" y="156"/>
                  </a:lnTo>
                  <a:close/>
                </a:path>
              </a:pathLst>
            </a:custGeom>
            <a:solidFill>
              <a:schemeClr val="bg1"/>
            </a:solidFill>
            <a:ln w="9525">
              <a:noFill/>
              <a:round/>
              <a:headEnd/>
              <a:tailEnd/>
            </a:ln>
          </p:spPr>
          <p:txBody>
            <a:bodyPr/>
            <a:lstStyle/>
            <a:p>
              <a:endParaRPr lang="en-US"/>
            </a:p>
          </p:txBody>
        </p:sp>
        <p:sp>
          <p:nvSpPr>
            <p:cNvPr id="37046" name="Freeform 109"/>
            <p:cNvSpPr>
              <a:spLocks noChangeAspect="1"/>
            </p:cNvSpPr>
            <p:nvPr/>
          </p:nvSpPr>
          <p:spPr bwMode="auto">
            <a:xfrm>
              <a:off x="2157" y="1168"/>
              <a:ext cx="81" cy="15"/>
            </a:xfrm>
            <a:custGeom>
              <a:avLst/>
              <a:gdLst>
                <a:gd name="T0" fmla="*/ 67355237 w 119"/>
                <a:gd name="T1" fmla="*/ 240 h 87"/>
                <a:gd name="T2" fmla="*/ 67355237 w 119"/>
                <a:gd name="T3" fmla="*/ 232 h 87"/>
                <a:gd name="T4" fmla="*/ 67355237 w 119"/>
                <a:gd name="T5" fmla="*/ 218 h 87"/>
                <a:gd name="T6" fmla="*/ 67355237 w 119"/>
                <a:gd name="T7" fmla="*/ 204 h 87"/>
                <a:gd name="T8" fmla="*/ 67355237 w 119"/>
                <a:gd name="T9" fmla="*/ 191 h 87"/>
                <a:gd name="T10" fmla="*/ 67355237 w 119"/>
                <a:gd name="T11" fmla="*/ 155 h 87"/>
                <a:gd name="T12" fmla="*/ 67355237 w 119"/>
                <a:gd name="T13" fmla="*/ 124 h 87"/>
                <a:gd name="T14" fmla="*/ 67355237 w 119"/>
                <a:gd name="T15" fmla="*/ 97 h 87"/>
                <a:gd name="T16" fmla="*/ 67355237 w 119"/>
                <a:gd name="T17" fmla="*/ 69 h 87"/>
                <a:gd name="T18" fmla="*/ 67355237 w 119"/>
                <a:gd name="T19" fmla="*/ 50 h 87"/>
                <a:gd name="T20" fmla="*/ 67355237 w 119"/>
                <a:gd name="T21" fmla="*/ 30 h 87"/>
                <a:gd name="T22" fmla="*/ 67355237 w 119"/>
                <a:gd name="T23" fmla="*/ 14 h 87"/>
                <a:gd name="T24" fmla="*/ 67355237 w 119"/>
                <a:gd name="T25" fmla="*/ 3 h 87"/>
                <a:gd name="T26" fmla="*/ 67355237 w 119"/>
                <a:gd name="T27" fmla="*/ 0 h 87"/>
                <a:gd name="T28" fmla="*/ 67355237 w 119"/>
                <a:gd name="T29" fmla="*/ 0 h 87"/>
                <a:gd name="T30" fmla="*/ 67355237 w 119"/>
                <a:gd name="T31" fmla="*/ 8 h 87"/>
                <a:gd name="T32" fmla="*/ 67355237 w 119"/>
                <a:gd name="T33" fmla="*/ 22 h 87"/>
                <a:gd name="T34" fmla="*/ 67355237 w 119"/>
                <a:gd name="T35" fmla="*/ 41 h 87"/>
                <a:gd name="T36" fmla="*/ 67355237 w 119"/>
                <a:gd name="T37" fmla="*/ 66 h 87"/>
                <a:gd name="T38" fmla="*/ 67355237 w 119"/>
                <a:gd name="T39" fmla="*/ 94 h 87"/>
                <a:gd name="T40" fmla="*/ 67355237 w 119"/>
                <a:gd name="T41" fmla="*/ 127 h 87"/>
                <a:gd name="T42" fmla="*/ 0 w 119"/>
                <a:gd name="T43" fmla="*/ 141 h 87"/>
                <a:gd name="T44" fmla="*/ 0 w 119"/>
                <a:gd name="T45" fmla="*/ 152 h 87"/>
                <a:gd name="T46" fmla="*/ 0 w 119"/>
                <a:gd name="T47" fmla="*/ 166 h 87"/>
                <a:gd name="T48" fmla="*/ 0 w 119"/>
                <a:gd name="T49" fmla="*/ 177 h 87"/>
                <a:gd name="T50" fmla="*/ 67355237 w 119"/>
                <a:gd name="T51" fmla="*/ 24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87"/>
                <a:gd name="T80" fmla="*/ 119 w 119"/>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87">
                  <a:moveTo>
                    <a:pt x="111" y="87"/>
                  </a:moveTo>
                  <a:lnTo>
                    <a:pt x="112" y="84"/>
                  </a:lnTo>
                  <a:lnTo>
                    <a:pt x="115" y="79"/>
                  </a:lnTo>
                  <a:lnTo>
                    <a:pt x="116" y="74"/>
                  </a:lnTo>
                  <a:lnTo>
                    <a:pt x="117" y="69"/>
                  </a:lnTo>
                  <a:lnTo>
                    <a:pt x="119" y="56"/>
                  </a:lnTo>
                  <a:lnTo>
                    <a:pt x="119" y="45"/>
                  </a:lnTo>
                  <a:lnTo>
                    <a:pt x="116" y="35"/>
                  </a:lnTo>
                  <a:lnTo>
                    <a:pt x="111" y="25"/>
                  </a:lnTo>
                  <a:lnTo>
                    <a:pt x="104" y="18"/>
                  </a:lnTo>
                  <a:lnTo>
                    <a:pt x="95" y="11"/>
                  </a:lnTo>
                  <a:lnTo>
                    <a:pt x="84" y="5"/>
                  </a:lnTo>
                  <a:lnTo>
                    <a:pt x="71" y="1"/>
                  </a:lnTo>
                  <a:lnTo>
                    <a:pt x="59" y="0"/>
                  </a:lnTo>
                  <a:lnTo>
                    <a:pt x="46" y="0"/>
                  </a:lnTo>
                  <a:lnTo>
                    <a:pt x="35" y="3"/>
                  </a:lnTo>
                  <a:lnTo>
                    <a:pt x="25" y="8"/>
                  </a:lnTo>
                  <a:lnTo>
                    <a:pt x="18" y="15"/>
                  </a:lnTo>
                  <a:lnTo>
                    <a:pt x="10" y="24"/>
                  </a:lnTo>
                  <a:lnTo>
                    <a:pt x="5" y="34"/>
                  </a:lnTo>
                  <a:lnTo>
                    <a:pt x="2" y="46"/>
                  </a:lnTo>
                  <a:lnTo>
                    <a:pt x="0" y="51"/>
                  </a:lnTo>
                  <a:lnTo>
                    <a:pt x="0" y="55"/>
                  </a:lnTo>
                  <a:lnTo>
                    <a:pt x="0" y="60"/>
                  </a:lnTo>
                  <a:lnTo>
                    <a:pt x="0" y="64"/>
                  </a:lnTo>
                  <a:lnTo>
                    <a:pt x="111" y="87"/>
                  </a:lnTo>
                  <a:close/>
                </a:path>
              </a:pathLst>
            </a:custGeom>
            <a:solidFill>
              <a:schemeClr val="tx1"/>
            </a:solidFill>
            <a:ln w="9525">
              <a:noFill/>
              <a:round/>
              <a:headEnd/>
              <a:tailEnd/>
            </a:ln>
          </p:spPr>
          <p:txBody>
            <a:bodyPr/>
            <a:lstStyle/>
            <a:p>
              <a:endParaRPr lang="en-US"/>
            </a:p>
          </p:txBody>
        </p:sp>
        <p:sp>
          <p:nvSpPr>
            <p:cNvPr id="37047" name="Freeform 110"/>
            <p:cNvSpPr>
              <a:spLocks noChangeAspect="1"/>
            </p:cNvSpPr>
            <p:nvPr/>
          </p:nvSpPr>
          <p:spPr bwMode="auto">
            <a:xfrm>
              <a:off x="2157" y="1168"/>
              <a:ext cx="77" cy="11"/>
            </a:xfrm>
            <a:custGeom>
              <a:avLst/>
              <a:gdLst>
                <a:gd name="T0" fmla="*/ 73685658 w 112"/>
                <a:gd name="T1" fmla="*/ 119 h 65"/>
                <a:gd name="T2" fmla="*/ 73685658 w 112"/>
                <a:gd name="T3" fmla="*/ 91 h 65"/>
                <a:gd name="T4" fmla="*/ 73685658 w 112"/>
                <a:gd name="T5" fmla="*/ 66 h 65"/>
                <a:gd name="T6" fmla="*/ 73685658 w 112"/>
                <a:gd name="T7" fmla="*/ 46 h 65"/>
                <a:gd name="T8" fmla="*/ 73685658 w 112"/>
                <a:gd name="T9" fmla="*/ 33 h 65"/>
                <a:gd name="T10" fmla="*/ 73685658 w 112"/>
                <a:gd name="T11" fmla="*/ 22 h 65"/>
                <a:gd name="T12" fmla="*/ 73685658 w 112"/>
                <a:gd name="T13" fmla="*/ 18 h 65"/>
                <a:gd name="T14" fmla="*/ 73685658 w 112"/>
                <a:gd name="T15" fmla="*/ 18 h 65"/>
                <a:gd name="T16" fmla="*/ 73685658 w 112"/>
                <a:gd name="T17" fmla="*/ 20 h 65"/>
                <a:gd name="T18" fmla="*/ 73685658 w 112"/>
                <a:gd name="T19" fmla="*/ 22 h 65"/>
                <a:gd name="T20" fmla="*/ 73685658 w 112"/>
                <a:gd name="T21" fmla="*/ 29 h 65"/>
                <a:gd name="T22" fmla="*/ 73685658 w 112"/>
                <a:gd name="T23" fmla="*/ 31 h 65"/>
                <a:gd name="T24" fmla="*/ 73685658 w 112"/>
                <a:gd name="T25" fmla="*/ 35 h 65"/>
                <a:gd name="T26" fmla="*/ 73685658 w 112"/>
                <a:gd name="T27" fmla="*/ 42 h 65"/>
                <a:gd name="T28" fmla="*/ 73685658 w 112"/>
                <a:gd name="T29" fmla="*/ 51 h 65"/>
                <a:gd name="T30" fmla="*/ 73685658 w 112"/>
                <a:gd name="T31" fmla="*/ 55 h 65"/>
                <a:gd name="T32" fmla="*/ 73685658 w 112"/>
                <a:gd name="T33" fmla="*/ 64 h 65"/>
                <a:gd name="T34" fmla="*/ 73685658 w 112"/>
                <a:gd name="T35" fmla="*/ 53 h 65"/>
                <a:gd name="T36" fmla="*/ 73685658 w 112"/>
                <a:gd name="T37" fmla="*/ 44 h 65"/>
                <a:gd name="T38" fmla="*/ 73685658 w 112"/>
                <a:gd name="T39" fmla="*/ 35 h 65"/>
                <a:gd name="T40" fmla="*/ 73685658 w 112"/>
                <a:gd name="T41" fmla="*/ 29 h 65"/>
                <a:gd name="T42" fmla="*/ 73685658 w 112"/>
                <a:gd name="T43" fmla="*/ 20 h 65"/>
                <a:gd name="T44" fmla="*/ 73685658 w 112"/>
                <a:gd name="T45" fmla="*/ 13 h 65"/>
                <a:gd name="T46" fmla="*/ 73685658 w 112"/>
                <a:gd name="T47" fmla="*/ 9 h 65"/>
                <a:gd name="T48" fmla="*/ 73685658 w 112"/>
                <a:gd name="T49" fmla="*/ 2 h 65"/>
                <a:gd name="T50" fmla="*/ 73685658 w 112"/>
                <a:gd name="T51" fmla="*/ 0 h 65"/>
                <a:gd name="T52" fmla="*/ 73685658 w 112"/>
                <a:gd name="T53" fmla="*/ 0 h 65"/>
                <a:gd name="T54" fmla="*/ 73685658 w 112"/>
                <a:gd name="T55" fmla="*/ 7 h 65"/>
                <a:gd name="T56" fmla="*/ 73685658 w 112"/>
                <a:gd name="T57" fmla="*/ 18 h 65"/>
                <a:gd name="T58" fmla="*/ 73685658 w 112"/>
                <a:gd name="T59" fmla="*/ 33 h 65"/>
                <a:gd name="T60" fmla="*/ 73685658 w 112"/>
                <a:gd name="T61" fmla="*/ 53 h 65"/>
                <a:gd name="T62" fmla="*/ 73685658 w 112"/>
                <a:gd name="T63" fmla="*/ 75 h 65"/>
                <a:gd name="T64" fmla="*/ 73685658 w 112"/>
                <a:gd name="T65" fmla="*/ 102 h 65"/>
                <a:gd name="T66" fmla="*/ 0 w 112"/>
                <a:gd name="T67" fmla="*/ 113 h 65"/>
                <a:gd name="T68" fmla="*/ 0 w 112"/>
                <a:gd name="T69" fmla="*/ 122 h 65"/>
                <a:gd name="T70" fmla="*/ 0 w 112"/>
                <a:gd name="T71" fmla="*/ 133 h 65"/>
                <a:gd name="T72" fmla="*/ 0 w 112"/>
                <a:gd name="T73" fmla="*/ 141 h 65"/>
                <a:gd name="T74" fmla="*/ 73685658 w 112"/>
                <a:gd name="T75" fmla="*/ 144 h 65"/>
                <a:gd name="T76" fmla="*/ 73685658 w 112"/>
                <a:gd name="T77" fmla="*/ 137 h 65"/>
                <a:gd name="T78" fmla="*/ 73685658 w 112"/>
                <a:gd name="T79" fmla="*/ 130 h 65"/>
                <a:gd name="T80" fmla="*/ 73685658 w 112"/>
                <a:gd name="T81" fmla="*/ 124 h 65"/>
                <a:gd name="T82" fmla="*/ 73685658 w 112"/>
                <a:gd name="T83" fmla="*/ 119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65"/>
                <a:gd name="T128" fmla="*/ 112 w 11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65">
                  <a:moveTo>
                    <a:pt x="7" y="54"/>
                  </a:moveTo>
                  <a:lnTo>
                    <a:pt x="10" y="41"/>
                  </a:lnTo>
                  <a:lnTo>
                    <a:pt x="15" y="30"/>
                  </a:lnTo>
                  <a:lnTo>
                    <a:pt x="23" y="21"/>
                  </a:lnTo>
                  <a:lnTo>
                    <a:pt x="30" y="15"/>
                  </a:lnTo>
                  <a:lnTo>
                    <a:pt x="40" y="10"/>
                  </a:lnTo>
                  <a:lnTo>
                    <a:pt x="50" y="8"/>
                  </a:lnTo>
                  <a:lnTo>
                    <a:pt x="63" y="8"/>
                  </a:lnTo>
                  <a:lnTo>
                    <a:pt x="75" y="9"/>
                  </a:lnTo>
                  <a:lnTo>
                    <a:pt x="81" y="10"/>
                  </a:lnTo>
                  <a:lnTo>
                    <a:pt x="88" y="13"/>
                  </a:lnTo>
                  <a:lnTo>
                    <a:pt x="93" y="14"/>
                  </a:lnTo>
                  <a:lnTo>
                    <a:pt x="98" y="16"/>
                  </a:lnTo>
                  <a:lnTo>
                    <a:pt x="102" y="19"/>
                  </a:lnTo>
                  <a:lnTo>
                    <a:pt x="106" y="23"/>
                  </a:lnTo>
                  <a:lnTo>
                    <a:pt x="110" y="25"/>
                  </a:lnTo>
                  <a:lnTo>
                    <a:pt x="112" y="29"/>
                  </a:lnTo>
                  <a:lnTo>
                    <a:pt x="110" y="24"/>
                  </a:lnTo>
                  <a:lnTo>
                    <a:pt x="106" y="20"/>
                  </a:lnTo>
                  <a:lnTo>
                    <a:pt x="102" y="16"/>
                  </a:lnTo>
                  <a:lnTo>
                    <a:pt x="98" y="13"/>
                  </a:lnTo>
                  <a:lnTo>
                    <a:pt x="93" y="9"/>
                  </a:lnTo>
                  <a:lnTo>
                    <a:pt x="86" y="6"/>
                  </a:lnTo>
                  <a:lnTo>
                    <a:pt x="79" y="4"/>
                  </a:lnTo>
                  <a:lnTo>
                    <a:pt x="71" y="1"/>
                  </a:lnTo>
                  <a:lnTo>
                    <a:pt x="59" y="0"/>
                  </a:lnTo>
                  <a:lnTo>
                    <a:pt x="46" y="0"/>
                  </a:lnTo>
                  <a:lnTo>
                    <a:pt x="35" y="3"/>
                  </a:lnTo>
                  <a:lnTo>
                    <a:pt x="25" y="8"/>
                  </a:lnTo>
                  <a:lnTo>
                    <a:pt x="18" y="15"/>
                  </a:lnTo>
                  <a:lnTo>
                    <a:pt x="10" y="24"/>
                  </a:lnTo>
                  <a:lnTo>
                    <a:pt x="5" y="34"/>
                  </a:lnTo>
                  <a:lnTo>
                    <a:pt x="2" y="46"/>
                  </a:lnTo>
                  <a:lnTo>
                    <a:pt x="0" y="51"/>
                  </a:lnTo>
                  <a:lnTo>
                    <a:pt x="0" y="55"/>
                  </a:lnTo>
                  <a:lnTo>
                    <a:pt x="0" y="60"/>
                  </a:lnTo>
                  <a:lnTo>
                    <a:pt x="0" y="64"/>
                  </a:lnTo>
                  <a:lnTo>
                    <a:pt x="4" y="65"/>
                  </a:lnTo>
                  <a:lnTo>
                    <a:pt x="5" y="62"/>
                  </a:lnTo>
                  <a:lnTo>
                    <a:pt x="5" y="59"/>
                  </a:lnTo>
                  <a:lnTo>
                    <a:pt x="5" y="56"/>
                  </a:lnTo>
                  <a:lnTo>
                    <a:pt x="7" y="54"/>
                  </a:lnTo>
                  <a:close/>
                </a:path>
              </a:pathLst>
            </a:custGeom>
            <a:solidFill>
              <a:srgbClr val="A7BCBD"/>
            </a:solidFill>
            <a:ln w="9525">
              <a:noFill/>
              <a:round/>
              <a:headEnd/>
              <a:tailEnd/>
            </a:ln>
          </p:spPr>
          <p:txBody>
            <a:bodyPr/>
            <a:lstStyle/>
            <a:p>
              <a:endParaRPr lang="en-US"/>
            </a:p>
          </p:txBody>
        </p:sp>
        <p:sp>
          <p:nvSpPr>
            <p:cNvPr id="37048" name="Freeform 111"/>
            <p:cNvSpPr>
              <a:spLocks noChangeAspect="1"/>
            </p:cNvSpPr>
            <p:nvPr/>
          </p:nvSpPr>
          <p:spPr bwMode="auto">
            <a:xfrm>
              <a:off x="2174" y="1140"/>
              <a:ext cx="110" cy="25"/>
            </a:xfrm>
            <a:custGeom>
              <a:avLst/>
              <a:gdLst>
                <a:gd name="T0" fmla="*/ 65891268 w 162"/>
                <a:gd name="T1" fmla="*/ 256 h 147"/>
                <a:gd name="T2" fmla="*/ 65891268 w 162"/>
                <a:gd name="T3" fmla="*/ 256 h 147"/>
                <a:gd name="T4" fmla="*/ 65891268 w 162"/>
                <a:gd name="T5" fmla="*/ 192 h 147"/>
                <a:gd name="T6" fmla="*/ 65891268 w 162"/>
                <a:gd name="T7" fmla="*/ 237 h 147"/>
                <a:gd name="T8" fmla="*/ 0 w 162"/>
                <a:gd name="T9" fmla="*/ 232 h 147"/>
                <a:gd name="T10" fmla="*/ 65891268 w 162"/>
                <a:gd name="T11" fmla="*/ 0 h 147"/>
                <a:gd name="T12" fmla="*/ 65891268 w 162"/>
                <a:gd name="T13" fmla="*/ 30 h 147"/>
                <a:gd name="T14" fmla="*/ 65891268 w 162"/>
                <a:gd name="T15" fmla="*/ 42 h 147"/>
                <a:gd name="T16" fmla="*/ 65891268 w 162"/>
                <a:gd name="T17" fmla="*/ 40 h 147"/>
                <a:gd name="T18" fmla="*/ 65891268 w 162"/>
                <a:gd name="T19" fmla="*/ 37 h 147"/>
                <a:gd name="T20" fmla="*/ 65891268 w 162"/>
                <a:gd name="T21" fmla="*/ 37 h 147"/>
                <a:gd name="T22" fmla="*/ 65891268 w 162"/>
                <a:gd name="T23" fmla="*/ 37 h 147"/>
                <a:gd name="T24" fmla="*/ 65891268 w 162"/>
                <a:gd name="T25" fmla="*/ 42 h 147"/>
                <a:gd name="T26" fmla="*/ 65891268 w 162"/>
                <a:gd name="T27" fmla="*/ 49 h 147"/>
                <a:gd name="T28" fmla="*/ 65891268 w 162"/>
                <a:gd name="T29" fmla="*/ 59 h 147"/>
                <a:gd name="T30" fmla="*/ 65891268 w 162"/>
                <a:gd name="T31" fmla="*/ 70 h 147"/>
                <a:gd name="T32" fmla="*/ 65891268 w 162"/>
                <a:gd name="T33" fmla="*/ 143 h 147"/>
                <a:gd name="T34" fmla="*/ 65891268 w 162"/>
                <a:gd name="T35" fmla="*/ 185 h 147"/>
                <a:gd name="T36" fmla="*/ 65891268 w 162"/>
                <a:gd name="T37" fmla="*/ 122 h 147"/>
                <a:gd name="T38" fmla="*/ 65891268 w 162"/>
                <a:gd name="T39" fmla="*/ 94 h 147"/>
                <a:gd name="T40" fmla="*/ 65891268 w 162"/>
                <a:gd name="T41" fmla="*/ 87 h 147"/>
                <a:gd name="T42" fmla="*/ 65891268 w 162"/>
                <a:gd name="T43" fmla="*/ 129 h 147"/>
                <a:gd name="T44" fmla="*/ 65891268 w 162"/>
                <a:gd name="T45" fmla="*/ 136 h 147"/>
                <a:gd name="T46" fmla="*/ 65891268 w 162"/>
                <a:gd name="T47" fmla="*/ 129 h 147"/>
                <a:gd name="T48" fmla="*/ 65891268 w 162"/>
                <a:gd name="T49" fmla="*/ 192 h 147"/>
                <a:gd name="T50" fmla="*/ 65891268 w 162"/>
                <a:gd name="T51" fmla="*/ 239 h 147"/>
                <a:gd name="T52" fmla="*/ 65891268 w 162"/>
                <a:gd name="T53" fmla="*/ 155 h 147"/>
                <a:gd name="T54" fmla="*/ 65891268 w 162"/>
                <a:gd name="T55" fmla="*/ 131 h 147"/>
                <a:gd name="T56" fmla="*/ 65891268 w 162"/>
                <a:gd name="T57" fmla="*/ 112 h 147"/>
                <a:gd name="T58" fmla="*/ 65891268 w 162"/>
                <a:gd name="T59" fmla="*/ 89 h 147"/>
                <a:gd name="T60" fmla="*/ 65891268 w 162"/>
                <a:gd name="T61" fmla="*/ 63 h 147"/>
                <a:gd name="T62" fmla="*/ 65891268 w 162"/>
                <a:gd name="T63" fmla="*/ 52 h 147"/>
                <a:gd name="T64" fmla="*/ 65891268 w 162"/>
                <a:gd name="T65" fmla="*/ 94 h 147"/>
                <a:gd name="T66" fmla="*/ 65891268 w 162"/>
                <a:gd name="T67" fmla="*/ 256 h 147"/>
                <a:gd name="T68" fmla="*/ 65891268 w 162"/>
                <a:gd name="T69" fmla="*/ 256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147"/>
                <a:gd name="T107" fmla="*/ 162 w 162"/>
                <a:gd name="T108" fmla="*/ 147 h 1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147">
                  <a:moveTo>
                    <a:pt x="117" y="145"/>
                  </a:moveTo>
                  <a:lnTo>
                    <a:pt x="121" y="123"/>
                  </a:lnTo>
                  <a:lnTo>
                    <a:pt x="15" y="82"/>
                  </a:lnTo>
                  <a:lnTo>
                    <a:pt x="3" y="101"/>
                  </a:lnTo>
                  <a:lnTo>
                    <a:pt x="0" y="99"/>
                  </a:lnTo>
                  <a:lnTo>
                    <a:pt x="39" y="0"/>
                  </a:lnTo>
                  <a:lnTo>
                    <a:pt x="75" y="13"/>
                  </a:lnTo>
                  <a:lnTo>
                    <a:pt x="73" y="18"/>
                  </a:lnTo>
                  <a:lnTo>
                    <a:pt x="64" y="17"/>
                  </a:lnTo>
                  <a:lnTo>
                    <a:pt x="58" y="16"/>
                  </a:lnTo>
                  <a:lnTo>
                    <a:pt x="51" y="16"/>
                  </a:lnTo>
                  <a:lnTo>
                    <a:pt x="46" y="16"/>
                  </a:lnTo>
                  <a:lnTo>
                    <a:pt x="43" y="18"/>
                  </a:lnTo>
                  <a:lnTo>
                    <a:pt x="40" y="21"/>
                  </a:lnTo>
                  <a:lnTo>
                    <a:pt x="38" y="25"/>
                  </a:lnTo>
                  <a:lnTo>
                    <a:pt x="35" y="30"/>
                  </a:lnTo>
                  <a:lnTo>
                    <a:pt x="24" y="61"/>
                  </a:lnTo>
                  <a:lnTo>
                    <a:pt x="70" y="79"/>
                  </a:lnTo>
                  <a:lnTo>
                    <a:pt x="80" y="52"/>
                  </a:lnTo>
                  <a:lnTo>
                    <a:pt x="63" y="40"/>
                  </a:lnTo>
                  <a:lnTo>
                    <a:pt x="64" y="37"/>
                  </a:lnTo>
                  <a:lnTo>
                    <a:pt x="110" y="55"/>
                  </a:lnTo>
                  <a:lnTo>
                    <a:pt x="109" y="58"/>
                  </a:lnTo>
                  <a:lnTo>
                    <a:pt x="87" y="55"/>
                  </a:lnTo>
                  <a:lnTo>
                    <a:pt x="76" y="82"/>
                  </a:lnTo>
                  <a:lnTo>
                    <a:pt x="129" y="102"/>
                  </a:lnTo>
                  <a:lnTo>
                    <a:pt x="143" y="66"/>
                  </a:lnTo>
                  <a:lnTo>
                    <a:pt x="146" y="56"/>
                  </a:lnTo>
                  <a:lnTo>
                    <a:pt x="145" y="48"/>
                  </a:lnTo>
                  <a:lnTo>
                    <a:pt x="136" y="38"/>
                  </a:lnTo>
                  <a:lnTo>
                    <a:pt x="116" y="27"/>
                  </a:lnTo>
                  <a:lnTo>
                    <a:pt x="117" y="22"/>
                  </a:lnTo>
                  <a:lnTo>
                    <a:pt x="162" y="40"/>
                  </a:lnTo>
                  <a:lnTo>
                    <a:pt x="121" y="147"/>
                  </a:lnTo>
                  <a:lnTo>
                    <a:pt x="117" y="145"/>
                  </a:lnTo>
                  <a:close/>
                </a:path>
              </a:pathLst>
            </a:custGeom>
            <a:solidFill>
              <a:schemeClr val="bg1"/>
            </a:solidFill>
            <a:ln w="9525">
              <a:noFill/>
              <a:round/>
              <a:headEnd/>
              <a:tailEnd/>
            </a:ln>
          </p:spPr>
          <p:txBody>
            <a:bodyPr/>
            <a:lstStyle/>
            <a:p>
              <a:endParaRPr lang="en-US"/>
            </a:p>
          </p:txBody>
        </p:sp>
        <p:sp>
          <p:nvSpPr>
            <p:cNvPr id="37049" name="Freeform 112"/>
            <p:cNvSpPr>
              <a:spLocks noChangeAspect="1"/>
            </p:cNvSpPr>
            <p:nvPr/>
          </p:nvSpPr>
          <p:spPr bwMode="auto">
            <a:xfrm>
              <a:off x="2213" y="1118"/>
              <a:ext cx="100" cy="26"/>
            </a:xfrm>
            <a:custGeom>
              <a:avLst/>
              <a:gdLst>
                <a:gd name="T0" fmla="*/ 71244661 w 146"/>
                <a:gd name="T1" fmla="*/ 254 h 153"/>
                <a:gd name="T2" fmla="*/ 71244661 w 146"/>
                <a:gd name="T3" fmla="*/ 254 h 153"/>
                <a:gd name="T4" fmla="*/ 71244661 w 146"/>
                <a:gd name="T5" fmla="*/ 174 h 153"/>
                <a:gd name="T6" fmla="*/ 71244661 w 146"/>
                <a:gd name="T7" fmla="*/ 213 h 153"/>
                <a:gd name="T8" fmla="*/ 0 w 146"/>
                <a:gd name="T9" fmla="*/ 209 h 153"/>
                <a:gd name="T10" fmla="*/ 71244661 w 146"/>
                <a:gd name="T11" fmla="*/ 72 h 153"/>
                <a:gd name="T12" fmla="*/ 71244661 w 146"/>
                <a:gd name="T13" fmla="*/ 51 h 153"/>
                <a:gd name="T14" fmla="*/ 71244661 w 146"/>
                <a:gd name="T15" fmla="*/ 35 h 153"/>
                <a:gd name="T16" fmla="*/ 71244661 w 146"/>
                <a:gd name="T17" fmla="*/ 21 h 153"/>
                <a:gd name="T18" fmla="*/ 71244661 w 146"/>
                <a:gd name="T19" fmla="*/ 12 h 153"/>
                <a:gd name="T20" fmla="*/ 71244661 w 146"/>
                <a:gd name="T21" fmla="*/ 2 h 153"/>
                <a:gd name="T22" fmla="*/ 71244661 w 146"/>
                <a:gd name="T23" fmla="*/ 0 h 153"/>
                <a:gd name="T24" fmla="*/ 71244661 w 146"/>
                <a:gd name="T25" fmla="*/ 2 h 153"/>
                <a:gd name="T26" fmla="*/ 71244661 w 146"/>
                <a:gd name="T27" fmla="*/ 12 h 153"/>
                <a:gd name="T28" fmla="*/ 71244661 w 146"/>
                <a:gd name="T29" fmla="*/ 37 h 153"/>
                <a:gd name="T30" fmla="*/ 71244661 w 146"/>
                <a:gd name="T31" fmla="*/ 70 h 153"/>
                <a:gd name="T32" fmla="*/ 71244661 w 146"/>
                <a:gd name="T33" fmla="*/ 109 h 153"/>
                <a:gd name="T34" fmla="*/ 71244661 w 146"/>
                <a:gd name="T35" fmla="*/ 155 h 153"/>
                <a:gd name="T36" fmla="*/ 71244661 w 146"/>
                <a:gd name="T37" fmla="*/ 165 h 153"/>
                <a:gd name="T38" fmla="*/ 71244661 w 146"/>
                <a:gd name="T39" fmla="*/ 174 h 153"/>
                <a:gd name="T40" fmla="*/ 71244661 w 146"/>
                <a:gd name="T41" fmla="*/ 181 h 153"/>
                <a:gd name="T42" fmla="*/ 71244661 w 146"/>
                <a:gd name="T43" fmla="*/ 188 h 153"/>
                <a:gd name="T44" fmla="*/ 71244661 w 146"/>
                <a:gd name="T45" fmla="*/ 176 h 153"/>
                <a:gd name="T46" fmla="*/ 71244661 w 146"/>
                <a:gd name="T47" fmla="*/ 165 h 153"/>
                <a:gd name="T48" fmla="*/ 71244661 w 146"/>
                <a:gd name="T49" fmla="*/ 153 h 153"/>
                <a:gd name="T50" fmla="*/ 71244661 w 146"/>
                <a:gd name="T51" fmla="*/ 142 h 153"/>
                <a:gd name="T52" fmla="*/ 71244661 w 146"/>
                <a:gd name="T53" fmla="*/ 132 h 153"/>
                <a:gd name="T54" fmla="*/ 71244661 w 146"/>
                <a:gd name="T55" fmla="*/ 107 h 153"/>
                <a:gd name="T56" fmla="*/ 71244661 w 146"/>
                <a:gd name="T57" fmla="*/ 83 h 153"/>
                <a:gd name="T58" fmla="*/ 71244661 w 146"/>
                <a:gd name="T59" fmla="*/ 70 h 153"/>
                <a:gd name="T60" fmla="*/ 71244661 w 146"/>
                <a:gd name="T61" fmla="*/ 58 h 153"/>
                <a:gd name="T62" fmla="*/ 71244661 w 146"/>
                <a:gd name="T63" fmla="*/ 51 h 153"/>
                <a:gd name="T64" fmla="*/ 71244661 w 146"/>
                <a:gd name="T65" fmla="*/ 49 h 153"/>
                <a:gd name="T66" fmla="*/ 71244661 w 146"/>
                <a:gd name="T67" fmla="*/ 49 h 153"/>
                <a:gd name="T68" fmla="*/ 71244661 w 146"/>
                <a:gd name="T69" fmla="*/ 51 h 153"/>
                <a:gd name="T70" fmla="*/ 71244661 w 146"/>
                <a:gd name="T71" fmla="*/ 56 h 153"/>
                <a:gd name="T72" fmla="*/ 71244661 w 146"/>
                <a:gd name="T73" fmla="*/ 63 h 153"/>
                <a:gd name="T74" fmla="*/ 71244661 w 146"/>
                <a:gd name="T75" fmla="*/ 74 h 153"/>
                <a:gd name="T76" fmla="*/ 71244661 w 146"/>
                <a:gd name="T77" fmla="*/ 90 h 153"/>
                <a:gd name="T78" fmla="*/ 71244661 w 146"/>
                <a:gd name="T79" fmla="*/ 97 h 153"/>
                <a:gd name="T80" fmla="*/ 71244661 w 146"/>
                <a:gd name="T81" fmla="*/ 107 h 153"/>
                <a:gd name="T82" fmla="*/ 71244661 w 146"/>
                <a:gd name="T83" fmla="*/ 118 h 153"/>
                <a:gd name="T84" fmla="*/ 71244661 w 146"/>
                <a:gd name="T85" fmla="*/ 128 h 153"/>
                <a:gd name="T86" fmla="*/ 71244661 w 146"/>
                <a:gd name="T87" fmla="*/ 254 h 153"/>
                <a:gd name="T88" fmla="*/ 71244661 w 146"/>
                <a:gd name="T89" fmla="*/ 213 h 153"/>
                <a:gd name="T90" fmla="*/ 71244661 w 146"/>
                <a:gd name="T91" fmla="*/ 216 h 153"/>
                <a:gd name="T92" fmla="*/ 71244661 w 146"/>
                <a:gd name="T93" fmla="*/ 254 h 153"/>
                <a:gd name="T94" fmla="*/ 71244661 w 146"/>
                <a:gd name="T95" fmla="*/ 254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153"/>
                <a:gd name="T146" fmla="*/ 146 w 146"/>
                <a:gd name="T147" fmla="*/ 153 h 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153">
                  <a:moveTo>
                    <a:pt x="109" y="152"/>
                  </a:moveTo>
                  <a:lnTo>
                    <a:pt x="115" y="131"/>
                  </a:lnTo>
                  <a:lnTo>
                    <a:pt x="17" y="75"/>
                  </a:lnTo>
                  <a:lnTo>
                    <a:pt x="2" y="92"/>
                  </a:lnTo>
                  <a:lnTo>
                    <a:pt x="0" y="90"/>
                  </a:lnTo>
                  <a:lnTo>
                    <a:pt x="32" y="31"/>
                  </a:lnTo>
                  <a:lnTo>
                    <a:pt x="37" y="22"/>
                  </a:lnTo>
                  <a:lnTo>
                    <a:pt x="43" y="15"/>
                  </a:lnTo>
                  <a:lnTo>
                    <a:pt x="48" y="9"/>
                  </a:lnTo>
                  <a:lnTo>
                    <a:pt x="54" y="5"/>
                  </a:lnTo>
                  <a:lnTo>
                    <a:pt x="62" y="1"/>
                  </a:lnTo>
                  <a:lnTo>
                    <a:pt x="68" y="0"/>
                  </a:lnTo>
                  <a:lnTo>
                    <a:pt x="76" y="1"/>
                  </a:lnTo>
                  <a:lnTo>
                    <a:pt x="84" y="5"/>
                  </a:lnTo>
                  <a:lnTo>
                    <a:pt x="95" y="16"/>
                  </a:lnTo>
                  <a:lnTo>
                    <a:pt x="102" y="30"/>
                  </a:lnTo>
                  <a:lnTo>
                    <a:pt x="99" y="47"/>
                  </a:lnTo>
                  <a:lnTo>
                    <a:pt x="92" y="67"/>
                  </a:lnTo>
                  <a:lnTo>
                    <a:pt x="89" y="71"/>
                  </a:lnTo>
                  <a:lnTo>
                    <a:pt x="87" y="75"/>
                  </a:lnTo>
                  <a:lnTo>
                    <a:pt x="84" y="78"/>
                  </a:lnTo>
                  <a:lnTo>
                    <a:pt x="83" y="81"/>
                  </a:lnTo>
                  <a:lnTo>
                    <a:pt x="79" y="76"/>
                  </a:lnTo>
                  <a:lnTo>
                    <a:pt x="82" y="71"/>
                  </a:lnTo>
                  <a:lnTo>
                    <a:pt x="84" y="66"/>
                  </a:lnTo>
                  <a:lnTo>
                    <a:pt x="87" y="61"/>
                  </a:lnTo>
                  <a:lnTo>
                    <a:pt x="88" y="57"/>
                  </a:lnTo>
                  <a:lnTo>
                    <a:pt x="88" y="46"/>
                  </a:lnTo>
                  <a:lnTo>
                    <a:pt x="85" y="36"/>
                  </a:lnTo>
                  <a:lnTo>
                    <a:pt x="79" y="30"/>
                  </a:lnTo>
                  <a:lnTo>
                    <a:pt x="73" y="25"/>
                  </a:lnTo>
                  <a:lnTo>
                    <a:pt x="68" y="22"/>
                  </a:lnTo>
                  <a:lnTo>
                    <a:pt x="63" y="21"/>
                  </a:lnTo>
                  <a:lnTo>
                    <a:pt x="58" y="21"/>
                  </a:lnTo>
                  <a:lnTo>
                    <a:pt x="53" y="22"/>
                  </a:lnTo>
                  <a:lnTo>
                    <a:pt x="48" y="24"/>
                  </a:lnTo>
                  <a:lnTo>
                    <a:pt x="43" y="27"/>
                  </a:lnTo>
                  <a:lnTo>
                    <a:pt x="38" y="32"/>
                  </a:lnTo>
                  <a:lnTo>
                    <a:pt x="34" y="39"/>
                  </a:lnTo>
                  <a:lnTo>
                    <a:pt x="33" y="42"/>
                  </a:lnTo>
                  <a:lnTo>
                    <a:pt x="31" y="46"/>
                  </a:lnTo>
                  <a:lnTo>
                    <a:pt x="29" y="51"/>
                  </a:lnTo>
                  <a:lnTo>
                    <a:pt x="28" y="55"/>
                  </a:lnTo>
                  <a:lnTo>
                    <a:pt x="127" y="111"/>
                  </a:lnTo>
                  <a:lnTo>
                    <a:pt x="143" y="92"/>
                  </a:lnTo>
                  <a:lnTo>
                    <a:pt x="146" y="93"/>
                  </a:lnTo>
                  <a:lnTo>
                    <a:pt x="112" y="153"/>
                  </a:lnTo>
                  <a:lnTo>
                    <a:pt x="109" y="152"/>
                  </a:lnTo>
                  <a:close/>
                </a:path>
              </a:pathLst>
            </a:custGeom>
            <a:solidFill>
              <a:schemeClr val="bg1"/>
            </a:solidFill>
            <a:ln w="9525">
              <a:noFill/>
              <a:round/>
              <a:headEnd/>
              <a:tailEnd/>
            </a:ln>
          </p:spPr>
          <p:txBody>
            <a:bodyPr/>
            <a:lstStyle/>
            <a:p>
              <a:endParaRPr lang="en-US"/>
            </a:p>
          </p:txBody>
        </p:sp>
        <p:sp>
          <p:nvSpPr>
            <p:cNvPr id="37050" name="Freeform 113"/>
            <p:cNvSpPr>
              <a:spLocks noChangeAspect="1"/>
            </p:cNvSpPr>
            <p:nvPr/>
          </p:nvSpPr>
          <p:spPr bwMode="auto">
            <a:xfrm>
              <a:off x="2281" y="1104"/>
              <a:ext cx="102" cy="25"/>
            </a:xfrm>
            <a:custGeom>
              <a:avLst/>
              <a:gdLst>
                <a:gd name="T0" fmla="*/ 66758804 w 150"/>
                <a:gd name="T1" fmla="*/ 240 h 148"/>
                <a:gd name="T2" fmla="*/ 66758804 w 150"/>
                <a:gd name="T3" fmla="*/ 240 h 148"/>
                <a:gd name="T4" fmla="*/ 0 w 150"/>
                <a:gd name="T5" fmla="*/ 13 h 148"/>
                <a:gd name="T6" fmla="*/ 66758804 w 150"/>
                <a:gd name="T7" fmla="*/ 0 h 148"/>
                <a:gd name="T8" fmla="*/ 66758804 w 150"/>
                <a:gd name="T9" fmla="*/ 82 h 148"/>
                <a:gd name="T10" fmla="*/ 66758804 w 150"/>
                <a:gd name="T11" fmla="*/ 56 h 148"/>
                <a:gd name="T12" fmla="*/ 66758804 w 150"/>
                <a:gd name="T13" fmla="*/ 60 h 148"/>
                <a:gd name="T14" fmla="*/ 66758804 w 150"/>
                <a:gd name="T15" fmla="*/ 173 h 148"/>
                <a:gd name="T16" fmla="*/ 66758804 w 150"/>
                <a:gd name="T17" fmla="*/ 171 h 148"/>
                <a:gd name="T18" fmla="*/ 66758804 w 150"/>
                <a:gd name="T19" fmla="*/ 121 h 148"/>
                <a:gd name="T20" fmla="*/ 66758804 w 150"/>
                <a:gd name="T21" fmla="*/ 95 h 148"/>
                <a:gd name="T22" fmla="*/ 66758804 w 150"/>
                <a:gd name="T23" fmla="*/ 171 h 148"/>
                <a:gd name="T24" fmla="*/ 66758804 w 150"/>
                <a:gd name="T25" fmla="*/ 240 h 148"/>
                <a:gd name="T26" fmla="*/ 66758804 w 150"/>
                <a:gd name="T27" fmla="*/ 227 h 148"/>
                <a:gd name="T28" fmla="*/ 66758804 w 150"/>
                <a:gd name="T29" fmla="*/ 231 h 148"/>
                <a:gd name="T30" fmla="*/ 66758804 w 150"/>
                <a:gd name="T31" fmla="*/ 240 h 148"/>
                <a:gd name="T32" fmla="*/ 66758804 w 150"/>
                <a:gd name="T33" fmla="*/ 240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148"/>
                <a:gd name="T53" fmla="*/ 150 w 150"/>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148">
                  <a:moveTo>
                    <a:pt x="58" y="146"/>
                  </a:moveTo>
                  <a:lnTo>
                    <a:pt x="66" y="127"/>
                  </a:lnTo>
                  <a:lnTo>
                    <a:pt x="0" y="6"/>
                  </a:lnTo>
                  <a:lnTo>
                    <a:pt x="5" y="0"/>
                  </a:lnTo>
                  <a:lnTo>
                    <a:pt x="132" y="38"/>
                  </a:lnTo>
                  <a:lnTo>
                    <a:pt x="147" y="26"/>
                  </a:lnTo>
                  <a:lnTo>
                    <a:pt x="150" y="28"/>
                  </a:lnTo>
                  <a:lnTo>
                    <a:pt x="111" y="80"/>
                  </a:lnTo>
                  <a:lnTo>
                    <a:pt x="109" y="79"/>
                  </a:lnTo>
                  <a:lnTo>
                    <a:pt x="119" y="56"/>
                  </a:lnTo>
                  <a:lnTo>
                    <a:pt x="75" y="44"/>
                  </a:lnTo>
                  <a:lnTo>
                    <a:pt x="49" y="79"/>
                  </a:lnTo>
                  <a:lnTo>
                    <a:pt x="73" y="119"/>
                  </a:lnTo>
                  <a:lnTo>
                    <a:pt x="89" y="105"/>
                  </a:lnTo>
                  <a:lnTo>
                    <a:pt x="91" y="107"/>
                  </a:lnTo>
                  <a:lnTo>
                    <a:pt x="61" y="148"/>
                  </a:lnTo>
                  <a:lnTo>
                    <a:pt x="58" y="146"/>
                  </a:lnTo>
                  <a:close/>
                </a:path>
              </a:pathLst>
            </a:custGeom>
            <a:solidFill>
              <a:schemeClr val="bg1"/>
            </a:solidFill>
            <a:ln w="9525">
              <a:noFill/>
              <a:round/>
              <a:headEnd/>
              <a:tailEnd/>
            </a:ln>
          </p:spPr>
          <p:txBody>
            <a:bodyPr/>
            <a:lstStyle/>
            <a:p>
              <a:endParaRPr lang="en-US"/>
            </a:p>
          </p:txBody>
        </p:sp>
        <p:sp>
          <p:nvSpPr>
            <p:cNvPr id="37051" name="Freeform 114"/>
            <p:cNvSpPr>
              <a:spLocks noChangeAspect="1"/>
            </p:cNvSpPr>
            <p:nvPr/>
          </p:nvSpPr>
          <p:spPr bwMode="auto">
            <a:xfrm>
              <a:off x="2294" y="1108"/>
              <a:ext cx="35" cy="8"/>
            </a:xfrm>
            <a:custGeom>
              <a:avLst/>
              <a:gdLst>
                <a:gd name="T0" fmla="*/ 72511919 w 51"/>
                <a:gd name="T1" fmla="*/ 141 h 46"/>
                <a:gd name="T2" fmla="*/ 72511919 w 51"/>
                <a:gd name="T3" fmla="*/ 46 h 46"/>
                <a:gd name="T4" fmla="*/ 0 w 51"/>
                <a:gd name="T5" fmla="*/ 0 h 46"/>
                <a:gd name="T6" fmla="*/ 72511919 w 51"/>
                <a:gd name="T7" fmla="*/ 141 h 46"/>
                <a:gd name="T8" fmla="*/ 0 60000 65536"/>
                <a:gd name="T9" fmla="*/ 0 60000 65536"/>
                <a:gd name="T10" fmla="*/ 0 60000 65536"/>
                <a:gd name="T11" fmla="*/ 0 60000 65536"/>
                <a:gd name="T12" fmla="*/ 0 w 51"/>
                <a:gd name="T13" fmla="*/ 0 h 46"/>
                <a:gd name="T14" fmla="*/ 51 w 51"/>
                <a:gd name="T15" fmla="*/ 46 h 46"/>
              </a:gdLst>
              <a:ahLst/>
              <a:cxnLst>
                <a:cxn ang="T8">
                  <a:pos x="T0" y="T1"/>
                </a:cxn>
                <a:cxn ang="T9">
                  <a:pos x="T2" y="T3"/>
                </a:cxn>
                <a:cxn ang="T10">
                  <a:pos x="T4" y="T5"/>
                </a:cxn>
                <a:cxn ang="T11">
                  <a:pos x="T6" y="T7"/>
                </a:cxn>
              </a:cxnLst>
              <a:rect l="T12" t="T13" r="T14" b="T15"/>
              <a:pathLst>
                <a:path w="51" h="46">
                  <a:moveTo>
                    <a:pt x="27" y="46"/>
                  </a:moveTo>
                  <a:lnTo>
                    <a:pt x="51" y="15"/>
                  </a:lnTo>
                  <a:lnTo>
                    <a:pt x="0" y="0"/>
                  </a:lnTo>
                  <a:lnTo>
                    <a:pt x="27" y="46"/>
                  </a:lnTo>
                  <a:close/>
                </a:path>
              </a:pathLst>
            </a:custGeom>
            <a:solidFill>
              <a:schemeClr val="tx1"/>
            </a:solidFill>
            <a:ln w="9525">
              <a:noFill/>
              <a:round/>
              <a:headEnd/>
              <a:tailEnd/>
            </a:ln>
          </p:spPr>
          <p:txBody>
            <a:bodyPr/>
            <a:lstStyle/>
            <a:p>
              <a:endParaRPr lang="en-US"/>
            </a:p>
          </p:txBody>
        </p:sp>
        <p:sp>
          <p:nvSpPr>
            <p:cNvPr id="37052" name="Freeform 115"/>
            <p:cNvSpPr>
              <a:spLocks noChangeAspect="1"/>
            </p:cNvSpPr>
            <p:nvPr/>
          </p:nvSpPr>
          <p:spPr bwMode="auto">
            <a:xfrm>
              <a:off x="2294" y="1108"/>
              <a:ext cx="35" cy="8"/>
            </a:xfrm>
            <a:custGeom>
              <a:avLst/>
              <a:gdLst>
                <a:gd name="T0" fmla="*/ 72511919 w 51"/>
                <a:gd name="T1" fmla="*/ 25 h 46"/>
                <a:gd name="T2" fmla="*/ 72511919 w 51"/>
                <a:gd name="T3" fmla="*/ 61 h 46"/>
                <a:gd name="T4" fmla="*/ 72511919 w 51"/>
                <a:gd name="T5" fmla="*/ 46 h 46"/>
                <a:gd name="T6" fmla="*/ 0 w 51"/>
                <a:gd name="T7" fmla="*/ 0 h 46"/>
                <a:gd name="T8" fmla="*/ 72511919 w 51"/>
                <a:gd name="T9" fmla="*/ 141 h 46"/>
                <a:gd name="T10" fmla="*/ 72511919 w 51"/>
                <a:gd name="T11" fmla="*/ 135 h 46"/>
                <a:gd name="T12" fmla="*/ 72511919 w 51"/>
                <a:gd name="T13" fmla="*/ 25 h 46"/>
                <a:gd name="T14" fmla="*/ 0 60000 65536"/>
                <a:gd name="T15" fmla="*/ 0 60000 65536"/>
                <a:gd name="T16" fmla="*/ 0 60000 65536"/>
                <a:gd name="T17" fmla="*/ 0 60000 65536"/>
                <a:gd name="T18" fmla="*/ 0 60000 65536"/>
                <a:gd name="T19" fmla="*/ 0 60000 65536"/>
                <a:gd name="T20" fmla="*/ 0 60000 65536"/>
                <a:gd name="T21" fmla="*/ 0 w 51"/>
                <a:gd name="T22" fmla="*/ 0 h 46"/>
                <a:gd name="T23" fmla="*/ 51 w 5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6">
                  <a:moveTo>
                    <a:pt x="9" y="8"/>
                  </a:moveTo>
                  <a:lnTo>
                    <a:pt x="47" y="20"/>
                  </a:lnTo>
                  <a:lnTo>
                    <a:pt x="51" y="15"/>
                  </a:lnTo>
                  <a:lnTo>
                    <a:pt x="0" y="0"/>
                  </a:lnTo>
                  <a:lnTo>
                    <a:pt x="27" y="46"/>
                  </a:lnTo>
                  <a:lnTo>
                    <a:pt x="30" y="44"/>
                  </a:lnTo>
                  <a:lnTo>
                    <a:pt x="9" y="8"/>
                  </a:lnTo>
                  <a:close/>
                </a:path>
              </a:pathLst>
            </a:custGeom>
            <a:solidFill>
              <a:srgbClr val="A7BCBD"/>
            </a:solidFill>
            <a:ln w="9525">
              <a:noFill/>
              <a:round/>
              <a:headEnd/>
              <a:tailEnd/>
            </a:ln>
          </p:spPr>
          <p:txBody>
            <a:bodyPr/>
            <a:lstStyle/>
            <a:p>
              <a:endParaRPr lang="en-US"/>
            </a:p>
          </p:txBody>
        </p:sp>
        <p:sp>
          <p:nvSpPr>
            <p:cNvPr id="37053" name="Freeform 116"/>
            <p:cNvSpPr>
              <a:spLocks noChangeAspect="1"/>
            </p:cNvSpPr>
            <p:nvPr/>
          </p:nvSpPr>
          <p:spPr bwMode="auto">
            <a:xfrm>
              <a:off x="2326" y="1081"/>
              <a:ext cx="130" cy="27"/>
            </a:xfrm>
            <a:custGeom>
              <a:avLst/>
              <a:gdLst>
                <a:gd name="T0" fmla="*/ 64225548 w 192"/>
                <a:gd name="T1" fmla="*/ 267 h 158"/>
                <a:gd name="T2" fmla="*/ 64225548 w 192"/>
                <a:gd name="T3" fmla="*/ 267 h 158"/>
                <a:gd name="T4" fmla="*/ 64225548 w 192"/>
                <a:gd name="T5" fmla="*/ 139 h 158"/>
                <a:gd name="T6" fmla="*/ 37144791 w 192"/>
                <a:gd name="T7" fmla="*/ 166 h 158"/>
                <a:gd name="T8" fmla="*/ 0 w 192"/>
                <a:gd name="T9" fmla="*/ 159 h 158"/>
                <a:gd name="T10" fmla="*/ 64225548 w 192"/>
                <a:gd name="T11" fmla="*/ 45 h 158"/>
                <a:gd name="T12" fmla="*/ 64225548 w 192"/>
                <a:gd name="T13" fmla="*/ 27 h 158"/>
                <a:gd name="T14" fmla="*/ 64225548 w 192"/>
                <a:gd name="T15" fmla="*/ 12 h 158"/>
                <a:gd name="T16" fmla="*/ 64225548 w 192"/>
                <a:gd name="T17" fmla="*/ 3 h 158"/>
                <a:gd name="T18" fmla="*/ 64225548 w 192"/>
                <a:gd name="T19" fmla="*/ 0 h 158"/>
                <a:gd name="T20" fmla="*/ 64225548 w 192"/>
                <a:gd name="T21" fmla="*/ 0 h 158"/>
                <a:gd name="T22" fmla="*/ 64225548 w 192"/>
                <a:gd name="T23" fmla="*/ 3 h 158"/>
                <a:gd name="T24" fmla="*/ 64225548 w 192"/>
                <a:gd name="T25" fmla="*/ 8 h 158"/>
                <a:gd name="T26" fmla="*/ 64225548 w 192"/>
                <a:gd name="T27" fmla="*/ 20 h 158"/>
                <a:gd name="T28" fmla="*/ 64225548 w 192"/>
                <a:gd name="T29" fmla="*/ 52 h 158"/>
                <a:gd name="T30" fmla="*/ 64225548 w 192"/>
                <a:gd name="T31" fmla="*/ 82 h 158"/>
                <a:gd name="T32" fmla="*/ 64225548 w 192"/>
                <a:gd name="T33" fmla="*/ 114 h 158"/>
                <a:gd name="T34" fmla="*/ 64225548 w 192"/>
                <a:gd name="T35" fmla="*/ 134 h 158"/>
                <a:gd name="T36" fmla="*/ 64225548 w 192"/>
                <a:gd name="T37" fmla="*/ 146 h 158"/>
                <a:gd name="T38" fmla="*/ 64225548 w 192"/>
                <a:gd name="T39" fmla="*/ 151 h 158"/>
                <a:gd name="T40" fmla="*/ 64225548 w 192"/>
                <a:gd name="T41" fmla="*/ 146 h 158"/>
                <a:gd name="T42" fmla="*/ 64225548 w 192"/>
                <a:gd name="T43" fmla="*/ 144 h 158"/>
                <a:gd name="T44" fmla="*/ 64225548 w 192"/>
                <a:gd name="T45" fmla="*/ 139 h 158"/>
                <a:gd name="T46" fmla="*/ 64225548 w 192"/>
                <a:gd name="T47" fmla="*/ 144 h 158"/>
                <a:gd name="T48" fmla="*/ 64225548 w 192"/>
                <a:gd name="T49" fmla="*/ 164 h 158"/>
                <a:gd name="T50" fmla="*/ 64225548 w 192"/>
                <a:gd name="T51" fmla="*/ 179 h 158"/>
                <a:gd name="T52" fmla="*/ 64225548 w 192"/>
                <a:gd name="T53" fmla="*/ 188 h 158"/>
                <a:gd name="T54" fmla="*/ 64225548 w 192"/>
                <a:gd name="T55" fmla="*/ 193 h 158"/>
                <a:gd name="T56" fmla="*/ 64225548 w 192"/>
                <a:gd name="T57" fmla="*/ 196 h 158"/>
                <a:gd name="T58" fmla="*/ 64225548 w 192"/>
                <a:gd name="T59" fmla="*/ 196 h 158"/>
                <a:gd name="T60" fmla="*/ 64225548 w 192"/>
                <a:gd name="T61" fmla="*/ 196 h 158"/>
                <a:gd name="T62" fmla="*/ 64225548 w 192"/>
                <a:gd name="T63" fmla="*/ 193 h 158"/>
                <a:gd name="T64" fmla="*/ 64225548 w 192"/>
                <a:gd name="T65" fmla="*/ 179 h 158"/>
                <a:gd name="T66" fmla="*/ 64225548 w 192"/>
                <a:gd name="T67" fmla="*/ 203 h 158"/>
                <a:gd name="T68" fmla="*/ 64225548 w 192"/>
                <a:gd name="T69" fmla="*/ 267 h 158"/>
                <a:gd name="T70" fmla="*/ 64225548 w 192"/>
                <a:gd name="T71" fmla="*/ 267 h 158"/>
                <a:gd name="T72" fmla="*/ 64225548 w 192"/>
                <a:gd name="T73" fmla="*/ 267 h 158"/>
                <a:gd name="T74" fmla="*/ 64225548 w 192"/>
                <a:gd name="T75" fmla="*/ 267 h 158"/>
                <a:gd name="T76" fmla="*/ 64225548 w 192"/>
                <a:gd name="T77" fmla="*/ 267 h 1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2"/>
                <a:gd name="T118" fmla="*/ 0 h 158"/>
                <a:gd name="T119" fmla="*/ 192 w 192"/>
                <a:gd name="T120" fmla="*/ 158 h 1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2" h="158">
                  <a:moveTo>
                    <a:pt x="89" y="155"/>
                  </a:moveTo>
                  <a:lnTo>
                    <a:pt x="100" y="137"/>
                  </a:lnTo>
                  <a:lnTo>
                    <a:pt x="21" y="56"/>
                  </a:lnTo>
                  <a:lnTo>
                    <a:pt x="1" y="67"/>
                  </a:lnTo>
                  <a:lnTo>
                    <a:pt x="0" y="64"/>
                  </a:lnTo>
                  <a:lnTo>
                    <a:pt x="47" y="18"/>
                  </a:lnTo>
                  <a:lnTo>
                    <a:pt x="56" y="11"/>
                  </a:lnTo>
                  <a:lnTo>
                    <a:pt x="64" y="5"/>
                  </a:lnTo>
                  <a:lnTo>
                    <a:pt x="71" y="1"/>
                  </a:lnTo>
                  <a:lnTo>
                    <a:pt x="79" y="0"/>
                  </a:lnTo>
                  <a:lnTo>
                    <a:pt x="85" y="0"/>
                  </a:lnTo>
                  <a:lnTo>
                    <a:pt x="91" y="1"/>
                  </a:lnTo>
                  <a:lnTo>
                    <a:pt x="96" y="3"/>
                  </a:lnTo>
                  <a:lnTo>
                    <a:pt x="101" y="8"/>
                  </a:lnTo>
                  <a:lnTo>
                    <a:pt x="109" y="21"/>
                  </a:lnTo>
                  <a:lnTo>
                    <a:pt x="110" y="33"/>
                  </a:lnTo>
                  <a:lnTo>
                    <a:pt x="107" y="46"/>
                  </a:lnTo>
                  <a:lnTo>
                    <a:pt x="102" y="54"/>
                  </a:lnTo>
                  <a:lnTo>
                    <a:pt x="156" y="59"/>
                  </a:lnTo>
                  <a:lnTo>
                    <a:pt x="167" y="61"/>
                  </a:lnTo>
                  <a:lnTo>
                    <a:pt x="176" y="59"/>
                  </a:lnTo>
                  <a:lnTo>
                    <a:pt x="183" y="58"/>
                  </a:lnTo>
                  <a:lnTo>
                    <a:pt x="189" y="56"/>
                  </a:lnTo>
                  <a:lnTo>
                    <a:pt x="192" y="58"/>
                  </a:lnTo>
                  <a:lnTo>
                    <a:pt x="182" y="66"/>
                  </a:lnTo>
                  <a:lnTo>
                    <a:pt x="175" y="72"/>
                  </a:lnTo>
                  <a:lnTo>
                    <a:pt x="168" y="76"/>
                  </a:lnTo>
                  <a:lnTo>
                    <a:pt x="162" y="78"/>
                  </a:lnTo>
                  <a:lnTo>
                    <a:pt x="157" y="79"/>
                  </a:lnTo>
                  <a:lnTo>
                    <a:pt x="151" y="79"/>
                  </a:lnTo>
                  <a:lnTo>
                    <a:pt x="143" y="79"/>
                  </a:lnTo>
                  <a:lnTo>
                    <a:pt x="136" y="78"/>
                  </a:lnTo>
                  <a:lnTo>
                    <a:pt x="90" y="72"/>
                  </a:lnTo>
                  <a:lnTo>
                    <a:pt x="80" y="82"/>
                  </a:lnTo>
                  <a:lnTo>
                    <a:pt x="116" y="120"/>
                  </a:lnTo>
                  <a:lnTo>
                    <a:pt x="133" y="110"/>
                  </a:lnTo>
                  <a:lnTo>
                    <a:pt x="136" y="113"/>
                  </a:lnTo>
                  <a:lnTo>
                    <a:pt x="91" y="158"/>
                  </a:lnTo>
                  <a:lnTo>
                    <a:pt x="89" y="155"/>
                  </a:lnTo>
                  <a:close/>
                </a:path>
              </a:pathLst>
            </a:custGeom>
            <a:solidFill>
              <a:schemeClr val="bg1"/>
            </a:solidFill>
            <a:ln w="9525">
              <a:noFill/>
              <a:round/>
              <a:headEnd/>
              <a:tailEnd/>
            </a:ln>
          </p:spPr>
          <p:txBody>
            <a:bodyPr/>
            <a:lstStyle/>
            <a:p>
              <a:endParaRPr lang="en-US"/>
            </a:p>
          </p:txBody>
        </p:sp>
        <p:sp>
          <p:nvSpPr>
            <p:cNvPr id="37054" name="Freeform 117"/>
            <p:cNvSpPr>
              <a:spLocks noChangeAspect="1"/>
            </p:cNvSpPr>
            <p:nvPr/>
          </p:nvSpPr>
          <p:spPr bwMode="auto">
            <a:xfrm>
              <a:off x="2350" y="1084"/>
              <a:ext cx="40" cy="11"/>
            </a:xfrm>
            <a:custGeom>
              <a:avLst/>
              <a:gdLst>
                <a:gd name="T0" fmla="*/ 64983088 w 59"/>
                <a:gd name="T1" fmla="*/ 202 h 63"/>
                <a:gd name="T2" fmla="*/ 64983088 w 59"/>
                <a:gd name="T3" fmla="*/ 164 h 63"/>
                <a:gd name="T4" fmla="*/ 64983088 w 59"/>
                <a:gd name="T5" fmla="*/ 122 h 63"/>
                <a:gd name="T6" fmla="*/ 64983088 w 59"/>
                <a:gd name="T7" fmla="*/ 74 h 63"/>
                <a:gd name="T8" fmla="*/ 64983088 w 59"/>
                <a:gd name="T9" fmla="*/ 29 h 63"/>
                <a:gd name="T10" fmla="*/ 64983088 w 59"/>
                <a:gd name="T11" fmla="*/ 16 h 63"/>
                <a:gd name="T12" fmla="*/ 64983088 w 59"/>
                <a:gd name="T13" fmla="*/ 3 h 63"/>
                <a:gd name="T14" fmla="*/ 64983088 w 59"/>
                <a:gd name="T15" fmla="*/ 0 h 63"/>
                <a:gd name="T16" fmla="*/ 64983088 w 59"/>
                <a:gd name="T17" fmla="*/ 0 h 63"/>
                <a:gd name="T18" fmla="*/ 64983088 w 59"/>
                <a:gd name="T19" fmla="*/ 3 h 63"/>
                <a:gd name="T20" fmla="*/ 64983088 w 59"/>
                <a:gd name="T21" fmla="*/ 6 h 63"/>
                <a:gd name="T22" fmla="*/ 64983088 w 59"/>
                <a:gd name="T23" fmla="*/ 19 h 63"/>
                <a:gd name="T24" fmla="*/ 64983088 w 59"/>
                <a:gd name="T25" fmla="*/ 32 h 63"/>
                <a:gd name="T26" fmla="*/ 64983088 w 59"/>
                <a:gd name="T27" fmla="*/ 39 h 63"/>
                <a:gd name="T28" fmla="*/ 64983088 w 59"/>
                <a:gd name="T29" fmla="*/ 51 h 63"/>
                <a:gd name="T30" fmla="*/ 64983088 w 59"/>
                <a:gd name="T31" fmla="*/ 64 h 63"/>
                <a:gd name="T32" fmla="*/ 0 w 59"/>
                <a:gd name="T33" fmla="*/ 71 h 63"/>
                <a:gd name="T34" fmla="*/ 64983088 w 59"/>
                <a:gd name="T35" fmla="*/ 202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3"/>
                <a:gd name="T56" fmla="*/ 59 w 59"/>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3">
                  <a:moveTo>
                    <a:pt x="40" y="63"/>
                  </a:moveTo>
                  <a:lnTo>
                    <a:pt x="49" y="51"/>
                  </a:lnTo>
                  <a:lnTo>
                    <a:pt x="56" y="38"/>
                  </a:lnTo>
                  <a:lnTo>
                    <a:pt x="59" y="23"/>
                  </a:lnTo>
                  <a:lnTo>
                    <a:pt x="50" y="9"/>
                  </a:lnTo>
                  <a:lnTo>
                    <a:pt x="45" y="5"/>
                  </a:lnTo>
                  <a:lnTo>
                    <a:pt x="40" y="1"/>
                  </a:lnTo>
                  <a:lnTo>
                    <a:pt x="35" y="0"/>
                  </a:lnTo>
                  <a:lnTo>
                    <a:pt x="30" y="0"/>
                  </a:lnTo>
                  <a:lnTo>
                    <a:pt x="25" y="1"/>
                  </a:lnTo>
                  <a:lnTo>
                    <a:pt x="20" y="2"/>
                  </a:lnTo>
                  <a:lnTo>
                    <a:pt x="15" y="6"/>
                  </a:lnTo>
                  <a:lnTo>
                    <a:pt x="11" y="10"/>
                  </a:lnTo>
                  <a:lnTo>
                    <a:pt x="9" y="12"/>
                  </a:lnTo>
                  <a:lnTo>
                    <a:pt x="7" y="16"/>
                  </a:lnTo>
                  <a:lnTo>
                    <a:pt x="3" y="20"/>
                  </a:lnTo>
                  <a:lnTo>
                    <a:pt x="0" y="22"/>
                  </a:lnTo>
                  <a:lnTo>
                    <a:pt x="40" y="63"/>
                  </a:lnTo>
                  <a:close/>
                </a:path>
              </a:pathLst>
            </a:custGeom>
            <a:solidFill>
              <a:schemeClr val="tx1"/>
            </a:solidFill>
            <a:ln w="9525">
              <a:noFill/>
              <a:round/>
              <a:headEnd/>
              <a:tailEnd/>
            </a:ln>
          </p:spPr>
          <p:txBody>
            <a:bodyPr/>
            <a:lstStyle/>
            <a:p>
              <a:endParaRPr lang="en-US"/>
            </a:p>
          </p:txBody>
        </p:sp>
        <p:sp>
          <p:nvSpPr>
            <p:cNvPr id="37055" name="Freeform 118"/>
            <p:cNvSpPr>
              <a:spLocks noChangeAspect="1"/>
            </p:cNvSpPr>
            <p:nvPr/>
          </p:nvSpPr>
          <p:spPr bwMode="auto">
            <a:xfrm>
              <a:off x="2350" y="1084"/>
              <a:ext cx="35" cy="11"/>
            </a:xfrm>
            <a:custGeom>
              <a:avLst/>
              <a:gdLst>
                <a:gd name="T0" fmla="*/ 72511919 w 51"/>
                <a:gd name="T1" fmla="*/ 87 h 63"/>
                <a:gd name="T2" fmla="*/ 72511919 w 51"/>
                <a:gd name="T3" fmla="*/ 80 h 63"/>
                <a:gd name="T4" fmla="*/ 72511919 w 51"/>
                <a:gd name="T5" fmla="*/ 67 h 63"/>
                <a:gd name="T6" fmla="*/ 72511919 w 51"/>
                <a:gd name="T7" fmla="*/ 55 h 63"/>
                <a:gd name="T8" fmla="*/ 72511919 w 51"/>
                <a:gd name="T9" fmla="*/ 48 h 63"/>
                <a:gd name="T10" fmla="*/ 72511919 w 51"/>
                <a:gd name="T11" fmla="*/ 23 h 63"/>
                <a:gd name="T12" fmla="*/ 72511919 w 51"/>
                <a:gd name="T13" fmla="*/ 16 h 63"/>
                <a:gd name="T14" fmla="*/ 72511919 w 51"/>
                <a:gd name="T15" fmla="*/ 16 h 63"/>
                <a:gd name="T16" fmla="*/ 72511919 w 51"/>
                <a:gd name="T17" fmla="*/ 32 h 63"/>
                <a:gd name="T18" fmla="*/ 72511919 w 51"/>
                <a:gd name="T19" fmla="*/ 32 h 63"/>
                <a:gd name="T20" fmla="*/ 72511919 w 51"/>
                <a:gd name="T21" fmla="*/ 29 h 63"/>
                <a:gd name="T22" fmla="*/ 72511919 w 51"/>
                <a:gd name="T23" fmla="*/ 29 h 63"/>
                <a:gd name="T24" fmla="*/ 72511919 w 51"/>
                <a:gd name="T25" fmla="*/ 29 h 63"/>
                <a:gd name="T26" fmla="*/ 72511919 w 51"/>
                <a:gd name="T27" fmla="*/ 16 h 63"/>
                <a:gd name="T28" fmla="*/ 72511919 w 51"/>
                <a:gd name="T29" fmla="*/ 3 h 63"/>
                <a:gd name="T30" fmla="*/ 72511919 w 51"/>
                <a:gd name="T31" fmla="*/ 0 h 63"/>
                <a:gd name="T32" fmla="*/ 72511919 w 51"/>
                <a:gd name="T33" fmla="*/ 0 h 63"/>
                <a:gd name="T34" fmla="*/ 72511919 w 51"/>
                <a:gd name="T35" fmla="*/ 3 h 63"/>
                <a:gd name="T36" fmla="*/ 72511919 w 51"/>
                <a:gd name="T37" fmla="*/ 6 h 63"/>
                <a:gd name="T38" fmla="*/ 72511919 w 51"/>
                <a:gd name="T39" fmla="*/ 19 h 63"/>
                <a:gd name="T40" fmla="*/ 72511919 w 51"/>
                <a:gd name="T41" fmla="*/ 32 h 63"/>
                <a:gd name="T42" fmla="*/ 72511919 w 51"/>
                <a:gd name="T43" fmla="*/ 39 h 63"/>
                <a:gd name="T44" fmla="*/ 72511919 w 51"/>
                <a:gd name="T45" fmla="*/ 51 h 63"/>
                <a:gd name="T46" fmla="*/ 72511919 w 51"/>
                <a:gd name="T47" fmla="*/ 64 h 63"/>
                <a:gd name="T48" fmla="*/ 0 w 51"/>
                <a:gd name="T49" fmla="*/ 71 h 63"/>
                <a:gd name="T50" fmla="*/ 72511919 w 51"/>
                <a:gd name="T51" fmla="*/ 202 h 63"/>
                <a:gd name="T52" fmla="*/ 72511919 w 51"/>
                <a:gd name="T53" fmla="*/ 202 h 63"/>
                <a:gd name="T54" fmla="*/ 72511919 w 51"/>
                <a:gd name="T55" fmla="*/ 202 h 63"/>
                <a:gd name="T56" fmla="*/ 72511919 w 51"/>
                <a:gd name="T57" fmla="*/ 202 h 63"/>
                <a:gd name="T58" fmla="*/ 72511919 w 51"/>
                <a:gd name="T59" fmla="*/ 202 h 63"/>
                <a:gd name="T60" fmla="*/ 72511919 w 51"/>
                <a:gd name="T61" fmla="*/ 87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
                <a:gd name="T94" fmla="*/ 0 h 63"/>
                <a:gd name="T95" fmla="*/ 51 w 51"/>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 h="63">
                  <a:moveTo>
                    <a:pt x="5" y="27"/>
                  </a:moveTo>
                  <a:lnTo>
                    <a:pt x="8" y="25"/>
                  </a:lnTo>
                  <a:lnTo>
                    <a:pt x="10" y="21"/>
                  </a:lnTo>
                  <a:lnTo>
                    <a:pt x="13" y="17"/>
                  </a:lnTo>
                  <a:lnTo>
                    <a:pt x="15" y="15"/>
                  </a:lnTo>
                  <a:lnTo>
                    <a:pt x="24" y="7"/>
                  </a:lnTo>
                  <a:lnTo>
                    <a:pt x="33" y="5"/>
                  </a:lnTo>
                  <a:lnTo>
                    <a:pt x="43" y="5"/>
                  </a:lnTo>
                  <a:lnTo>
                    <a:pt x="51" y="10"/>
                  </a:lnTo>
                  <a:lnTo>
                    <a:pt x="50" y="10"/>
                  </a:lnTo>
                  <a:lnTo>
                    <a:pt x="50" y="9"/>
                  </a:lnTo>
                  <a:lnTo>
                    <a:pt x="45" y="5"/>
                  </a:lnTo>
                  <a:lnTo>
                    <a:pt x="40" y="1"/>
                  </a:lnTo>
                  <a:lnTo>
                    <a:pt x="35" y="0"/>
                  </a:lnTo>
                  <a:lnTo>
                    <a:pt x="30" y="0"/>
                  </a:lnTo>
                  <a:lnTo>
                    <a:pt x="25" y="1"/>
                  </a:lnTo>
                  <a:lnTo>
                    <a:pt x="20" y="2"/>
                  </a:lnTo>
                  <a:lnTo>
                    <a:pt x="15" y="6"/>
                  </a:lnTo>
                  <a:lnTo>
                    <a:pt x="11" y="10"/>
                  </a:lnTo>
                  <a:lnTo>
                    <a:pt x="9" y="12"/>
                  </a:lnTo>
                  <a:lnTo>
                    <a:pt x="7" y="16"/>
                  </a:lnTo>
                  <a:lnTo>
                    <a:pt x="3" y="20"/>
                  </a:lnTo>
                  <a:lnTo>
                    <a:pt x="0" y="22"/>
                  </a:lnTo>
                  <a:lnTo>
                    <a:pt x="40" y="63"/>
                  </a:lnTo>
                  <a:lnTo>
                    <a:pt x="5" y="27"/>
                  </a:lnTo>
                  <a:close/>
                </a:path>
              </a:pathLst>
            </a:custGeom>
            <a:solidFill>
              <a:srgbClr val="A7BCBD"/>
            </a:solidFill>
            <a:ln w="9525">
              <a:noFill/>
              <a:round/>
              <a:headEnd/>
              <a:tailEnd/>
            </a:ln>
          </p:spPr>
          <p:txBody>
            <a:bodyPr/>
            <a:lstStyle/>
            <a:p>
              <a:endParaRPr lang="en-US"/>
            </a:p>
          </p:txBody>
        </p:sp>
        <p:sp>
          <p:nvSpPr>
            <p:cNvPr id="37056" name="Freeform 119"/>
            <p:cNvSpPr>
              <a:spLocks noChangeAspect="1"/>
            </p:cNvSpPr>
            <p:nvPr/>
          </p:nvSpPr>
          <p:spPr bwMode="auto">
            <a:xfrm>
              <a:off x="2392" y="1063"/>
              <a:ext cx="109" cy="28"/>
            </a:xfrm>
            <a:custGeom>
              <a:avLst/>
              <a:gdLst>
                <a:gd name="T0" fmla="*/ 67871375 w 160"/>
                <a:gd name="T1" fmla="*/ 265 h 164"/>
                <a:gd name="T2" fmla="*/ 67871375 w 160"/>
                <a:gd name="T3" fmla="*/ 265 h 164"/>
                <a:gd name="T4" fmla="*/ 67871375 w 160"/>
                <a:gd name="T5" fmla="*/ 132 h 164"/>
                <a:gd name="T6" fmla="*/ 67871375 w 160"/>
                <a:gd name="T7" fmla="*/ 169 h 164"/>
                <a:gd name="T8" fmla="*/ 67871375 w 160"/>
                <a:gd name="T9" fmla="*/ 187 h 164"/>
                <a:gd name="T10" fmla="*/ 67871375 w 160"/>
                <a:gd name="T11" fmla="*/ 204 h 164"/>
                <a:gd name="T12" fmla="*/ 67871375 w 160"/>
                <a:gd name="T13" fmla="*/ 233 h 164"/>
                <a:gd name="T14" fmla="*/ 67871375 w 160"/>
                <a:gd name="T15" fmla="*/ 265 h 164"/>
                <a:gd name="T16" fmla="*/ 67871375 w 160"/>
                <a:gd name="T17" fmla="*/ 265 h 164"/>
                <a:gd name="T18" fmla="*/ 0 w 160"/>
                <a:gd name="T19" fmla="*/ 196 h 164"/>
                <a:gd name="T20" fmla="*/ 67871375 w 160"/>
                <a:gd name="T21" fmla="*/ 0 h 164"/>
                <a:gd name="T22" fmla="*/ 67871375 w 160"/>
                <a:gd name="T23" fmla="*/ 86 h 164"/>
                <a:gd name="T24" fmla="*/ 67871375 w 160"/>
                <a:gd name="T25" fmla="*/ 96 h 164"/>
                <a:gd name="T26" fmla="*/ 67871375 w 160"/>
                <a:gd name="T27" fmla="*/ 76 h 164"/>
                <a:gd name="T28" fmla="*/ 67871375 w 160"/>
                <a:gd name="T29" fmla="*/ 64 h 164"/>
                <a:gd name="T30" fmla="*/ 67871375 w 160"/>
                <a:gd name="T31" fmla="*/ 54 h 164"/>
                <a:gd name="T32" fmla="*/ 67871375 w 160"/>
                <a:gd name="T33" fmla="*/ 49 h 164"/>
                <a:gd name="T34" fmla="*/ 67871375 w 160"/>
                <a:gd name="T35" fmla="*/ 47 h 164"/>
                <a:gd name="T36" fmla="*/ 67871375 w 160"/>
                <a:gd name="T37" fmla="*/ 49 h 164"/>
                <a:gd name="T38" fmla="*/ 67871375 w 160"/>
                <a:gd name="T39" fmla="*/ 52 h 164"/>
                <a:gd name="T40" fmla="*/ 67871375 w 160"/>
                <a:gd name="T41" fmla="*/ 61 h 164"/>
                <a:gd name="T42" fmla="*/ 67871375 w 160"/>
                <a:gd name="T43" fmla="*/ 98 h 164"/>
                <a:gd name="T44" fmla="*/ 67871375 w 160"/>
                <a:gd name="T45" fmla="*/ 265 h 164"/>
                <a:gd name="T46" fmla="*/ 67871375 w 160"/>
                <a:gd name="T47" fmla="*/ 265 h 164"/>
                <a:gd name="T48" fmla="*/ 67871375 w 160"/>
                <a:gd name="T49" fmla="*/ 265 h 164"/>
                <a:gd name="T50" fmla="*/ 67871375 w 160"/>
                <a:gd name="T51" fmla="*/ 265 h 164"/>
                <a:gd name="T52" fmla="*/ 67871375 w 160"/>
                <a:gd name="T53" fmla="*/ 265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164"/>
                <a:gd name="T83" fmla="*/ 160 w 160"/>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164">
                  <a:moveTo>
                    <a:pt x="101" y="162"/>
                  </a:moveTo>
                  <a:lnTo>
                    <a:pt x="117" y="145"/>
                  </a:lnTo>
                  <a:lnTo>
                    <a:pt x="49" y="54"/>
                  </a:lnTo>
                  <a:lnTo>
                    <a:pt x="29" y="69"/>
                  </a:lnTo>
                  <a:lnTo>
                    <a:pt x="21" y="76"/>
                  </a:lnTo>
                  <a:lnTo>
                    <a:pt x="19" y="83"/>
                  </a:lnTo>
                  <a:lnTo>
                    <a:pt x="23" y="95"/>
                  </a:lnTo>
                  <a:lnTo>
                    <a:pt x="30" y="111"/>
                  </a:lnTo>
                  <a:lnTo>
                    <a:pt x="26" y="113"/>
                  </a:lnTo>
                  <a:lnTo>
                    <a:pt x="0" y="80"/>
                  </a:lnTo>
                  <a:lnTo>
                    <a:pt x="106" y="0"/>
                  </a:lnTo>
                  <a:lnTo>
                    <a:pt x="131" y="35"/>
                  </a:lnTo>
                  <a:lnTo>
                    <a:pt x="127" y="39"/>
                  </a:lnTo>
                  <a:lnTo>
                    <a:pt x="120" y="31"/>
                  </a:lnTo>
                  <a:lnTo>
                    <a:pt x="114" y="26"/>
                  </a:lnTo>
                  <a:lnTo>
                    <a:pt x="109" y="22"/>
                  </a:lnTo>
                  <a:lnTo>
                    <a:pt x="104" y="20"/>
                  </a:lnTo>
                  <a:lnTo>
                    <a:pt x="100" y="19"/>
                  </a:lnTo>
                  <a:lnTo>
                    <a:pt x="96" y="20"/>
                  </a:lnTo>
                  <a:lnTo>
                    <a:pt x="92" y="21"/>
                  </a:lnTo>
                  <a:lnTo>
                    <a:pt x="87" y="25"/>
                  </a:lnTo>
                  <a:lnTo>
                    <a:pt x="68" y="40"/>
                  </a:lnTo>
                  <a:lnTo>
                    <a:pt x="135" y="131"/>
                  </a:lnTo>
                  <a:lnTo>
                    <a:pt x="157" y="120"/>
                  </a:lnTo>
                  <a:lnTo>
                    <a:pt x="160" y="122"/>
                  </a:lnTo>
                  <a:lnTo>
                    <a:pt x="102" y="164"/>
                  </a:lnTo>
                  <a:lnTo>
                    <a:pt x="101" y="162"/>
                  </a:lnTo>
                  <a:close/>
                </a:path>
              </a:pathLst>
            </a:custGeom>
            <a:solidFill>
              <a:schemeClr val="bg1"/>
            </a:solidFill>
            <a:ln w="9525">
              <a:noFill/>
              <a:round/>
              <a:headEnd/>
              <a:tailEnd/>
            </a:ln>
          </p:spPr>
          <p:txBody>
            <a:bodyPr/>
            <a:lstStyle/>
            <a:p>
              <a:endParaRPr lang="en-US"/>
            </a:p>
          </p:txBody>
        </p:sp>
        <p:sp>
          <p:nvSpPr>
            <p:cNvPr id="37057" name="Freeform 120"/>
            <p:cNvSpPr>
              <a:spLocks noChangeAspect="1"/>
            </p:cNvSpPr>
            <p:nvPr/>
          </p:nvSpPr>
          <p:spPr bwMode="auto">
            <a:xfrm>
              <a:off x="2481" y="1047"/>
              <a:ext cx="146" cy="33"/>
            </a:xfrm>
            <a:custGeom>
              <a:avLst/>
              <a:gdLst>
                <a:gd name="T0" fmla="*/ 68767039 w 214"/>
                <a:gd name="T1" fmla="*/ 234 h 196"/>
                <a:gd name="T2" fmla="*/ 68767039 w 214"/>
                <a:gd name="T3" fmla="*/ 234 h 196"/>
                <a:gd name="T4" fmla="*/ 68767039 w 214"/>
                <a:gd name="T5" fmla="*/ 158 h 196"/>
                <a:gd name="T6" fmla="*/ 40680391 w 214"/>
                <a:gd name="T7" fmla="*/ 168 h 196"/>
                <a:gd name="T8" fmla="*/ 0 w 214"/>
                <a:gd name="T9" fmla="*/ 164 h 196"/>
                <a:gd name="T10" fmla="*/ 68767039 w 214"/>
                <a:gd name="T11" fmla="*/ 123 h 196"/>
                <a:gd name="T12" fmla="*/ 68767039 w 214"/>
                <a:gd name="T13" fmla="*/ 234 h 196"/>
                <a:gd name="T14" fmla="*/ 68767039 w 214"/>
                <a:gd name="T15" fmla="*/ 44 h 196"/>
                <a:gd name="T16" fmla="*/ 68767039 w 214"/>
                <a:gd name="T17" fmla="*/ 0 h 196"/>
                <a:gd name="T18" fmla="*/ 68767039 w 214"/>
                <a:gd name="T19" fmla="*/ 8 h 196"/>
                <a:gd name="T20" fmla="*/ 68767039 w 214"/>
                <a:gd name="T21" fmla="*/ 33 h 196"/>
                <a:gd name="T22" fmla="*/ 68767039 w 214"/>
                <a:gd name="T23" fmla="*/ 234 h 196"/>
                <a:gd name="T24" fmla="*/ 68767039 w 214"/>
                <a:gd name="T25" fmla="*/ 230 h 196"/>
                <a:gd name="T26" fmla="*/ 68767039 w 214"/>
                <a:gd name="T27" fmla="*/ 234 h 196"/>
                <a:gd name="T28" fmla="*/ 68767039 w 214"/>
                <a:gd name="T29" fmla="*/ 234 h 196"/>
                <a:gd name="T30" fmla="*/ 68767039 w 214"/>
                <a:gd name="T31" fmla="*/ 234 h 196"/>
                <a:gd name="T32" fmla="*/ 68767039 w 214"/>
                <a:gd name="T33" fmla="*/ 234 h 196"/>
                <a:gd name="T34" fmla="*/ 68767039 w 214"/>
                <a:gd name="T35" fmla="*/ 56 h 196"/>
                <a:gd name="T36" fmla="*/ 68767039 w 214"/>
                <a:gd name="T37" fmla="*/ 56 h 196"/>
                <a:gd name="T38" fmla="*/ 68767039 w 214"/>
                <a:gd name="T39" fmla="*/ 234 h 196"/>
                <a:gd name="T40" fmla="*/ 68767039 w 214"/>
                <a:gd name="T41" fmla="*/ 234 h 196"/>
                <a:gd name="T42" fmla="*/ 68767039 w 214"/>
                <a:gd name="T43" fmla="*/ 166 h 196"/>
                <a:gd name="T44" fmla="*/ 68767039 w 214"/>
                <a:gd name="T45" fmla="*/ 166 h 196"/>
                <a:gd name="T46" fmla="*/ 68767039 w 214"/>
                <a:gd name="T47" fmla="*/ 234 h 196"/>
                <a:gd name="T48" fmla="*/ 68767039 w 214"/>
                <a:gd name="T49" fmla="*/ 234 h 196"/>
                <a:gd name="T50" fmla="*/ 68767039 w 214"/>
                <a:gd name="T51" fmla="*/ 234 h 196"/>
                <a:gd name="T52" fmla="*/ 68767039 w 214"/>
                <a:gd name="T53" fmla="*/ 234 h 196"/>
                <a:gd name="T54" fmla="*/ 68767039 w 214"/>
                <a:gd name="T55" fmla="*/ 234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
                <a:gd name="T85" fmla="*/ 0 h 196"/>
                <a:gd name="T86" fmla="*/ 214 w 214"/>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 h="196">
                  <a:moveTo>
                    <a:pt x="54" y="193"/>
                  </a:moveTo>
                  <a:lnTo>
                    <a:pt x="69" y="179"/>
                  </a:lnTo>
                  <a:lnTo>
                    <a:pt x="21" y="76"/>
                  </a:lnTo>
                  <a:lnTo>
                    <a:pt x="1" y="81"/>
                  </a:lnTo>
                  <a:lnTo>
                    <a:pt x="0" y="79"/>
                  </a:lnTo>
                  <a:lnTo>
                    <a:pt x="37" y="59"/>
                  </a:lnTo>
                  <a:lnTo>
                    <a:pt x="123" y="130"/>
                  </a:lnTo>
                  <a:lnTo>
                    <a:pt x="112" y="21"/>
                  </a:lnTo>
                  <a:lnTo>
                    <a:pt x="152" y="0"/>
                  </a:lnTo>
                  <a:lnTo>
                    <a:pt x="153" y="4"/>
                  </a:lnTo>
                  <a:lnTo>
                    <a:pt x="140" y="16"/>
                  </a:lnTo>
                  <a:lnTo>
                    <a:pt x="194" y="116"/>
                  </a:lnTo>
                  <a:lnTo>
                    <a:pt x="213" y="111"/>
                  </a:lnTo>
                  <a:lnTo>
                    <a:pt x="214" y="115"/>
                  </a:lnTo>
                  <a:lnTo>
                    <a:pt x="157" y="143"/>
                  </a:lnTo>
                  <a:lnTo>
                    <a:pt x="156" y="141"/>
                  </a:lnTo>
                  <a:lnTo>
                    <a:pt x="176" y="125"/>
                  </a:lnTo>
                  <a:lnTo>
                    <a:pt x="122" y="27"/>
                  </a:lnTo>
                  <a:lnTo>
                    <a:pt x="131" y="157"/>
                  </a:lnTo>
                  <a:lnTo>
                    <a:pt x="126" y="160"/>
                  </a:lnTo>
                  <a:lnTo>
                    <a:pt x="30" y="80"/>
                  </a:lnTo>
                  <a:lnTo>
                    <a:pt x="29" y="80"/>
                  </a:lnTo>
                  <a:lnTo>
                    <a:pt x="77" y="174"/>
                  </a:lnTo>
                  <a:lnTo>
                    <a:pt x="102" y="168"/>
                  </a:lnTo>
                  <a:lnTo>
                    <a:pt x="103" y="171"/>
                  </a:lnTo>
                  <a:lnTo>
                    <a:pt x="56" y="196"/>
                  </a:lnTo>
                  <a:lnTo>
                    <a:pt x="54" y="193"/>
                  </a:lnTo>
                  <a:close/>
                </a:path>
              </a:pathLst>
            </a:custGeom>
            <a:solidFill>
              <a:schemeClr val="bg1"/>
            </a:solidFill>
            <a:ln w="9525">
              <a:noFill/>
              <a:round/>
              <a:headEnd/>
              <a:tailEnd/>
            </a:ln>
          </p:spPr>
          <p:txBody>
            <a:bodyPr/>
            <a:lstStyle/>
            <a:p>
              <a:endParaRPr lang="en-US"/>
            </a:p>
          </p:txBody>
        </p:sp>
        <p:sp>
          <p:nvSpPr>
            <p:cNvPr id="37058" name="Freeform 121"/>
            <p:cNvSpPr>
              <a:spLocks noChangeAspect="1"/>
            </p:cNvSpPr>
            <p:nvPr/>
          </p:nvSpPr>
          <p:spPr bwMode="auto">
            <a:xfrm>
              <a:off x="2608" y="1039"/>
              <a:ext cx="101" cy="26"/>
            </a:xfrm>
            <a:custGeom>
              <a:avLst/>
              <a:gdLst>
                <a:gd name="T0" fmla="*/ 68938990 w 148"/>
                <a:gd name="T1" fmla="*/ 213 h 156"/>
                <a:gd name="T2" fmla="*/ 68938990 w 148"/>
                <a:gd name="T3" fmla="*/ 213 h 156"/>
                <a:gd name="T4" fmla="*/ 68938990 w 148"/>
                <a:gd name="T5" fmla="*/ 62 h 156"/>
                <a:gd name="T6" fmla="*/ 40804955 w 148"/>
                <a:gd name="T7" fmla="*/ 64 h 156"/>
                <a:gd name="T8" fmla="*/ 0 w 148"/>
                <a:gd name="T9" fmla="*/ 61 h 156"/>
                <a:gd name="T10" fmla="*/ 68938990 w 148"/>
                <a:gd name="T11" fmla="*/ 0 h 156"/>
                <a:gd name="T12" fmla="*/ 68938990 w 148"/>
                <a:gd name="T13" fmla="*/ 70 h 156"/>
                <a:gd name="T14" fmla="*/ 68938990 w 148"/>
                <a:gd name="T15" fmla="*/ 72 h 156"/>
                <a:gd name="T16" fmla="*/ 68938990 w 148"/>
                <a:gd name="T17" fmla="*/ 46 h 156"/>
                <a:gd name="T18" fmla="*/ 68938990 w 148"/>
                <a:gd name="T19" fmla="*/ 33 h 156"/>
                <a:gd name="T20" fmla="*/ 68938990 w 148"/>
                <a:gd name="T21" fmla="*/ 27 h 156"/>
                <a:gd name="T22" fmla="*/ 68938990 w 148"/>
                <a:gd name="T23" fmla="*/ 31 h 156"/>
                <a:gd name="T24" fmla="*/ 68938990 w 148"/>
                <a:gd name="T25" fmla="*/ 50 h 156"/>
                <a:gd name="T26" fmla="*/ 68938990 w 148"/>
                <a:gd name="T27" fmla="*/ 138 h 156"/>
                <a:gd name="T28" fmla="*/ 68938990 w 148"/>
                <a:gd name="T29" fmla="*/ 119 h 156"/>
                <a:gd name="T30" fmla="*/ 68938990 w 148"/>
                <a:gd name="T31" fmla="*/ 81 h 156"/>
                <a:gd name="T32" fmla="*/ 68938990 w 148"/>
                <a:gd name="T33" fmla="*/ 81 h 156"/>
                <a:gd name="T34" fmla="*/ 68938990 w 148"/>
                <a:gd name="T35" fmla="*/ 167 h 156"/>
                <a:gd name="T36" fmla="*/ 68938990 w 148"/>
                <a:gd name="T37" fmla="*/ 171 h 156"/>
                <a:gd name="T38" fmla="*/ 68938990 w 148"/>
                <a:gd name="T39" fmla="*/ 136 h 156"/>
                <a:gd name="T40" fmla="*/ 68938990 w 148"/>
                <a:gd name="T41" fmla="*/ 149 h 156"/>
                <a:gd name="T42" fmla="*/ 68938990 w 148"/>
                <a:gd name="T43" fmla="*/ 213 h 156"/>
                <a:gd name="T44" fmla="*/ 68938990 w 148"/>
                <a:gd name="T45" fmla="*/ 213 h 156"/>
                <a:gd name="T46" fmla="*/ 68938990 w 148"/>
                <a:gd name="T47" fmla="*/ 213 h 156"/>
                <a:gd name="T48" fmla="*/ 68938990 w 148"/>
                <a:gd name="T49" fmla="*/ 209 h 156"/>
                <a:gd name="T50" fmla="*/ 68938990 w 148"/>
                <a:gd name="T51" fmla="*/ 184 h 156"/>
                <a:gd name="T52" fmla="*/ 68938990 w 148"/>
                <a:gd name="T53" fmla="*/ 143 h 156"/>
                <a:gd name="T54" fmla="*/ 68938990 w 148"/>
                <a:gd name="T55" fmla="*/ 140 h 156"/>
                <a:gd name="T56" fmla="*/ 68938990 w 148"/>
                <a:gd name="T57" fmla="*/ 213 h 156"/>
                <a:gd name="T58" fmla="*/ 68938990 w 148"/>
                <a:gd name="T59" fmla="*/ 213 h 156"/>
                <a:gd name="T60" fmla="*/ 68938990 w 148"/>
                <a:gd name="T61" fmla="*/ 213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8"/>
                <a:gd name="T94" fmla="*/ 0 h 156"/>
                <a:gd name="T95" fmla="*/ 148 w 14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8" h="156">
                  <a:moveTo>
                    <a:pt x="37" y="154"/>
                  </a:moveTo>
                  <a:lnTo>
                    <a:pt x="57" y="142"/>
                  </a:lnTo>
                  <a:lnTo>
                    <a:pt x="23" y="34"/>
                  </a:lnTo>
                  <a:lnTo>
                    <a:pt x="1" y="35"/>
                  </a:lnTo>
                  <a:lnTo>
                    <a:pt x="0" y="33"/>
                  </a:lnTo>
                  <a:lnTo>
                    <a:pt x="103" y="0"/>
                  </a:lnTo>
                  <a:lnTo>
                    <a:pt x="114" y="38"/>
                  </a:lnTo>
                  <a:lnTo>
                    <a:pt x="109" y="39"/>
                  </a:lnTo>
                  <a:lnTo>
                    <a:pt x="102" y="25"/>
                  </a:lnTo>
                  <a:lnTo>
                    <a:pt x="96" y="18"/>
                  </a:lnTo>
                  <a:lnTo>
                    <a:pt x="87" y="15"/>
                  </a:lnTo>
                  <a:lnTo>
                    <a:pt x="77" y="17"/>
                  </a:lnTo>
                  <a:lnTo>
                    <a:pt x="46" y="27"/>
                  </a:lnTo>
                  <a:lnTo>
                    <a:pt x="60" y="75"/>
                  </a:lnTo>
                  <a:lnTo>
                    <a:pt x="87" y="65"/>
                  </a:lnTo>
                  <a:lnTo>
                    <a:pt x="86" y="44"/>
                  </a:lnTo>
                  <a:lnTo>
                    <a:pt x="89" y="44"/>
                  </a:lnTo>
                  <a:lnTo>
                    <a:pt x="104" y="91"/>
                  </a:lnTo>
                  <a:lnTo>
                    <a:pt x="101" y="93"/>
                  </a:lnTo>
                  <a:lnTo>
                    <a:pt x="89" y="74"/>
                  </a:lnTo>
                  <a:lnTo>
                    <a:pt x="62" y="81"/>
                  </a:lnTo>
                  <a:lnTo>
                    <a:pt x="78" y="135"/>
                  </a:lnTo>
                  <a:lnTo>
                    <a:pt x="116" y="124"/>
                  </a:lnTo>
                  <a:lnTo>
                    <a:pt x="126" y="120"/>
                  </a:lnTo>
                  <a:lnTo>
                    <a:pt x="131" y="114"/>
                  </a:lnTo>
                  <a:lnTo>
                    <a:pt x="132" y="100"/>
                  </a:lnTo>
                  <a:lnTo>
                    <a:pt x="129" y="78"/>
                  </a:lnTo>
                  <a:lnTo>
                    <a:pt x="134" y="76"/>
                  </a:lnTo>
                  <a:lnTo>
                    <a:pt x="148" y="123"/>
                  </a:lnTo>
                  <a:lnTo>
                    <a:pt x="38" y="156"/>
                  </a:lnTo>
                  <a:lnTo>
                    <a:pt x="37" y="154"/>
                  </a:lnTo>
                  <a:close/>
                </a:path>
              </a:pathLst>
            </a:custGeom>
            <a:solidFill>
              <a:schemeClr val="bg1"/>
            </a:solidFill>
            <a:ln w="9525">
              <a:noFill/>
              <a:round/>
              <a:headEnd/>
              <a:tailEnd/>
            </a:ln>
          </p:spPr>
          <p:txBody>
            <a:bodyPr/>
            <a:lstStyle/>
            <a:p>
              <a:endParaRPr lang="en-US"/>
            </a:p>
          </p:txBody>
        </p:sp>
        <p:sp>
          <p:nvSpPr>
            <p:cNvPr id="37059" name="Freeform 122"/>
            <p:cNvSpPr>
              <a:spLocks noChangeAspect="1"/>
            </p:cNvSpPr>
            <p:nvPr/>
          </p:nvSpPr>
          <p:spPr bwMode="auto">
            <a:xfrm>
              <a:off x="2706" y="1034"/>
              <a:ext cx="100" cy="26"/>
            </a:xfrm>
            <a:custGeom>
              <a:avLst/>
              <a:gdLst>
                <a:gd name="T0" fmla="*/ 66999635 w 147"/>
                <a:gd name="T1" fmla="*/ 303 h 150"/>
                <a:gd name="T2" fmla="*/ 66999635 w 147"/>
                <a:gd name="T3" fmla="*/ 303 h 150"/>
                <a:gd name="T4" fmla="*/ 66999635 w 147"/>
                <a:gd name="T5" fmla="*/ 76 h 150"/>
                <a:gd name="T6" fmla="*/ 0 w 147"/>
                <a:gd name="T7" fmla="*/ 73 h 150"/>
                <a:gd name="T8" fmla="*/ 0 w 147"/>
                <a:gd name="T9" fmla="*/ 62 h 150"/>
                <a:gd name="T10" fmla="*/ 66999635 w 147"/>
                <a:gd name="T11" fmla="*/ 44 h 150"/>
                <a:gd name="T12" fmla="*/ 66999635 w 147"/>
                <a:gd name="T13" fmla="*/ 300 h 150"/>
                <a:gd name="T14" fmla="*/ 66999635 w 147"/>
                <a:gd name="T15" fmla="*/ 297 h 150"/>
                <a:gd name="T16" fmla="*/ 66999635 w 147"/>
                <a:gd name="T17" fmla="*/ 38 h 150"/>
                <a:gd name="T18" fmla="*/ 66999635 w 147"/>
                <a:gd name="T19" fmla="*/ 32 h 150"/>
                <a:gd name="T20" fmla="*/ 66999635 w 147"/>
                <a:gd name="T21" fmla="*/ 24 h 150"/>
                <a:gd name="T22" fmla="*/ 66999635 w 147"/>
                <a:gd name="T23" fmla="*/ 0 h 150"/>
                <a:gd name="T24" fmla="*/ 66999635 w 147"/>
                <a:gd name="T25" fmla="*/ 9 h 150"/>
                <a:gd name="T26" fmla="*/ 66999635 w 147"/>
                <a:gd name="T27" fmla="*/ 29 h 150"/>
                <a:gd name="T28" fmla="*/ 66999635 w 147"/>
                <a:gd name="T29" fmla="*/ 303 h 150"/>
                <a:gd name="T30" fmla="*/ 66999635 w 147"/>
                <a:gd name="T31" fmla="*/ 303 h 150"/>
                <a:gd name="T32" fmla="*/ 66999635 w 147"/>
                <a:gd name="T33" fmla="*/ 91 h 150"/>
                <a:gd name="T34" fmla="*/ 66999635 w 147"/>
                <a:gd name="T35" fmla="*/ 94 h 150"/>
                <a:gd name="T36" fmla="*/ 66999635 w 147"/>
                <a:gd name="T37" fmla="*/ 303 h 150"/>
                <a:gd name="T38" fmla="*/ 66999635 w 147"/>
                <a:gd name="T39" fmla="*/ 303 h 150"/>
                <a:gd name="T40" fmla="*/ 66999635 w 147"/>
                <a:gd name="T41" fmla="*/ 303 h 150"/>
                <a:gd name="T42" fmla="*/ 66999635 w 147"/>
                <a:gd name="T43" fmla="*/ 303 h 150"/>
                <a:gd name="T44" fmla="*/ 66999635 w 147"/>
                <a:gd name="T45" fmla="*/ 303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50"/>
                <a:gd name="T71" fmla="*/ 147 w 147"/>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50">
                  <a:moveTo>
                    <a:pt x="18" y="146"/>
                  </a:moveTo>
                  <a:lnTo>
                    <a:pt x="39" y="138"/>
                  </a:lnTo>
                  <a:lnTo>
                    <a:pt x="23" y="26"/>
                  </a:lnTo>
                  <a:lnTo>
                    <a:pt x="0" y="25"/>
                  </a:lnTo>
                  <a:lnTo>
                    <a:pt x="0" y="21"/>
                  </a:lnTo>
                  <a:lnTo>
                    <a:pt x="45" y="15"/>
                  </a:lnTo>
                  <a:lnTo>
                    <a:pt x="136" y="102"/>
                  </a:lnTo>
                  <a:lnTo>
                    <a:pt x="136" y="101"/>
                  </a:lnTo>
                  <a:lnTo>
                    <a:pt x="121" y="13"/>
                  </a:lnTo>
                  <a:lnTo>
                    <a:pt x="91" y="11"/>
                  </a:lnTo>
                  <a:lnTo>
                    <a:pt x="91" y="8"/>
                  </a:lnTo>
                  <a:lnTo>
                    <a:pt x="147" y="0"/>
                  </a:lnTo>
                  <a:lnTo>
                    <a:pt x="147" y="3"/>
                  </a:lnTo>
                  <a:lnTo>
                    <a:pt x="131" y="10"/>
                  </a:lnTo>
                  <a:lnTo>
                    <a:pt x="147" y="135"/>
                  </a:lnTo>
                  <a:lnTo>
                    <a:pt x="138" y="136"/>
                  </a:lnTo>
                  <a:lnTo>
                    <a:pt x="30" y="31"/>
                  </a:lnTo>
                  <a:lnTo>
                    <a:pt x="30" y="32"/>
                  </a:lnTo>
                  <a:lnTo>
                    <a:pt x="49" y="137"/>
                  </a:lnTo>
                  <a:lnTo>
                    <a:pt x="75" y="138"/>
                  </a:lnTo>
                  <a:lnTo>
                    <a:pt x="76" y="141"/>
                  </a:lnTo>
                  <a:lnTo>
                    <a:pt x="19" y="150"/>
                  </a:lnTo>
                  <a:lnTo>
                    <a:pt x="18" y="146"/>
                  </a:lnTo>
                  <a:close/>
                </a:path>
              </a:pathLst>
            </a:custGeom>
            <a:solidFill>
              <a:schemeClr val="bg1"/>
            </a:solidFill>
            <a:ln w="9525">
              <a:noFill/>
              <a:round/>
              <a:headEnd/>
              <a:tailEnd/>
            </a:ln>
          </p:spPr>
          <p:txBody>
            <a:bodyPr/>
            <a:lstStyle/>
            <a:p>
              <a:endParaRPr lang="en-US"/>
            </a:p>
          </p:txBody>
        </p:sp>
        <p:sp>
          <p:nvSpPr>
            <p:cNvPr id="37060" name="Freeform 123"/>
            <p:cNvSpPr>
              <a:spLocks noChangeAspect="1"/>
            </p:cNvSpPr>
            <p:nvPr/>
          </p:nvSpPr>
          <p:spPr bwMode="auto">
            <a:xfrm>
              <a:off x="2826" y="1034"/>
              <a:ext cx="87" cy="22"/>
            </a:xfrm>
            <a:custGeom>
              <a:avLst/>
              <a:gdLst>
                <a:gd name="T0" fmla="*/ 57824402 w 130"/>
                <a:gd name="T1" fmla="*/ 228 h 131"/>
                <a:gd name="T2" fmla="*/ 57824402 w 130"/>
                <a:gd name="T3" fmla="*/ 228 h 131"/>
                <a:gd name="T4" fmla="*/ 57824402 w 130"/>
                <a:gd name="T5" fmla="*/ 18 h 131"/>
                <a:gd name="T6" fmla="*/ 57824402 w 130"/>
                <a:gd name="T7" fmla="*/ 18 h 131"/>
                <a:gd name="T8" fmla="*/ 57824402 w 130"/>
                <a:gd name="T9" fmla="*/ 20 h 131"/>
                <a:gd name="T10" fmla="*/ 57824402 w 130"/>
                <a:gd name="T11" fmla="*/ 30 h 131"/>
                <a:gd name="T12" fmla="*/ 57824402 w 130"/>
                <a:gd name="T13" fmla="*/ 52 h 131"/>
                <a:gd name="T14" fmla="*/ 57824402 w 130"/>
                <a:gd name="T15" fmla="*/ 87 h 131"/>
                <a:gd name="T16" fmla="*/ 0 w 130"/>
                <a:gd name="T17" fmla="*/ 87 h 131"/>
                <a:gd name="T18" fmla="*/ 0 w 130"/>
                <a:gd name="T19" fmla="*/ 0 h 131"/>
                <a:gd name="T20" fmla="*/ 57824402 w 130"/>
                <a:gd name="T21" fmla="*/ 2 h 131"/>
                <a:gd name="T22" fmla="*/ 57824402 w 130"/>
                <a:gd name="T23" fmla="*/ 91 h 131"/>
                <a:gd name="T24" fmla="*/ 57824402 w 130"/>
                <a:gd name="T25" fmla="*/ 91 h 131"/>
                <a:gd name="T26" fmla="*/ 57824402 w 130"/>
                <a:gd name="T27" fmla="*/ 54 h 131"/>
                <a:gd name="T28" fmla="*/ 57824402 w 130"/>
                <a:gd name="T29" fmla="*/ 32 h 131"/>
                <a:gd name="T30" fmla="*/ 57824402 w 130"/>
                <a:gd name="T31" fmla="*/ 22 h 131"/>
                <a:gd name="T32" fmla="*/ 57824402 w 130"/>
                <a:gd name="T33" fmla="*/ 20 h 131"/>
                <a:gd name="T34" fmla="*/ 57824402 w 130"/>
                <a:gd name="T35" fmla="*/ 18 h 131"/>
                <a:gd name="T36" fmla="*/ 57824402 w 130"/>
                <a:gd name="T37" fmla="*/ 228 h 131"/>
                <a:gd name="T38" fmla="*/ 57824402 w 130"/>
                <a:gd name="T39" fmla="*/ 228 h 131"/>
                <a:gd name="T40" fmla="*/ 57824402 w 130"/>
                <a:gd name="T41" fmla="*/ 228 h 131"/>
                <a:gd name="T42" fmla="*/ 57824402 w 130"/>
                <a:gd name="T43" fmla="*/ 228 h 131"/>
                <a:gd name="T44" fmla="*/ 57824402 w 130"/>
                <a:gd name="T45" fmla="*/ 228 h 1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131"/>
                <a:gd name="T71" fmla="*/ 130 w 130"/>
                <a:gd name="T72" fmla="*/ 131 h 1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131">
                  <a:moveTo>
                    <a:pt x="28" y="127"/>
                  </a:moveTo>
                  <a:lnTo>
                    <a:pt x="52" y="122"/>
                  </a:lnTo>
                  <a:lnTo>
                    <a:pt x="53" y="9"/>
                  </a:lnTo>
                  <a:lnTo>
                    <a:pt x="28" y="9"/>
                  </a:lnTo>
                  <a:lnTo>
                    <a:pt x="18" y="10"/>
                  </a:lnTo>
                  <a:lnTo>
                    <a:pt x="12" y="15"/>
                  </a:lnTo>
                  <a:lnTo>
                    <a:pt x="8" y="26"/>
                  </a:lnTo>
                  <a:lnTo>
                    <a:pt x="5" y="43"/>
                  </a:lnTo>
                  <a:lnTo>
                    <a:pt x="0" y="43"/>
                  </a:lnTo>
                  <a:lnTo>
                    <a:pt x="0" y="0"/>
                  </a:lnTo>
                  <a:lnTo>
                    <a:pt x="130" y="1"/>
                  </a:lnTo>
                  <a:lnTo>
                    <a:pt x="129" y="45"/>
                  </a:lnTo>
                  <a:lnTo>
                    <a:pt x="124" y="45"/>
                  </a:lnTo>
                  <a:lnTo>
                    <a:pt x="122" y="27"/>
                  </a:lnTo>
                  <a:lnTo>
                    <a:pt x="118" y="16"/>
                  </a:lnTo>
                  <a:lnTo>
                    <a:pt x="110" y="11"/>
                  </a:lnTo>
                  <a:lnTo>
                    <a:pt x="100" y="10"/>
                  </a:lnTo>
                  <a:lnTo>
                    <a:pt x="76" y="9"/>
                  </a:lnTo>
                  <a:lnTo>
                    <a:pt x="74" y="122"/>
                  </a:lnTo>
                  <a:lnTo>
                    <a:pt x="98" y="128"/>
                  </a:lnTo>
                  <a:lnTo>
                    <a:pt x="98" y="131"/>
                  </a:lnTo>
                  <a:lnTo>
                    <a:pt x="28" y="129"/>
                  </a:lnTo>
                  <a:lnTo>
                    <a:pt x="28" y="127"/>
                  </a:lnTo>
                  <a:close/>
                </a:path>
              </a:pathLst>
            </a:custGeom>
            <a:solidFill>
              <a:schemeClr val="bg1"/>
            </a:solidFill>
            <a:ln w="9525">
              <a:noFill/>
              <a:round/>
              <a:headEnd/>
              <a:tailEnd/>
            </a:ln>
          </p:spPr>
          <p:txBody>
            <a:bodyPr/>
            <a:lstStyle/>
            <a:p>
              <a:endParaRPr lang="en-US"/>
            </a:p>
          </p:txBody>
        </p:sp>
        <p:sp>
          <p:nvSpPr>
            <p:cNvPr id="37061" name="Freeform 124"/>
            <p:cNvSpPr>
              <a:spLocks noChangeAspect="1"/>
            </p:cNvSpPr>
            <p:nvPr/>
          </p:nvSpPr>
          <p:spPr bwMode="auto">
            <a:xfrm>
              <a:off x="2968" y="1040"/>
              <a:ext cx="73" cy="17"/>
            </a:xfrm>
            <a:custGeom>
              <a:avLst/>
              <a:gdLst>
                <a:gd name="T0" fmla="*/ 40680675 w 107"/>
                <a:gd name="T1" fmla="*/ 73 h 102"/>
                <a:gd name="T2" fmla="*/ 68767039 w 107"/>
                <a:gd name="T3" fmla="*/ 55 h 102"/>
                <a:gd name="T4" fmla="*/ 68767039 w 107"/>
                <a:gd name="T5" fmla="*/ 37 h 102"/>
                <a:gd name="T6" fmla="*/ 68767039 w 107"/>
                <a:gd name="T7" fmla="*/ 22 h 102"/>
                <a:gd name="T8" fmla="*/ 68767039 w 107"/>
                <a:gd name="T9" fmla="*/ 13 h 102"/>
                <a:gd name="T10" fmla="*/ 68767039 w 107"/>
                <a:gd name="T11" fmla="*/ 4 h 102"/>
                <a:gd name="T12" fmla="*/ 68767039 w 107"/>
                <a:gd name="T13" fmla="*/ 0 h 102"/>
                <a:gd name="T14" fmla="*/ 68767039 w 107"/>
                <a:gd name="T15" fmla="*/ 0 h 102"/>
                <a:gd name="T16" fmla="*/ 68767039 w 107"/>
                <a:gd name="T17" fmla="*/ 2 h 102"/>
                <a:gd name="T18" fmla="*/ 68767039 w 107"/>
                <a:gd name="T19" fmla="*/ 9 h 102"/>
                <a:gd name="T20" fmla="*/ 68767039 w 107"/>
                <a:gd name="T21" fmla="*/ 18 h 102"/>
                <a:gd name="T22" fmla="*/ 68767039 w 107"/>
                <a:gd name="T23" fmla="*/ 28 h 102"/>
                <a:gd name="T24" fmla="*/ 68767039 w 107"/>
                <a:gd name="T25" fmla="*/ 40 h 102"/>
                <a:gd name="T26" fmla="*/ 68767039 w 107"/>
                <a:gd name="T27" fmla="*/ 57 h 102"/>
                <a:gd name="T28" fmla="*/ 68767039 w 107"/>
                <a:gd name="T29" fmla="*/ 73 h 102"/>
                <a:gd name="T30" fmla="*/ 68767039 w 107"/>
                <a:gd name="T31" fmla="*/ 92 h 102"/>
                <a:gd name="T32" fmla="*/ 68767039 w 107"/>
                <a:gd name="T33" fmla="*/ 112 h 102"/>
                <a:gd name="T34" fmla="*/ 68767039 w 107"/>
                <a:gd name="T35" fmla="*/ 132 h 102"/>
                <a:gd name="T36" fmla="*/ 68767039 w 107"/>
                <a:gd name="T37" fmla="*/ 149 h 102"/>
                <a:gd name="T38" fmla="*/ 68767039 w 107"/>
                <a:gd name="T39" fmla="*/ 162 h 102"/>
                <a:gd name="T40" fmla="*/ 68767039 w 107"/>
                <a:gd name="T41" fmla="*/ 175 h 102"/>
                <a:gd name="T42" fmla="*/ 68767039 w 107"/>
                <a:gd name="T43" fmla="*/ 184 h 102"/>
                <a:gd name="T44" fmla="*/ 68767039 w 107"/>
                <a:gd name="T45" fmla="*/ 188 h 102"/>
                <a:gd name="T46" fmla="*/ 68767039 w 107"/>
                <a:gd name="T47" fmla="*/ 188 h 102"/>
                <a:gd name="T48" fmla="*/ 68767039 w 107"/>
                <a:gd name="T49" fmla="*/ 186 h 102"/>
                <a:gd name="T50" fmla="*/ 68767039 w 107"/>
                <a:gd name="T51" fmla="*/ 178 h 102"/>
                <a:gd name="T52" fmla="*/ 68767039 w 107"/>
                <a:gd name="T53" fmla="*/ 169 h 102"/>
                <a:gd name="T54" fmla="*/ 68767039 w 107"/>
                <a:gd name="T55" fmla="*/ 158 h 102"/>
                <a:gd name="T56" fmla="*/ 68767039 w 107"/>
                <a:gd name="T57" fmla="*/ 147 h 102"/>
                <a:gd name="T58" fmla="*/ 68767039 w 107"/>
                <a:gd name="T59" fmla="*/ 131 h 102"/>
                <a:gd name="T60" fmla="*/ 0 w 107"/>
                <a:gd name="T61" fmla="*/ 112 h 102"/>
                <a:gd name="T62" fmla="*/ 0 w 107"/>
                <a:gd name="T63" fmla="*/ 94 h 102"/>
                <a:gd name="T64" fmla="*/ 40680675 w 107"/>
                <a:gd name="T65" fmla="*/ 73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102"/>
                <a:gd name="T101" fmla="*/ 107 w 107"/>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102">
                  <a:moveTo>
                    <a:pt x="1" y="40"/>
                  </a:moveTo>
                  <a:lnTo>
                    <a:pt x="5" y="30"/>
                  </a:lnTo>
                  <a:lnTo>
                    <a:pt x="9" y="20"/>
                  </a:lnTo>
                  <a:lnTo>
                    <a:pt x="16" y="12"/>
                  </a:lnTo>
                  <a:lnTo>
                    <a:pt x="24" y="7"/>
                  </a:lnTo>
                  <a:lnTo>
                    <a:pt x="32" y="2"/>
                  </a:lnTo>
                  <a:lnTo>
                    <a:pt x="42" y="0"/>
                  </a:lnTo>
                  <a:lnTo>
                    <a:pt x="54" y="0"/>
                  </a:lnTo>
                  <a:lnTo>
                    <a:pt x="66" y="1"/>
                  </a:lnTo>
                  <a:lnTo>
                    <a:pt x="77" y="5"/>
                  </a:lnTo>
                  <a:lnTo>
                    <a:pt x="86" y="10"/>
                  </a:lnTo>
                  <a:lnTo>
                    <a:pt x="95" y="15"/>
                  </a:lnTo>
                  <a:lnTo>
                    <a:pt x="101" y="22"/>
                  </a:lnTo>
                  <a:lnTo>
                    <a:pt x="105" y="31"/>
                  </a:lnTo>
                  <a:lnTo>
                    <a:pt x="107" y="40"/>
                  </a:lnTo>
                  <a:lnTo>
                    <a:pt x="107" y="50"/>
                  </a:lnTo>
                  <a:lnTo>
                    <a:pt x="106" y="61"/>
                  </a:lnTo>
                  <a:lnTo>
                    <a:pt x="102" y="72"/>
                  </a:lnTo>
                  <a:lnTo>
                    <a:pt x="97" y="81"/>
                  </a:lnTo>
                  <a:lnTo>
                    <a:pt x="91" y="88"/>
                  </a:lnTo>
                  <a:lnTo>
                    <a:pt x="83" y="95"/>
                  </a:lnTo>
                  <a:lnTo>
                    <a:pt x="75" y="100"/>
                  </a:lnTo>
                  <a:lnTo>
                    <a:pt x="64" y="102"/>
                  </a:lnTo>
                  <a:lnTo>
                    <a:pt x="52" y="102"/>
                  </a:lnTo>
                  <a:lnTo>
                    <a:pt x="41" y="101"/>
                  </a:lnTo>
                  <a:lnTo>
                    <a:pt x="30" y="97"/>
                  </a:lnTo>
                  <a:lnTo>
                    <a:pt x="20" y="92"/>
                  </a:lnTo>
                  <a:lnTo>
                    <a:pt x="12" y="86"/>
                  </a:lnTo>
                  <a:lnTo>
                    <a:pt x="6" y="80"/>
                  </a:lnTo>
                  <a:lnTo>
                    <a:pt x="3" y="71"/>
                  </a:lnTo>
                  <a:lnTo>
                    <a:pt x="0" y="61"/>
                  </a:lnTo>
                  <a:lnTo>
                    <a:pt x="0" y="51"/>
                  </a:lnTo>
                  <a:lnTo>
                    <a:pt x="1" y="40"/>
                  </a:lnTo>
                  <a:close/>
                </a:path>
              </a:pathLst>
            </a:custGeom>
            <a:solidFill>
              <a:schemeClr val="bg1"/>
            </a:solidFill>
            <a:ln w="9525">
              <a:noFill/>
              <a:round/>
              <a:headEnd/>
              <a:tailEnd/>
            </a:ln>
          </p:spPr>
          <p:txBody>
            <a:bodyPr/>
            <a:lstStyle/>
            <a:p>
              <a:endParaRPr lang="en-US"/>
            </a:p>
          </p:txBody>
        </p:sp>
        <p:sp>
          <p:nvSpPr>
            <p:cNvPr id="37062" name="Freeform 125"/>
            <p:cNvSpPr>
              <a:spLocks noChangeAspect="1"/>
            </p:cNvSpPr>
            <p:nvPr/>
          </p:nvSpPr>
          <p:spPr bwMode="auto">
            <a:xfrm>
              <a:off x="2980" y="1041"/>
              <a:ext cx="49" cy="16"/>
            </a:xfrm>
            <a:custGeom>
              <a:avLst/>
              <a:gdLst>
                <a:gd name="T0" fmla="*/ 59400133 w 73"/>
                <a:gd name="T1" fmla="*/ 279 h 92"/>
                <a:gd name="T2" fmla="*/ 59400133 w 73"/>
                <a:gd name="T3" fmla="*/ 282 h 92"/>
                <a:gd name="T4" fmla="*/ 59400133 w 73"/>
                <a:gd name="T5" fmla="*/ 279 h 92"/>
                <a:gd name="T6" fmla="*/ 59400133 w 73"/>
                <a:gd name="T7" fmla="*/ 270 h 92"/>
                <a:gd name="T8" fmla="*/ 59400133 w 73"/>
                <a:gd name="T9" fmla="*/ 254 h 92"/>
                <a:gd name="T10" fmla="*/ 59400133 w 73"/>
                <a:gd name="T11" fmla="*/ 239 h 92"/>
                <a:gd name="T12" fmla="*/ 59400133 w 73"/>
                <a:gd name="T13" fmla="*/ 217 h 92"/>
                <a:gd name="T14" fmla="*/ 59400133 w 73"/>
                <a:gd name="T15" fmla="*/ 190 h 92"/>
                <a:gd name="T16" fmla="*/ 59400133 w 73"/>
                <a:gd name="T17" fmla="*/ 162 h 92"/>
                <a:gd name="T18" fmla="*/ 59400133 w 73"/>
                <a:gd name="T19" fmla="*/ 107 h 92"/>
                <a:gd name="T20" fmla="*/ 59400133 w 73"/>
                <a:gd name="T21" fmla="*/ 58 h 92"/>
                <a:gd name="T22" fmla="*/ 59400133 w 73"/>
                <a:gd name="T23" fmla="*/ 21 h 92"/>
                <a:gd name="T24" fmla="*/ 59400133 w 73"/>
                <a:gd name="T25" fmla="*/ 3 h 92"/>
                <a:gd name="T26" fmla="*/ 59400133 w 73"/>
                <a:gd name="T27" fmla="*/ 0 h 92"/>
                <a:gd name="T28" fmla="*/ 59400133 w 73"/>
                <a:gd name="T29" fmla="*/ 3 h 92"/>
                <a:gd name="T30" fmla="*/ 59400133 w 73"/>
                <a:gd name="T31" fmla="*/ 12 h 92"/>
                <a:gd name="T32" fmla="*/ 59400133 w 73"/>
                <a:gd name="T33" fmla="*/ 27 h 92"/>
                <a:gd name="T34" fmla="*/ 59400133 w 73"/>
                <a:gd name="T35" fmla="*/ 43 h 92"/>
                <a:gd name="T36" fmla="*/ 59400133 w 73"/>
                <a:gd name="T37" fmla="*/ 64 h 92"/>
                <a:gd name="T38" fmla="*/ 59400133 w 73"/>
                <a:gd name="T39" fmla="*/ 92 h 92"/>
                <a:gd name="T40" fmla="*/ 59400133 w 73"/>
                <a:gd name="T41" fmla="*/ 119 h 92"/>
                <a:gd name="T42" fmla="*/ 0 w 73"/>
                <a:gd name="T43" fmla="*/ 175 h 92"/>
                <a:gd name="T44" fmla="*/ 59400133 w 73"/>
                <a:gd name="T45" fmla="*/ 224 h 92"/>
                <a:gd name="T46" fmla="*/ 59400133 w 73"/>
                <a:gd name="T47" fmla="*/ 260 h 92"/>
                <a:gd name="T48" fmla="*/ 59400133 w 73"/>
                <a:gd name="T49" fmla="*/ 279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92"/>
                <a:gd name="T77" fmla="*/ 73 w 73"/>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92">
                  <a:moveTo>
                    <a:pt x="27" y="91"/>
                  </a:moveTo>
                  <a:lnTo>
                    <a:pt x="35" y="92"/>
                  </a:lnTo>
                  <a:lnTo>
                    <a:pt x="43" y="91"/>
                  </a:lnTo>
                  <a:lnTo>
                    <a:pt x="49" y="88"/>
                  </a:lnTo>
                  <a:lnTo>
                    <a:pt x="55" y="83"/>
                  </a:lnTo>
                  <a:lnTo>
                    <a:pt x="60" y="78"/>
                  </a:lnTo>
                  <a:lnTo>
                    <a:pt x="65" y="71"/>
                  </a:lnTo>
                  <a:lnTo>
                    <a:pt x="69" y="62"/>
                  </a:lnTo>
                  <a:lnTo>
                    <a:pt x="71" y="53"/>
                  </a:lnTo>
                  <a:lnTo>
                    <a:pt x="73" y="35"/>
                  </a:lnTo>
                  <a:lnTo>
                    <a:pt x="69" y="19"/>
                  </a:lnTo>
                  <a:lnTo>
                    <a:pt x="60" y="7"/>
                  </a:lnTo>
                  <a:lnTo>
                    <a:pt x="47" y="1"/>
                  </a:lnTo>
                  <a:lnTo>
                    <a:pt x="38" y="0"/>
                  </a:lnTo>
                  <a:lnTo>
                    <a:pt x="30" y="1"/>
                  </a:lnTo>
                  <a:lnTo>
                    <a:pt x="24" y="4"/>
                  </a:lnTo>
                  <a:lnTo>
                    <a:pt x="18" y="9"/>
                  </a:lnTo>
                  <a:lnTo>
                    <a:pt x="13" y="14"/>
                  </a:lnTo>
                  <a:lnTo>
                    <a:pt x="8" y="21"/>
                  </a:lnTo>
                  <a:lnTo>
                    <a:pt x="4" y="30"/>
                  </a:lnTo>
                  <a:lnTo>
                    <a:pt x="2" y="39"/>
                  </a:lnTo>
                  <a:lnTo>
                    <a:pt x="0" y="57"/>
                  </a:lnTo>
                  <a:lnTo>
                    <a:pt x="4" y="73"/>
                  </a:lnTo>
                  <a:lnTo>
                    <a:pt x="13" y="85"/>
                  </a:lnTo>
                  <a:lnTo>
                    <a:pt x="27" y="91"/>
                  </a:lnTo>
                  <a:close/>
                </a:path>
              </a:pathLst>
            </a:custGeom>
            <a:solidFill>
              <a:schemeClr val="tx1"/>
            </a:solidFill>
            <a:ln w="9525">
              <a:noFill/>
              <a:round/>
              <a:headEnd/>
              <a:tailEnd/>
            </a:ln>
          </p:spPr>
          <p:txBody>
            <a:bodyPr/>
            <a:lstStyle/>
            <a:p>
              <a:endParaRPr lang="en-US"/>
            </a:p>
          </p:txBody>
        </p:sp>
        <p:sp>
          <p:nvSpPr>
            <p:cNvPr id="37063" name="Freeform 126"/>
            <p:cNvSpPr>
              <a:spLocks noChangeAspect="1"/>
            </p:cNvSpPr>
            <p:nvPr/>
          </p:nvSpPr>
          <p:spPr bwMode="auto">
            <a:xfrm>
              <a:off x="2980" y="1041"/>
              <a:ext cx="42" cy="15"/>
            </a:xfrm>
            <a:custGeom>
              <a:avLst/>
              <a:gdLst>
                <a:gd name="T0" fmla="*/ 48478834 w 64"/>
                <a:gd name="T1" fmla="*/ 133 h 86"/>
                <a:gd name="T2" fmla="*/ 48478834 w 64"/>
                <a:gd name="T3" fmla="*/ 108 h 86"/>
                <a:gd name="T4" fmla="*/ 48478834 w 64"/>
                <a:gd name="T5" fmla="*/ 79 h 86"/>
                <a:gd name="T6" fmla="*/ 48478834 w 64"/>
                <a:gd name="T7" fmla="*/ 54 h 86"/>
                <a:gd name="T8" fmla="*/ 48478834 w 64"/>
                <a:gd name="T9" fmla="*/ 38 h 86"/>
                <a:gd name="T10" fmla="*/ 48478834 w 64"/>
                <a:gd name="T11" fmla="*/ 29 h 86"/>
                <a:gd name="T12" fmla="*/ 48478834 w 64"/>
                <a:gd name="T13" fmla="*/ 16 h 86"/>
                <a:gd name="T14" fmla="*/ 48478834 w 64"/>
                <a:gd name="T15" fmla="*/ 16 h 86"/>
                <a:gd name="T16" fmla="*/ 48478834 w 64"/>
                <a:gd name="T17" fmla="*/ 16 h 86"/>
                <a:gd name="T18" fmla="*/ 48478834 w 64"/>
                <a:gd name="T19" fmla="*/ 19 h 86"/>
                <a:gd name="T20" fmla="*/ 48478834 w 64"/>
                <a:gd name="T21" fmla="*/ 22 h 86"/>
                <a:gd name="T22" fmla="*/ 48478834 w 64"/>
                <a:gd name="T23" fmla="*/ 29 h 86"/>
                <a:gd name="T24" fmla="*/ 48478834 w 64"/>
                <a:gd name="T25" fmla="*/ 32 h 86"/>
                <a:gd name="T26" fmla="*/ 48478834 w 64"/>
                <a:gd name="T27" fmla="*/ 22 h 86"/>
                <a:gd name="T28" fmla="*/ 48478834 w 64"/>
                <a:gd name="T29" fmla="*/ 16 h 86"/>
                <a:gd name="T30" fmla="*/ 48478834 w 64"/>
                <a:gd name="T31" fmla="*/ 6 h 86"/>
                <a:gd name="T32" fmla="*/ 48478834 w 64"/>
                <a:gd name="T33" fmla="*/ 3 h 86"/>
                <a:gd name="T34" fmla="*/ 48478834 w 64"/>
                <a:gd name="T35" fmla="*/ 0 h 86"/>
                <a:gd name="T36" fmla="*/ 48478834 w 64"/>
                <a:gd name="T37" fmla="*/ 3 h 86"/>
                <a:gd name="T38" fmla="*/ 48478834 w 64"/>
                <a:gd name="T39" fmla="*/ 13 h 86"/>
                <a:gd name="T40" fmla="*/ 48478834 w 64"/>
                <a:gd name="T41" fmla="*/ 29 h 86"/>
                <a:gd name="T42" fmla="*/ 48478834 w 64"/>
                <a:gd name="T43" fmla="*/ 44 h 86"/>
                <a:gd name="T44" fmla="*/ 48478834 w 64"/>
                <a:gd name="T45" fmla="*/ 67 h 86"/>
                <a:gd name="T46" fmla="*/ 48478834 w 64"/>
                <a:gd name="T47" fmla="*/ 95 h 86"/>
                <a:gd name="T48" fmla="*/ 48478834 w 64"/>
                <a:gd name="T49" fmla="*/ 124 h 86"/>
                <a:gd name="T50" fmla="*/ 0 w 64"/>
                <a:gd name="T51" fmla="*/ 174 h 86"/>
                <a:gd name="T52" fmla="*/ 48478834 w 64"/>
                <a:gd name="T53" fmla="*/ 212 h 86"/>
                <a:gd name="T54" fmla="*/ 48478834 w 64"/>
                <a:gd name="T55" fmla="*/ 247 h 86"/>
                <a:gd name="T56" fmla="*/ 48478834 w 64"/>
                <a:gd name="T57" fmla="*/ 273 h 86"/>
                <a:gd name="T58" fmla="*/ 48478834 w 64"/>
                <a:gd name="T59" fmla="*/ 247 h 86"/>
                <a:gd name="T60" fmla="*/ 48478834 w 64"/>
                <a:gd name="T61" fmla="*/ 212 h 86"/>
                <a:gd name="T62" fmla="*/ 48478834 w 64"/>
                <a:gd name="T63" fmla="*/ 178 h 86"/>
                <a:gd name="T64" fmla="*/ 48478834 w 64"/>
                <a:gd name="T65" fmla="*/ 133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86"/>
                <a:gd name="T101" fmla="*/ 64 w 6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86">
                  <a:moveTo>
                    <a:pt x="9" y="42"/>
                  </a:moveTo>
                  <a:lnTo>
                    <a:pt x="11" y="34"/>
                  </a:lnTo>
                  <a:lnTo>
                    <a:pt x="15" y="25"/>
                  </a:lnTo>
                  <a:lnTo>
                    <a:pt x="19" y="17"/>
                  </a:lnTo>
                  <a:lnTo>
                    <a:pt x="24" y="12"/>
                  </a:lnTo>
                  <a:lnTo>
                    <a:pt x="30" y="9"/>
                  </a:lnTo>
                  <a:lnTo>
                    <a:pt x="38" y="5"/>
                  </a:lnTo>
                  <a:lnTo>
                    <a:pt x="44" y="5"/>
                  </a:lnTo>
                  <a:lnTo>
                    <a:pt x="53" y="5"/>
                  </a:lnTo>
                  <a:lnTo>
                    <a:pt x="55" y="6"/>
                  </a:lnTo>
                  <a:lnTo>
                    <a:pt x="59" y="7"/>
                  </a:lnTo>
                  <a:lnTo>
                    <a:pt x="61" y="9"/>
                  </a:lnTo>
                  <a:lnTo>
                    <a:pt x="64" y="10"/>
                  </a:lnTo>
                  <a:lnTo>
                    <a:pt x="60" y="7"/>
                  </a:lnTo>
                  <a:lnTo>
                    <a:pt x="56" y="5"/>
                  </a:lnTo>
                  <a:lnTo>
                    <a:pt x="53" y="2"/>
                  </a:lnTo>
                  <a:lnTo>
                    <a:pt x="48" y="1"/>
                  </a:lnTo>
                  <a:lnTo>
                    <a:pt x="39" y="0"/>
                  </a:lnTo>
                  <a:lnTo>
                    <a:pt x="31" y="1"/>
                  </a:lnTo>
                  <a:lnTo>
                    <a:pt x="25" y="4"/>
                  </a:lnTo>
                  <a:lnTo>
                    <a:pt x="19" y="9"/>
                  </a:lnTo>
                  <a:lnTo>
                    <a:pt x="14" y="14"/>
                  </a:lnTo>
                  <a:lnTo>
                    <a:pt x="9" y="21"/>
                  </a:lnTo>
                  <a:lnTo>
                    <a:pt x="5" y="30"/>
                  </a:lnTo>
                  <a:lnTo>
                    <a:pt x="3" y="39"/>
                  </a:lnTo>
                  <a:lnTo>
                    <a:pt x="0" y="55"/>
                  </a:lnTo>
                  <a:lnTo>
                    <a:pt x="3" y="67"/>
                  </a:lnTo>
                  <a:lnTo>
                    <a:pt x="8" y="78"/>
                  </a:lnTo>
                  <a:lnTo>
                    <a:pt x="16" y="86"/>
                  </a:lnTo>
                  <a:lnTo>
                    <a:pt x="11" y="78"/>
                  </a:lnTo>
                  <a:lnTo>
                    <a:pt x="8" y="67"/>
                  </a:lnTo>
                  <a:lnTo>
                    <a:pt x="6" y="56"/>
                  </a:lnTo>
                  <a:lnTo>
                    <a:pt x="9" y="42"/>
                  </a:lnTo>
                  <a:close/>
                </a:path>
              </a:pathLst>
            </a:custGeom>
            <a:solidFill>
              <a:srgbClr val="000000"/>
            </a:solidFill>
            <a:ln w="9525">
              <a:noFill/>
              <a:round/>
              <a:headEnd/>
              <a:tailEnd/>
            </a:ln>
          </p:spPr>
          <p:txBody>
            <a:bodyPr/>
            <a:lstStyle/>
            <a:p>
              <a:endParaRPr lang="en-US"/>
            </a:p>
          </p:txBody>
        </p:sp>
        <p:sp>
          <p:nvSpPr>
            <p:cNvPr id="37064" name="Freeform 127"/>
            <p:cNvSpPr>
              <a:spLocks noChangeAspect="1"/>
            </p:cNvSpPr>
            <p:nvPr/>
          </p:nvSpPr>
          <p:spPr bwMode="auto">
            <a:xfrm>
              <a:off x="3041" y="1044"/>
              <a:ext cx="75" cy="18"/>
            </a:xfrm>
            <a:custGeom>
              <a:avLst/>
              <a:gdLst>
                <a:gd name="T0" fmla="*/ 40364945 w 110"/>
                <a:gd name="T1" fmla="*/ 148 h 109"/>
                <a:gd name="T2" fmla="*/ 68382636 w 110"/>
                <a:gd name="T3" fmla="*/ 150 h 109"/>
                <a:gd name="T4" fmla="*/ 68382636 w 110"/>
                <a:gd name="T5" fmla="*/ 20 h 109"/>
                <a:gd name="T6" fmla="*/ 68382636 w 110"/>
                <a:gd name="T7" fmla="*/ 5 h 109"/>
                <a:gd name="T8" fmla="*/ 68382636 w 110"/>
                <a:gd name="T9" fmla="*/ 0 h 109"/>
                <a:gd name="T10" fmla="*/ 68382636 w 110"/>
                <a:gd name="T11" fmla="*/ 44 h 109"/>
                <a:gd name="T12" fmla="*/ 68382636 w 110"/>
                <a:gd name="T13" fmla="*/ 89 h 109"/>
                <a:gd name="T14" fmla="*/ 68382636 w 110"/>
                <a:gd name="T15" fmla="*/ 87 h 109"/>
                <a:gd name="T16" fmla="*/ 68382636 w 110"/>
                <a:gd name="T17" fmla="*/ 68 h 109"/>
                <a:gd name="T18" fmla="*/ 68382636 w 110"/>
                <a:gd name="T19" fmla="*/ 54 h 109"/>
                <a:gd name="T20" fmla="*/ 68382636 w 110"/>
                <a:gd name="T21" fmla="*/ 48 h 109"/>
                <a:gd name="T22" fmla="*/ 68382636 w 110"/>
                <a:gd name="T23" fmla="*/ 41 h 109"/>
                <a:gd name="T24" fmla="*/ 68382636 w 110"/>
                <a:gd name="T25" fmla="*/ 28 h 109"/>
                <a:gd name="T26" fmla="*/ 68382636 w 110"/>
                <a:gd name="T27" fmla="*/ 84 h 109"/>
                <a:gd name="T28" fmla="*/ 68382636 w 110"/>
                <a:gd name="T29" fmla="*/ 97 h 109"/>
                <a:gd name="T30" fmla="*/ 68382636 w 110"/>
                <a:gd name="T31" fmla="*/ 74 h 109"/>
                <a:gd name="T32" fmla="*/ 68382636 w 110"/>
                <a:gd name="T33" fmla="*/ 76 h 109"/>
                <a:gd name="T34" fmla="*/ 68382636 w 110"/>
                <a:gd name="T35" fmla="*/ 133 h 109"/>
                <a:gd name="T36" fmla="*/ 68382636 w 110"/>
                <a:gd name="T37" fmla="*/ 132 h 109"/>
                <a:gd name="T38" fmla="*/ 68382636 w 110"/>
                <a:gd name="T39" fmla="*/ 105 h 109"/>
                <a:gd name="T40" fmla="*/ 68382636 w 110"/>
                <a:gd name="T41" fmla="*/ 92 h 109"/>
                <a:gd name="T42" fmla="*/ 68382636 w 110"/>
                <a:gd name="T43" fmla="*/ 161 h 109"/>
                <a:gd name="T44" fmla="*/ 68382636 w 110"/>
                <a:gd name="T45" fmla="*/ 174 h 109"/>
                <a:gd name="T46" fmla="*/ 68382636 w 110"/>
                <a:gd name="T47" fmla="*/ 179 h 109"/>
                <a:gd name="T48" fmla="*/ 0 w 110"/>
                <a:gd name="T49" fmla="*/ 153 h 109"/>
                <a:gd name="T50" fmla="*/ 40364945 w 110"/>
                <a:gd name="T51" fmla="*/ 148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109"/>
                <a:gd name="T80" fmla="*/ 110 w 110"/>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109">
                  <a:moveTo>
                    <a:pt x="1" y="90"/>
                  </a:moveTo>
                  <a:lnTo>
                    <a:pt x="18" y="91"/>
                  </a:lnTo>
                  <a:lnTo>
                    <a:pt x="45" y="12"/>
                  </a:lnTo>
                  <a:lnTo>
                    <a:pt x="31" y="3"/>
                  </a:lnTo>
                  <a:lnTo>
                    <a:pt x="31" y="0"/>
                  </a:lnTo>
                  <a:lnTo>
                    <a:pt x="110" y="27"/>
                  </a:lnTo>
                  <a:lnTo>
                    <a:pt x="101" y="54"/>
                  </a:lnTo>
                  <a:lnTo>
                    <a:pt x="97" y="53"/>
                  </a:lnTo>
                  <a:lnTo>
                    <a:pt x="98" y="41"/>
                  </a:lnTo>
                  <a:lnTo>
                    <a:pt x="97" y="33"/>
                  </a:lnTo>
                  <a:lnTo>
                    <a:pt x="94" y="29"/>
                  </a:lnTo>
                  <a:lnTo>
                    <a:pt x="87" y="25"/>
                  </a:lnTo>
                  <a:lnTo>
                    <a:pt x="61" y="17"/>
                  </a:lnTo>
                  <a:lnTo>
                    <a:pt x="49" y="51"/>
                  </a:lnTo>
                  <a:lnTo>
                    <a:pt x="70" y="59"/>
                  </a:lnTo>
                  <a:lnTo>
                    <a:pt x="79" y="45"/>
                  </a:lnTo>
                  <a:lnTo>
                    <a:pt x="81" y="46"/>
                  </a:lnTo>
                  <a:lnTo>
                    <a:pt x="69" y="81"/>
                  </a:lnTo>
                  <a:lnTo>
                    <a:pt x="66" y="80"/>
                  </a:lnTo>
                  <a:lnTo>
                    <a:pt x="69" y="64"/>
                  </a:lnTo>
                  <a:lnTo>
                    <a:pt x="47" y="56"/>
                  </a:lnTo>
                  <a:lnTo>
                    <a:pt x="34" y="98"/>
                  </a:lnTo>
                  <a:lnTo>
                    <a:pt x="50" y="106"/>
                  </a:lnTo>
                  <a:lnTo>
                    <a:pt x="50" y="109"/>
                  </a:lnTo>
                  <a:lnTo>
                    <a:pt x="0" y="93"/>
                  </a:lnTo>
                  <a:lnTo>
                    <a:pt x="1" y="90"/>
                  </a:lnTo>
                  <a:close/>
                </a:path>
              </a:pathLst>
            </a:custGeom>
            <a:solidFill>
              <a:schemeClr val="bg1"/>
            </a:solidFill>
            <a:ln w="9525">
              <a:noFill/>
              <a:round/>
              <a:headEnd/>
              <a:tailEnd/>
            </a:ln>
          </p:spPr>
          <p:txBody>
            <a:bodyPr/>
            <a:lstStyle/>
            <a:p>
              <a:endParaRPr lang="en-US"/>
            </a:p>
          </p:txBody>
        </p:sp>
        <p:sp>
          <p:nvSpPr>
            <p:cNvPr id="37065" name="Freeform 128"/>
            <p:cNvSpPr>
              <a:spLocks noChangeAspect="1"/>
            </p:cNvSpPr>
            <p:nvPr/>
          </p:nvSpPr>
          <p:spPr bwMode="auto">
            <a:xfrm>
              <a:off x="3141" y="1053"/>
              <a:ext cx="77" cy="20"/>
            </a:xfrm>
            <a:custGeom>
              <a:avLst/>
              <a:gdLst>
                <a:gd name="T0" fmla="*/ 44590963 w 112"/>
                <a:gd name="T1" fmla="*/ 156 h 121"/>
                <a:gd name="T2" fmla="*/ 73685658 w 112"/>
                <a:gd name="T3" fmla="*/ 165 h 121"/>
                <a:gd name="T4" fmla="*/ 73685658 w 112"/>
                <a:gd name="T5" fmla="*/ 38 h 121"/>
                <a:gd name="T6" fmla="*/ 73685658 w 112"/>
                <a:gd name="T7" fmla="*/ 25 h 121"/>
                <a:gd name="T8" fmla="*/ 73685658 w 112"/>
                <a:gd name="T9" fmla="*/ 20 h 121"/>
                <a:gd name="T10" fmla="*/ 73685658 w 112"/>
                <a:gd name="T11" fmla="*/ 22 h 121"/>
                <a:gd name="T12" fmla="*/ 73685658 w 112"/>
                <a:gd name="T13" fmla="*/ 33 h 121"/>
                <a:gd name="T14" fmla="*/ 73685658 w 112"/>
                <a:gd name="T15" fmla="*/ 50 h 121"/>
                <a:gd name="T16" fmla="*/ 73685658 w 112"/>
                <a:gd name="T17" fmla="*/ 47 h 121"/>
                <a:gd name="T18" fmla="*/ 73685658 w 112"/>
                <a:gd name="T19" fmla="*/ 0 h 121"/>
                <a:gd name="T20" fmla="*/ 73685658 w 112"/>
                <a:gd name="T21" fmla="*/ 75 h 121"/>
                <a:gd name="T22" fmla="*/ 73685658 w 112"/>
                <a:gd name="T23" fmla="*/ 121 h 121"/>
                <a:gd name="T24" fmla="*/ 73685658 w 112"/>
                <a:gd name="T25" fmla="*/ 120 h 121"/>
                <a:gd name="T26" fmla="*/ 73685658 w 112"/>
                <a:gd name="T27" fmla="*/ 97 h 121"/>
                <a:gd name="T28" fmla="*/ 73685658 w 112"/>
                <a:gd name="T29" fmla="*/ 83 h 121"/>
                <a:gd name="T30" fmla="*/ 73685658 w 112"/>
                <a:gd name="T31" fmla="*/ 75 h 121"/>
                <a:gd name="T32" fmla="*/ 73685658 w 112"/>
                <a:gd name="T33" fmla="*/ 67 h 121"/>
                <a:gd name="T34" fmla="*/ 73685658 w 112"/>
                <a:gd name="T35" fmla="*/ 52 h 121"/>
                <a:gd name="T36" fmla="*/ 73685658 w 112"/>
                <a:gd name="T37" fmla="*/ 178 h 121"/>
                <a:gd name="T38" fmla="*/ 73685658 w 112"/>
                <a:gd name="T39" fmla="*/ 196 h 121"/>
                <a:gd name="T40" fmla="*/ 73685658 w 112"/>
                <a:gd name="T41" fmla="*/ 198 h 121"/>
                <a:gd name="T42" fmla="*/ 0 w 112"/>
                <a:gd name="T43" fmla="*/ 160 h 121"/>
                <a:gd name="T44" fmla="*/ 44590963 w 112"/>
                <a:gd name="T45" fmla="*/ 156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2"/>
                <a:gd name="T70" fmla="*/ 0 h 121"/>
                <a:gd name="T71" fmla="*/ 112 w 112"/>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2" h="121">
                  <a:moveTo>
                    <a:pt x="1" y="94"/>
                  </a:moveTo>
                  <a:lnTo>
                    <a:pt x="19" y="99"/>
                  </a:lnTo>
                  <a:lnTo>
                    <a:pt x="57" y="23"/>
                  </a:lnTo>
                  <a:lnTo>
                    <a:pt x="41" y="15"/>
                  </a:lnTo>
                  <a:lnTo>
                    <a:pt x="34" y="12"/>
                  </a:lnTo>
                  <a:lnTo>
                    <a:pt x="27" y="13"/>
                  </a:lnTo>
                  <a:lnTo>
                    <a:pt x="21" y="20"/>
                  </a:lnTo>
                  <a:lnTo>
                    <a:pt x="12" y="30"/>
                  </a:lnTo>
                  <a:lnTo>
                    <a:pt x="10" y="28"/>
                  </a:lnTo>
                  <a:lnTo>
                    <a:pt x="25" y="0"/>
                  </a:lnTo>
                  <a:lnTo>
                    <a:pt x="112" y="45"/>
                  </a:lnTo>
                  <a:lnTo>
                    <a:pt x="97" y="73"/>
                  </a:lnTo>
                  <a:lnTo>
                    <a:pt x="93" y="72"/>
                  </a:lnTo>
                  <a:lnTo>
                    <a:pt x="97" y="58"/>
                  </a:lnTo>
                  <a:lnTo>
                    <a:pt x="98" y="50"/>
                  </a:lnTo>
                  <a:lnTo>
                    <a:pt x="96" y="45"/>
                  </a:lnTo>
                  <a:lnTo>
                    <a:pt x="90" y="40"/>
                  </a:lnTo>
                  <a:lnTo>
                    <a:pt x="72" y="31"/>
                  </a:lnTo>
                  <a:lnTo>
                    <a:pt x="34" y="107"/>
                  </a:lnTo>
                  <a:lnTo>
                    <a:pt x="47" y="118"/>
                  </a:lnTo>
                  <a:lnTo>
                    <a:pt x="47" y="121"/>
                  </a:lnTo>
                  <a:lnTo>
                    <a:pt x="0" y="96"/>
                  </a:lnTo>
                  <a:lnTo>
                    <a:pt x="1" y="94"/>
                  </a:lnTo>
                  <a:close/>
                </a:path>
              </a:pathLst>
            </a:custGeom>
            <a:solidFill>
              <a:schemeClr val="bg1"/>
            </a:solidFill>
            <a:ln w="9525">
              <a:noFill/>
              <a:round/>
              <a:headEnd/>
              <a:tailEnd/>
            </a:ln>
          </p:spPr>
          <p:txBody>
            <a:bodyPr/>
            <a:lstStyle/>
            <a:p>
              <a:endParaRPr lang="en-US"/>
            </a:p>
          </p:txBody>
        </p:sp>
        <p:sp>
          <p:nvSpPr>
            <p:cNvPr id="37066" name="Freeform 129"/>
            <p:cNvSpPr>
              <a:spLocks noChangeAspect="1"/>
            </p:cNvSpPr>
            <p:nvPr/>
          </p:nvSpPr>
          <p:spPr bwMode="auto">
            <a:xfrm>
              <a:off x="3192" y="1062"/>
              <a:ext cx="104" cy="25"/>
            </a:xfrm>
            <a:custGeom>
              <a:avLst/>
              <a:gdLst>
                <a:gd name="T0" fmla="*/ 66528194 w 153"/>
                <a:gd name="T1" fmla="*/ 183 h 147"/>
                <a:gd name="T2" fmla="*/ 66528194 w 153"/>
                <a:gd name="T3" fmla="*/ 197 h 147"/>
                <a:gd name="T4" fmla="*/ 66528194 w 153"/>
                <a:gd name="T5" fmla="*/ 30 h 147"/>
                <a:gd name="T6" fmla="*/ 66528194 w 153"/>
                <a:gd name="T7" fmla="*/ 5 h 147"/>
                <a:gd name="T8" fmla="*/ 66528194 w 153"/>
                <a:gd name="T9" fmla="*/ 0 h 147"/>
                <a:gd name="T10" fmla="*/ 66528194 w 153"/>
                <a:gd name="T11" fmla="*/ 63 h 147"/>
                <a:gd name="T12" fmla="*/ 66528194 w 153"/>
                <a:gd name="T13" fmla="*/ 68 h 147"/>
                <a:gd name="T14" fmla="*/ 66528194 w 153"/>
                <a:gd name="T15" fmla="*/ 54 h 147"/>
                <a:gd name="T16" fmla="*/ 66528194 w 153"/>
                <a:gd name="T17" fmla="*/ 127 h 147"/>
                <a:gd name="T18" fmla="*/ 66528194 w 153"/>
                <a:gd name="T19" fmla="*/ 197 h 147"/>
                <a:gd name="T20" fmla="*/ 66528194 w 153"/>
                <a:gd name="T21" fmla="*/ 124 h 147"/>
                <a:gd name="T22" fmla="*/ 66528194 w 153"/>
                <a:gd name="T23" fmla="*/ 96 h 147"/>
                <a:gd name="T24" fmla="*/ 66528194 w 153"/>
                <a:gd name="T25" fmla="*/ 89 h 147"/>
                <a:gd name="T26" fmla="*/ 66528194 w 153"/>
                <a:gd name="T27" fmla="*/ 157 h 147"/>
                <a:gd name="T28" fmla="*/ 66528194 w 153"/>
                <a:gd name="T29" fmla="*/ 162 h 147"/>
                <a:gd name="T30" fmla="*/ 66528194 w 153"/>
                <a:gd name="T31" fmla="*/ 148 h 147"/>
                <a:gd name="T32" fmla="*/ 66528194 w 153"/>
                <a:gd name="T33" fmla="*/ 256 h 147"/>
                <a:gd name="T34" fmla="*/ 66528194 w 153"/>
                <a:gd name="T35" fmla="*/ 256 h 147"/>
                <a:gd name="T36" fmla="*/ 66528194 w 153"/>
                <a:gd name="T37" fmla="*/ 256 h 147"/>
                <a:gd name="T38" fmla="*/ 66528194 w 153"/>
                <a:gd name="T39" fmla="*/ 256 h 147"/>
                <a:gd name="T40" fmla="*/ 66528194 w 153"/>
                <a:gd name="T41" fmla="*/ 256 h 147"/>
                <a:gd name="T42" fmla="*/ 66528194 w 153"/>
                <a:gd name="T43" fmla="*/ 256 h 147"/>
                <a:gd name="T44" fmla="*/ 66528194 w 153"/>
                <a:gd name="T45" fmla="*/ 206 h 147"/>
                <a:gd name="T46" fmla="*/ 66528194 w 153"/>
                <a:gd name="T47" fmla="*/ 138 h 147"/>
                <a:gd name="T48" fmla="*/ 66528194 w 153"/>
                <a:gd name="T49" fmla="*/ 218 h 147"/>
                <a:gd name="T50" fmla="*/ 66528194 w 153"/>
                <a:gd name="T51" fmla="*/ 246 h 147"/>
                <a:gd name="T52" fmla="*/ 66528194 w 153"/>
                <a:gd name="T53" fmla="*/ 253 h 147"/>
                <a:gd name="T54" fmla="*/ 0 w 153"/>
                <a:gd name="T55" fmla="*/ 185 h 147"/>
                <a:gd name="T56" fmla="*/ 66528194 w 153"/>
                <a:gd name="T57" fmla="*/ 183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3"/>
                <a:gd name="T88" fmla="*/ 0 h 147"/>
                <a:gd name="T89" fmla="*/ 153 w 153"/>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3" h="147">
                  <a:moveTo>
                    <a:pt x="2" y="78"/>
                  </a:moveTo>
                  <a:lnTo>
                    <a:pt x="17" y="84"/>
                  </a:lnTo>
                  <a:lnTo>
                    <a:pt x="66" y="13"/>
                  </a:lnTo>
                  <a:lnTo>
                    <a:pt x="54" y="2"/>
                  </a:lnTo>
                  <a:lnTo>
                    <a:pt x="56" y="0"/>
                  </a:lnTo>
                  <a:lnTo>
                    <a:pt x="95" y="27"/>
                  </a:lnTo>
                  <a:lnTo>
                    <a:pt x="94" y="29"/>
                  </a:lnTo>
                  <a:lnTo>
                    <a:pt x="79" y="23"/>
                  </a:lnTo>
                  <a:lnTo>
                    <a:pt x="58" y="54"/>
                  </a:lnTo>
                  <a:lnTo>
                    <a:pt x="100" y="84"/>
                  </a:lnTo>
                  <a:lnTo>
                    <a:pt x="122" y="53"/>
                  </a:lnTo>
                  <a:lnTo>
                    <a:pt x="110" y="41"/>
                  </a:lnTo>
                  <a:lnTo>
                    <a:pt x="113" y="38"/>
                  </a:lnTo>
                  <a:lnTo>
                    <a:pt x="153" y="67"/>
                  </a:lnTo>
                  <a:lnTo>
                    <a:pt x="151" y="69"/>
                  </a:lnTo>
                  <a:lnTo>
                    <a:pt x="136" y="63"/>
                  </a:lnTo>
                  <a:lnTo>
                    <a:pt x="88" y="133"/>
                  </a:lnTo>
                  <a:lnTo>
                    <a:pt x="99" y="145"/>
                  </a:lnTo>
                  <a:lnTo>
                    <a:pt x="98" y="147"/>
                  </a:lnTo>
                  <a:lnTo>
                    <a:pt x="57" y="119"/>
                  </a:lnTo>
                  <a:lnTo>
                    <a:pt x="58" y="117"/>
                  </a:lnTo>
                  <a:lnTo>
                    <a:pt x="74" y="123"/>
                  </a:lnTo>
                  <a:lnTo>
                    <a:pt x="98" y="88"/>
                  </a:lnTo>
                  <a:lnTo>
                    <a:pt x="54" y="59"/>
                  </a:lnTo>
                  <a:lnTo>
                    <a:pt x="31" y="93"/>
                  </a:lnTo>
                  <a:lnTo>
                    <a:pt x="42" y="105"/>
                  </a:lnTo>
                  <a:lnTo>
                    <a:pt x="41" y="108"/>
                  </a:lnTo>
                  <a:lnTo>
                    <a:pt x="0" y="79"/>
                  </a:lnTo>
                  <a:lnTo>
                    <a:pt x="2" y="78"/>
                  </a:lnTo>
                  <a:close/>
                </a:path>
              </a:pathLst>
            </a:custGeom>
            <a:solidFill>
              <a:schemeClr val="bg1"/>
            </a:solidFill>
            <a:ln w="9525">
              <a:noFill/>
              <a:round/>
              <a:headEnd/>
              <a:tailEnd/>
            </a:ln>
          </p:spPr>
          <p:txBody>
            <a:bodyPr/>
            <a:lstStyle/>
            <a:p>
              <a:endParaRPr lang="en-US"/>
            </a:p>
          </p:txBody>
        </p:sp>
        <p:sp>
          <p:nvSpPr>
            <p:cNvPr id="37067" name="Freeform 130"/>
            <p:cNvSpPr>
              <a:spLocks noChangeAspect="1"/>
            </p:cNvSpPr>
            <p:nvPr/>
          </p:nvSpPr>
          <p:spPr bwMode="auto">
            <a:xfrm>
              <a:off x="3264" y="1075"/>
              <a:ext cx="84" cy="23"/>
            </a:xfrm>
            <a:custGeom>
              <a:avLst/>
              <a:gdLst>
                <a:gd name="T0" fmla="*/ 60013972 w 125"/>
                <a:gd name="T1" fmla="*/ 251 h 131"/>
                <a:gd name="T2" fmla="*/ 60013972 w 125"/>
                <a:gd name="T3" fmla="*/ 275 h 131"/>
                <a:gd name="T4" fmla="*/ 60013972 w 125"/>
                <a:gd name="T5" fmla="*/ 58 h 131"/>
                <a:gd name="T6" fmla="*/ 60013972 w 125"/>
                <a:gd name="T7" fmla="*/ 10 h 131"/>
                <a:gd name="T8" fmla="*/ 60013972 w 125"/>
                <a:gd name="T9" fmla="*/ 0 h 131"/>
                <a:gd name="T10" fmla="*/ 60013972 w 125"/>
                <a:gd name="T11" fmla="*/ 185 h 131"/>
                <a:gd name="T12" fmla="*/ 60013972 w 125"/>
                <a:gd name="T13" fmla="*/ 257 h 131"/>
                <a:gd name="T14" fmla="*/ 60013972 w 125"/>
                <a:gd name="T15" fmla="*/ 251 h 131"/>
                <a:gd name="T16" fmla="*/ 60013972 w 125"/>
                <a:gd name="T17" fmla="*/ 216 h 131"/>
                <a:gd name="T18" fmla="*/ 60013972 w 125"/>
                <a:gd name="T19" fmla="*/ 189 h 131"/>
                <a:gd name="T20" fmla="*/ 60013972 w 125"/>
                <a:gd name="T21" fmla="*/ 172 h 131"/>
                <a:gd name="T22" fmla="*/ 60013972 w 125"/>
                <a:gd name="T23" fmla="*/ 151 h 131"/>
                <a:gd name="T24" fmla="*/ 60013972 w 125"/>
                <a:gd name="T25" fmla="*/ 96 h 131"/>
                <a:gd name="T26" fmla="*/ 60013972 w 125"/>
                <a:gd name="T27" fmla="*/ 189 h 131"/>
                <a:gd name="T28" fmla="*/ 60013972 w 125"/>
                <a:gd name="T29" fmla="*/ 240 h 131"/>
                <a:gd name="T30" fmla="*/ 60013972 w 125"/>
                <a:gd name="T31" fmla="*/ 206 h 131"/>
                <a:gd name="T32" fmla="*/ 60013972 w 125"/>
                <a:gd name="T33" fmla="*/ 216 h 131"/>
                <a:gd name="T34" fmla="*/ 60013972 w 125"/>
                <a:gd name="T35" fmla="*/ 309 h 131"/>
                <a:gd name="T36" fmla="*/ 60013972 w 125"/>
                <a:gd name="T37" fmla="*/ 305 h 131"/>
                <a:gd name="T38" fmla="*/ 60013972 w 125"/>
                <a:gd name="T39" fmla="*/ 254 h 131"/>
                <a:gd name="T40" fmla="*/ 60013972 w 125"/>
                <a:gd name="T41" fmla="*/ 202 h 131"/>
                <a:gd name="T42" fmla="*/ 60013972 w 125"/>
                <a:gd name="T43" fmla="*/ 312 h 131"/>
                <a:gd name="T44" fmla="*/ 60013972 w 125"/>
                <a:gd name="T45" fmla="*/ 340 h 131"/>
                <a:gd name="T46" fmla="*/ 60013972 w 125"/>
                <a:gd name="T47" fmla="*/ 340 h 131"/>
                <a:gd name="T48" fmla="*/ 60013972 w 125"/>
                <a:gd name="T49" fmla="*/ 340 h 131"/>
                <a:gd name="T50" fmla="*/ 60013972 w 125"/>
                <a:gd name="T51" fmla="*/ 340 h 131"/>
                <a:gd name="T52" fmla="*/ 60013972 w 125"/>
                <a:gd name="T53" fmla="*/ 340 h 131"/>
                <a:gd name="T54" fmla="*/ 60013972 w 125"/>
                <a:gd name="T55" fmla="*/ 340 h 131"/>
                <a:gd name="T56" fmla="*/ 60013972 w 125"/>
                <a:gd name="T57" fmla="*/ 340 h 131"/>
                <a:gd name="T58" fmla="*/ 0 w 125"/>
                <a:gd name="T59" fmla="*/ 254 h 131"/>
                <a:gd name="T60" fmla="*/ 60013972 w 125"/>
                <a:gd name="T61" fmla="*/ 251 h 1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5"/>
                <a:gd name="T94" fmla="*/ 0 h 131"/>
                <a:gd name="T95" fmla="*/ 125 w 125"/>
                <a:gd name="T96" fmla="*/ 131 h 1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5" h="131">
                  <a:moveTo>
                    <a:pt x="2" y="73"/>
                  </a:moveTo>
                  <a:lnTo>
                    <a:pt x="17" y="80"/>
                  </a:lnTo>
                  <a:lnTo>
                    <a:pt x="73" y="17"/>
                  </a:lnTo>
                  <a:lnTo>
                    <a:pt x="63" y="3"/>
                  </a:lnTo>
                  <a:lnTo>
                    <a:pt x="65" y="0"/>
                  </a:lnTo>
                  <a:lnTo>
                    <a:pt x="125" y="54"/>
                  </a:lnTo>
                  <a:lnTo>
                    <a:pt x="106" y="75"/>
                  </a:lnTo>
                  <a:lnTo>
                    <a:pt x="102" y="73"/>
                  </a:lnTo>
                  <a:lnTo>
                    <a:pt x="109" y="63"/>
                  </a:lnTo>
                  <a:lnTo>
                    <a:pt x="111" y="55"/>
                  </a:lnTo>
                  <a:lnTo>
                    <a:pt x="110" y="50"/>
                  </a:lnTo>
                  <a:lnTo>
                    <a:pt x="105" y="44"/>
                  </a:lnTo>
                  <a:lnTo>
                    <a:pt x="86" y="28"/>
                  </a:lnTo>
                  <a:lnTo>
                    <a:pt x="61" y="55"/>
                  </a:lnTo>
                  <a:lnTo>
                    <a:pt x="78" y="70"/>
                  </a:lnTo>
                  <a:lnTo>
                    <a:pt x="91" y="60"/>
                  </a:lnTo>
                  <a:lnTo>
                    <a:pt x="92" y="63"/>
                  </a:lnTo>
                  <a:lnTo>
                    <a:pt x="68" y="90"/>
                  </a:lnTo>
                  <a:lnTo>
                    <a:pt x="66" y="89"/>
                  </a:lnTo>
                  <a:lnTo>
                    <a:pt x="74" y="74"/>
                  </a:lnTo>
                  <a:lnTo>
                    <a:pt x="58" y="59"/>
                  </a:lnTo>
                  <a:lnTo>
                    <a:pt x="29" y="91"/>
                  </a:lnTo>
                  <a:lnTo>
                    <a:pt x="51" y="110"/>
                  </a:lnTo>
                  <a:lnTo>
                    <a:pt x="58" y="115"/>
                  </a:lnTo>
                  <a:lnTo>
                    <a:pt x="64" y="116"/>
                  </a:lnTo>
                  <a:lnTo>
                    <a:pt x="73" y="111"/>
                  </a:lnTo>
                  <a:lnTo>
                    <a:pt x="86" y="101"/>
                  </a:lnTo>
                  <a:lnTo>
                    <a:pt x="89" y="104"/>
                  </a:lnTo>
                  <a:lnTo>
                    <a:pt x="65" y="131"/>
                  </a:lnTo>
                  <a:lnTo>
                    <a:pt x="0" y="74"/>
                  </a:lnTo>
                  <a:lnTo>
                    <a:pt x="2" y="73"/>
                  </a:lnTo>
                  <a:close/>
                </a:path>
              </a:pathLst>
            </a:custGeom>
            <a:solidFill>
              <a:schemeClr val="bg1"/>
            </a:solidFill>
            <a:ln w="9525">
              <a:noFill/>
              <a:round/>
              <a:headEnd/>
              <a:tailEnd/>
            </a:ln>
          </p:spPr>
          <p:txBody>
            <a:bodyPr/>
            <a:lstStyle/>
            <a:p>
              <a:endParaRPr lang="en-US"/>
            </a:p>
          </p:txBody>
        </p:sp>
        <p:sp>
          <p:nvSpPr>
            <p:cNvPr id="37068" name="Freeform 131"/>
            <p:cNvSpPr>
              <a:spLocks noChangeAspect="1"/>
            </p:cNvSpPr>
            <p:nvPr/>
          </p:nvSpPr>
          <p:spPr bwMode="auto">
            <a:xfrm>
              <a:off x="3334" y="1095"/>
              <a:ext cx="131" cy="31"/>
            </a:xfrm>
            <a:custGeom>
              <a:avLst/>
              <a:gdLst>
                <a:gd name="T0" fmla="*/ 65668050 w 193"/>
                <a:gd name="T1" fmla="*/ 170 h 183"/>
                <a:gd name="T2" fmla="*/ 65668050 w 193"/>
                <a:gd name="T3" fmla="*/ 201 h 183"/>
                <a:gd name="T4" fmla="*/ 65668050 w 193"/>
                <a:gd name="T5" fmla="*/ 51 h 183"/>
                <a:gd name="T6" fmla="*/ 65668050 w 193"/>
                <a:gd name="T7" fmla="*/ 2 h 183"/>
                <a:gd name="T8" fmla="*/ 65668050 w 193"/>
                <a:gd name="T9" fmla="*/ 0 h 183"/>
                <a:gd name="T10" fmla="*/ 65668050 w 193"/>
                <a:gd name="T11" fmla="*/ 80 h 183"/>
                <a:gd name="T12" fmla="*/ 65668050 w 193"/>
                <a:gd name="T13" fmla="*/ 247 h 183"/>
                <a:gd name="T14" fmla="*/ 65668050 w 193"/>
                <a:gd name="T15" fmla="*/ 247 h 183"/>
                <a:gd name="T16" fmla="*/ 65668050 w 193"/>
                <a:gd name="T17" fmla="*/ 226 h 183"/>
                <a:gd name="T18" fmla="*/ 65668050 w 193"/>
                <a:gd name="T19" fmla="*/ 168 h 183"/>
                <a:gd name="T20" fmla="*/ 65668050 w 193"/>
                <a:gd name="T21" fmla="*/ 165 h 183"/>
                <a:gd name="T22" fmla="*/ 65668050 w 193"/>
                <a:gd name="T23" fmla="*/ 247 h 183"/>
                <a:gd name="T24" fmla="*/ 65668050 w 193"/>
                <a:gd name="T25" fmla="*/ 247 h 183"/>
                <a:gd name="T26" fmla="*/ 65668050 w 193"/>
                <a:gd name="T27" fmla="*/ 246 h 183"/>
                <a:gd name="T28" fmla="*/ 65668050 w 193"/>
                <a:gd name="T29" fmla="*/ 247 h 183"/>
                <a:gd name="T30" fmla="*/ 65668050 w 193"/>
                <a:gd name="T31" fmla="*/ 247 h 183"/>
                <a:gd name="T32" fmla="*/ 65668050 w 193"/>
                <a:gd name="T33" fmla="*/ 71 h 183"/>
                <a:gd name="T34" fmla="*/ 65668050 w 193"/>
                <a:gd name="T35" fmla="*/ 71 h 183"/>
                <a:gd name="T36" fmla="*/ 65668050 w 193"/>
                <a:gd name="T37" fmla="*/ 221 h 183"/>
                <a:gd name="T38" fmla="*/ 65668050 w 193"/>
                <a:gd name="T39" fmla="*/ 247 h 183"/>
                <a:gd name="T40" fmla="*/ 65668050 w 193"/>
                <a:gd name="T41" fmla="*/ 247 h 183"/>
                <a:gd name="T42" fmla="*/ 0 w 193"/>
                <a:gd name="T43" fmla="*/ 177 h 183"/>
                <a:gd name="T44" fmla="*/ 65668050 w 193"/>
                <a:gd name="T45" fmla="*/ 170 h 1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183"/>
                <a:gd name="T71" fmla="*/ 193 w 193"/>
                <a:gd name="T72" fmla="*/ 183 h 1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183">
                  <a:moveTo>
                    <a:pt x="2" y="76"/>
                  </a:moveTo>
                  <a:lnTo>
                    <a:pt x="20" y="90"/>
                  </a:lnTo>
                  <a:lnTo>
                    <a:pt x="111" y="23"/>
                  </a:lnTo>
                  <a:lnTo>
                    <a:pt x="101" y="1"/>
                  </a:lnTo>
                  <a:lnTo>
                    <a:pt x="103" y="0"/>
                  </a:lnTo>
                  <a:lnTo>
                    <a:pt x="130" y="36"/>
                  </a:lnTo>
                  <a:lnTo>
                    <a:pt x="98" y="158"/>
                  </a:lnTo>
                  <a:lnTo>
                    <a:pt x="99" y="158"/>
                  </a:lnTo>
                  <a:lnTo>
                    <a:pt x="170" y="101"/>
                  </a:lnTo>
                  <a:lnTo>
                    <a:pt x="157" y="75"/>
                  </a:lnTo>
                  <a:lnTo>
                    <a:pt x="159" y="74"/>
                  </a:lnTo>
                  <a:lnTo>
                    <a:pt x="193" y="118"/>
                  </a:lnTo>
                  <a:lnTo>
                    <a:pt x="190" y="121"/>
                  </a:lnTo>
                  <a:lnTo>
                    <a:pt x="177" y="110"/>
                  </a:lnTo>
                  <a:lnTo>
                    <a:pt x="76" y="183"/>
                  </a:lnTo>
                  <a:lnTo>
                    <a:pt x="71" y="177"/>
                  </a:lnTo>
                  <a:lnTo>
                    <a:pt x="109" y="32"/>
                  </a:lnTo>
                  <a:lnTo>
                    <a:pt x="108" y="32"/>
                  </a:lnTo>
                  <a:lnTo>
                    <a:pt x="26" y="99"/>
                  </a:lnTo>
                  <a:lnTo>
                    <a:pt x="37" y="122"/>
                  </a:lnTo>
                  <a:lnTo>
                    <a:pt x="35" y="125"/>
                  </a:lnTo>
                  <a:lnTo>
                    <a:pt x="0" y="79"/>
                  </a:lnTo>
                  <a:lnTo>
                    <a:pt x="2" y="76"/>
                  </a:lnTo>
                  <a:close/>
                </a:path>
              </a:pathLst>
            </a:custGeom>
            <a:solidFill>
              <a:schemeClr val="bg1"/>
            </a:solidFill>
            <a:ln w="9525">
              <a:noFill/>
              <a:round/>
              <a:headEnd/>
              <a:tailEnd/>
            </a:ln>
          </p:spPr>
          <p:txBody>
            <a:bodyPr/>
            <a:lstStyle/>
            <a:p>
              <a:endParaRPr lang="en-US"/>
            </a:p>
          </p:txBody>
        </p:sp>
        <p:sp>
          <p:nvSpPr>
            <p:cNvPr id="37069" name="Freeform 132"/>
            <p:cNvSpPr>
              <a:spLocks noChangeAspect="1"/>
            </p:cNvSpPr>
            <p:nvPr/>
          </p:nvSpPr>
          <p:spPr bwMode="auto">
            <a:xfrm>
              <a:off x="3396" y="1128"/>
              <a:ext cx="108" cy="22"/>
            </a:xfrm>
            <a:custGeom>
              <a:avLst/>
              <a:gdLst>
                <a:gd name="T0" fmla="*/ 69956478 w 158"/>
                <a:gd name="T1" fmla="*/ 0 h 134"/>
                <a:gd name="T2" fmla="*/ 69956478 w 158"/>
                <a:gd name="T3" fmla="*/ 23 h 134"/>
                <a:gd name="T4" fmla="*/ 69956478 w 158"/>
                <a:gd name="T5" fmla="*/ 11 h 134"/>
                <a:gd name="T6" fmla="*/ 69956478 w 158"/>
                <a:gd name="T7" fmla="*/ 23 h 134"/>
                <a:gd name="T8" fmla="*/ 69956478 w 158"/>
                <a:gd name="T9" fmla="*/ 176 h 134"/>
                <a:gd name="T10" fmla="*/ 69956478 w 158"/>
                <a:gd name="T11" fmla="*/ 186 h 134"/>
                <a:gd name="T12" fmla="*/ 69956478 w 158"/>
                <a:gd name="T13" fmla="*/ 186 h 134"/>
                <a:gd name="T14" fmla="*/ 69956478 w 158"/>
                <a:gd name="T15" fmla="*/ 117 h 134"/>
                <a:gd name="T16" fmla="*/ 69956478 w 158"/>
                <a:gd name="T17" fmla="*/ 115 h 134"/>
                <a:gd name="T18" fmla="*/ 69956478 w 158"/>
                <a:gd name="T19" fmla="*/ 143 h 134"/>
                <a:gd name="T20" fmla="*/ 69956478 w 158"/>
                <a:gd name="T21" fmla="*/ 92 h 134"/>
                <a:gd name="T22" fmla="*/ 69956478 w 158"/>
                <a:gd name="T23" fmla="*/ 31 h 134"/>
                <a:gd name="T24" fmla="*/ 69956478 w 158"/>
                <a:gd name="T25" fmla="*/ 38 h 134"/>
                <a:gd name="T26" fmla="*/ 69956478 w 158"/>
                <a:gd name="T27" fmla="*/ 71 h 134"/>
                <a:gd name="T28" fmla="*/ 69956478 w 158"/>
                <a:gd name="T29" fmla="*/ 72 h 134"/>
                <a:gd name="T30" fmla="*/ 0 w 158"/>
                <a:gd name="T31" fmla="*/ 1 h 134"/>
                <a:gd name="T32" fmla="*/ 69956478 w 15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134"/>
                <a:gd name="T53" fmla="*/ 158 w 158"/>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134">
                  <a:moveTo>
                    <a:pt x="3" y="0"/>
                  </a:moveTo>
                  <a:lnTo>
                    <a:pt x="16" y="15"/>
                  </a:lnTo>
                  <a:lnTo>
                    <a:pt x="154" y="7"/>
                  </a:lnTo>
                  <a:lnTo>
                    <a:pt x="158" y="15"/>
                  </a:lnTo>
                  <a:lnTo>
                    <a:pt x="69" y="115"/>
                  </a:lnTo>
                  <a:lnTo>
                    <a:pt x="73" y="132"/>
                  </a:lnTo>
                  <a:lnTo>
                    <a:pt x="69" y="134"/>
                  </a:lnTo>
                  <a:lnTo>
                    <a:pt x="39" y="76"/>
                  </a:lnTo>
                  <a:lnTo>
                    <a:pt x="42" y="75"/>
                  </a:lnTo>
                  <a:lnTo>
                    <a:pt x="58" y="93"/>
                  </a:lnTo>
                  <a:lnTo>
                    <a:pt x="88" y="60"/>
                  </a:lnTo>
                  <a:lnTo>
                    <a:pt x="67" y="20"/>
                  </a:lnTo>
                  <a:lnTo>
                    <a:pt x="22" y="25"/>
                  </a:lnTo>
                  <a:lnTo>
                    <a:pt x="27" y="46"/>
                  </a:lnTo>
                  <a:lnTo>
                    <a:pt x="25" y="47"/>
                  </a:lnTo>
                  <a:lnTo>
                    <a:pt x="0" y="1"/>
                  </a:lnTo>
                  <a:lnTo>
                    <a:pt x="3" y="0"/>
                  </a:lnTo>
                  <a:close/>
                </a:path>
              </a:pathLst>
            </a:custGeom>
            <a:solidFill>
              <a:schemeClr val="bg1"/>
            </a:solidFill>
            <a:ln w="9525">
              <a:noFill/>
              <a:round/>
              <a:headEnd/>
              <a:tailEnd/>
            </a:ln>
          </p:spPr>
          <p:txBody>
            <a:bodyPr/>
            <a:lstStyle/>
            <a:p>
              <a:endParaRPr lang="en-US"/>
            </a:p>
          </p:txBody>
        </p:sp>
        <p:sp>
          <p:nvSpPr>
            <p:cNvPr id="37070" name="Freeform 133"/>
            <p:cNvSpPr>
              <a:spLocks noChangeAspect="1"/>
            </p:cNvSpPr>
            <p:nvPr/>
          </p:nvSpPr>
          <p:spPr bwMode="auto">
            <a:xfrm>
              <a:off x="3446" y="1131"/>
              <a:ext cx="37" cy="5"/>
            </a:xfrm>
            <a:custGeom>
              <a:avLst/>
              <a:gdLst>
                <a:gd name="T0" fmla="*/ 0 w 54"/>
                <a:gd name="T1" fmla="*/ 0 h 40"/>
                <a:gd name="T2" fmla="*/ 71482555 w 54"/>
                <a:gd name="T3" fmla="*/ 2 h 40"/>
                <a:gd name="T4" fmla="*/ 71482555 w 54"/>
                <a:gd name="T5" fmla="*/ 0 h 40"/>
                <a:gd name="T6" fmla="*/ 0 w 54"/>
                <a:gd name="T7" fmla="*/ 0 h 40"/>
                <a:gd name="T8" fmla="*/ 0 60000 65536"/>
                <a:gd name="T9" fmla="*/ 0 60000 65536"/>
                <a:gd name="T10" fmla="*/ 0 60000 65536"/>
                <a:gd name="T11" fmla="*/ 0 60000 65536"/>
                <a:gd name="T12" fmla="*/ 0 w 54"/>
                <a:gd name="T13" fmla="*/ 0 h 40"/>
                <a:gd name="T14" fmla="*/ 54 w 54"/>
                <a:gd name="T15" fmla="*/ 40 h 40"/>
              </a:gdLst>
              <a:ahLst/>
              <a:cxnLst>
                <a:cxn ang="T8">
                  <a:pos x="T0" y="T1"/>
                </a:cxn>
                <a:cxn ang="T9">
                  <a:pos x="T2" y="T3"/>
                </a:cxn>
                <a:cxn ang="T10">
                  <a:pos x="T4" y="T5"/>
                </a:cxn>
                <a:cxn ang="T11">
                  <a:pos x="T6" y="T7"/>
                </a:cxn>
              </a:cxnLst>
              <a:rect l="T12" t="T13" r="T14" b="T15"/>
              <a:pathLst>
                <a:path w="54" h="40">
                  <a:moveTo>
                    <a:pt x="0" y="5"/>
                  </a:moveTo>
                  <a:lnTo>
                    <a:pt x="19" y="40"/>
                  </a:lnTo>
                  <a:lnTo>
                    <a:pt x="54" y="0"/>
                  </a:lnTo>
                  <a:lnTo>
                    <a:pt x="0" y="5"/>
                  </a:lnTo>
                  <a:close/>
                </a:path>
              </a:pathLst>
            </a:custGeom>
            <a:solidFill>
              <a:schemeClr val="tx1"/>
            </a:solidFill>
            <a:ln w="9525">
              <a:noFill/>
              <a:round/>
              <a:headEnd/>
              <a:tailEnd/>
            </a:ln>
          </p:spPr>
          <p:txBody>
            <a:bodyPr/>
            <a:lstStyle/>
            <a:p>
              <a:endParaRPr lang="en-US"/>
            </a:p>
          </p:txBody>
        </p:sp>
        <p:sp>
          <p:nvSpPr>
            <p:cNvPr id="37071" name="Freeform 134"/>
            <p:cNvSpPr>
              <a:spLocks noChangeAspect="1"/>
            </p:cNvSpPr>
            <p:nvPr/>
          </p:nvSpPr>
          <p:spPr bwMode="auto">
            <a:xfrm>
              <a:off x="3446" y="1131"/>
              <a:ext cx="37" cy="1"/>
            </a:xfrm>
            <a:custGeom>
              <a:avLst/>
              <a:gdLst>
                <a:gd name="T0" fmla="*/ 71482555 w 54"/>
                <a:gd name="T1" fmla="*/ 0 h 11"/>
                <a:gd name="T2" fmla="*/ 71482555 w 54"/>
                <a:gd name="T3" fmla="*/ 0 h 11"/>
                <a:gd name="T4" fmla="*/ 0 w 54"/>
                <a:gd name="T5" fmla="*/ 0 h 11"/>
                <a:gd name="T6" fmla="*/ 71482555 w 54"/>
                <a:gd name="T7" fmla="*/ 0 h 11"/>
                <a:gd name="T8" fmla="*/ 71482555 w 54"/>
                <a:gd name="T9" fmla="*/ 0 h 11"/>
                <a:gd name="T10" fmla="*/ 0 60000 65536"/>
                <a:gd name="T11" fmla="*/ 0 60000 65536"/>
                <a:gd name="T12" fmla="*/ 0 60000 65536"/>
                <a:gd name="T13" fmla="*/ 0 60000 65536"/>
                <a:gd name="T14" fmla="*/ 0 60000 65536"/>
                <a:gd name="T15" fmla="*/ 0 w 54"/>
                <a:gd name="T16" fmla="*/ 0 h 11"/>
                <a:gd name="T17" fmla="*/ 54 w 54"/>
                <a:gd name="T18" fmla="*/ 11 h 11"/>
              </a:gdLst>
              <a:ahLst/>
              <a:cxnLst>
                <a:cxn ang="T10">
                  <a:pos x="T0" y="T1"/>
                </a:cxn>
                <a:cxn ang="T11">
                  <a:pos x="T2" y="T3"/>
                </a:cxn>
                <a:cxn ang="T12">
                  <a:pos x="T4" y="T5"/>
                </a:cxn>
                <a:cxn ang="T13">
                  <a:pos x="T6" y="T7"/>
                </a:cxn>
                <a:cxn ang="T14">
                  <a:pos x="T8" y="T9"/>
                </a:cxn>
              </a:cxnLst>
              <a:rect l="T15" t="T16" r="T17" b="T18"/>
              <a:pathLst>
                <a:path w="54" h="11">
                  <a:moveTo>
                    <a:pt x="48" y="7"/>
                  </a:moveTo>
                  <a:lnTo>
                    <a:pt x="54" y="0"/>
                  </a:lnTo>
                  <a:lnTo>
                    <a:pt x="0" y="5"/>
                  </a:lnTo>
                  <a:lnTo>
                    <a:pt x="4" y="11"/>
                  </a:lnTo>
                  <a:lnTo>
                    <a:pt x="48" y="7"/>
                  </a:lnTo>
                  <a:close/>
                </a:path>
              </a:pathLst>
            </a:custGeom>
            <a:solidFill>
              <a:srgbClr val="000000"/>
            </a:solidFill>
            <a:ln w="9525">
              <a:noFill/>
              <a:round/>
              <a:headEnd/>
              <a:tailEnd/>
            </a:ln>
          </p:spPr>
          <p:txBody>
            <a:bodyPr/>
            <a:lstStyle/>
            <a:p>
              <a:endParaRPr lang="en-US"/>
            </a:p>
          </p:txBody>
        </p:sp>
        <p:sp>
          <p:nvSpPr>
            <p:cNvPr id="37072" name="Freeform 135"/>
            <p:cNvSpPr>
              <a:spLocks noChangeAspect="1"/>
            </p:cNvSpPr>
            <p:nvPr/>
          </p:nvSpPr>
          <p:spPr bwMode="auto">
            <a:xfrm>
              <a:off x="3449" y="1138"/>
              <a:ext cx="104" cy="24"/>
            </a:xfrm>
            <a:custGeom>
              <a:avLst/>
              <a:gdLst>
                <a:gd name="T0" fmla="*/ 70572554 w 152"/>
                <a:gd name="T1" fmla="*/ 80 h 136"/>
                <a:gd name="T2" fmla="*/ 70572554 w 152"/>
                <a:gd name="T3" fmla="*/ 0 h 136"/>
                <a:gd name="T4" fmla="*/ 70572554 w 152"/>
                <a:gd name="T5" fmla="*/ 0 h 136"/>
                <a:gd name="T6" fmla="*/ 70572554 w 152"/>
                <a:gd name="T7" fmla="*/ 219 h 136"/>
                <a:gd name="T8" fmla="*/ 70572554 w 152"/>
                <a:gd name="T9" fmla="*/ 223 h 136"/>
                <a:gd name="T10" fmla="*/ 70572554 w 152"/>
                <a:gd name="T11" fmla="*/ 157 h 136"/>
                <a:gd name="T12" fmla="*/ 70572554 w 152"/>
                <a:gd name="T13" fmla="*/ 356 h 136"/>
                <a:gd name="T14" fmla="*/ 70572554 w 152"/>
                <a:gd name="T15" fmla="*/ 356 h 136"/>
                <a:gd name="T16" fmla="*/ 70572554 w 152"/>
                <a:gd name="T17" fmla="*/ 356 h 136"/>
                <a:gd name="T18" fmla="*/ 70572554 w 152"/>
                <a:gd name="T19" fmla="*/ 317 h 136"/>
                <a:gd name="T20" fmla="*/ 70572554 w 152"/>
                <a:gd name="T21" fmla="*/ 314 h 136"/>
                <a:gd name="T22" fmla="*/ 70572554 w 152"/>
                <a:gd name="T23" fmla="*/ 356 h 136"/>
                <a:gd name="T24" fmla="*/ 70572554 w 152"/>
                <a:gd name="T25" fmla="*/ 356 h 136"/>
                <a:gd name="T26" fmla="*/ 70572554 w 152"/>
                <a:gd name="T27" fmla="*/ 356 h 136"/>
                <a:gd name="T28" fmla="*/ 70572554 w 152"/>
                <a:gd name="T29" fmla="*/ 356 h 136"/>
                <a:gd name="T30" fmla="*/ 0 w 152"/>
                <a:gd name="T31" fmla="*/ 356 h 136"/>
                <a:gd name="T32" fmla="*/ 70572554 w 152"/>
                <a:gd name="T33" fmla="*/ 8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136"/>
                <a:gd name="T53" fmla="*/ 152 w 152"/>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136">
                  <a:moveTo>
                    <a:pt x="101" y="22"/>
                  </a:moveTo>
                  <a:lnTo>
                    <a:pt x="99" y="0"/>
                  </a:lnTo>
                  <a:lnTo>
                    <a:pt x="101" y="0"/>
                  </a:lnTo>
                  <a:lnTo>
                    <a:pt x="124" y="60"/>
                  </a:lnTo>
                  <a:lnTo>
                    <a:pt x="121" y="61"/>
                  </a:lnTo>
                  <a:lnTo>
                    <a:pt x="109" y="43"/>
                  </a:lnTo>
                  <a:lnTo>
                    <a:pt x="31" y="109"/>
                  </a:lnTo>
                  <a:lnTo>
                    <a:pt x="134" y="108"/>
                  </a:lnTo>
                  <a:lnTo>
                    <a:pt x="131" y="87"/>
                  </a:lnTo>
                  <a:lnTo>
                    <a:pt x="134" y="86"/>
                  </a:lnTo>
                  <a:lnTo>
                    <a:pt x="152" y="134"/>
                  </a:lnTo>
                  <a:lnTo>
                    <a:pt x="148" y="136"/>
                  </a:lnTo>
                  <a:lnTo>
                    <a:pt x="137" y="119"/>
                  </a:lnTo>
                  <a:lnTo>
                    <a:pt x="3" y="114"/>
                  </a:lnTo>
                  <a:lnTo>
                    <a:pt x="0" y="108"/>
                  </a:lnTo>
                  <a:lnTo>
                    <a:pt x="101" y="22"/>
                  </a:lnTo>
                  <a:close/>
                </a:path>
              </a:pathLst>
            </a:custGeom>
            <a:solidFill>
              <a:schemeClr val="bg1"/>
            </a:solidFill>
            <a:ln w="9525">
              <a:noFill/>
              <a:round/>
              <a:headEnd/>
              <a:tailEnd/>
            </a:ln>
          </p:spPr>
          <p:txBody>
            <a:bodyPr/>
            <a:lstStyle/>
            <a:p>
              <a:endParaRPr lang="en-US"/>
            </a:p>
          </p:txBody>
        </p:sp>
        <p:sp>
          <p:nvSpPr>
            <p:cNvPr id="37073" name="Freeform 136"/>
            <p:cNvSpPr>
              <a:spLocks noChangeAspect="1"/>
            </p:cNvSpPr>
            <p:nvPr/>
          </p:nvSpPr>
          <p:spPr bwMode="auto">
            <a:xfrm>
              <a:off x="3476" y="1165"/>
              <a:ext cx="100" cy="22"/>
            </a:xfrm>
            <a:custGeom>
              <a:avLst/>
              <a:gdLst>
                <a:gd name="T0" fmla="*/ 66999635 w 147"/>
                <a:gd name="T1" fmla="*/ 103 h 132"/>
                <a:gd name="T2" fmla="*/ 66999635 w 147"/>
                <a:gd name="T3" fmla="*/ 141 h 132"/>
                <a:gd name="T4" fmla="*/ 66999635 w 147"/>
                <a:gd name="T5" fmla="*/ 125 h 132"/>
                <a:gd name="T6" fmla="*/ 66999635 w 147"/>
                <a:gd name="T7" fmla="*/ 37 h 132"/>
                <a:gd name="T8" fmla="*/ 66999635 w 147"/>
                <a:gd name="T9" fmla="*/ 0 h 132"/>
                <a:gd name="T10" fmla="*/ 66999635 w 147"/>
                <a:gd name="T11" fmla="*/ 0 h 132"/>
                <a:gd name="T12" fmla="*/ 66999635 w 147"/>
                <a:gd name="T13" fmla="*/ 110 h 132"/>
                <a:gd name="T14" fmla="*/ 66999635 w 147"/>
                <a:gd name="T15" fmla="*/ 112 h 132"/>
                <a:gd name="T16" fmla="*/ 66999635 w 147"/>
                <a:gd name="T17" fmla="*/ 81 h 132"/>
                <a:gd name="T18" fmla="*/ 66999635 w 147"/>
                <a:gd name="T19" fmla="*/ 160 h 132"/>
                <a:gd name="T20" fmla="*/ 66999635 w 147"/>
                <a:gd name="T21" fmla="*/ 193 h 132"/>
                <a:gd name="T22" fmla="*/ 66999635 w 147"/>
                <a:gd name="T23" fmla="*/ 143 h 132"/>
                <a:gd name="T24" fmla="*/ 66999635 w 147"/>
                <a:gd name="T25" fmla="*/ 143 h 132"/>
                <a:gd name="T26" fmla="*/ 66999635 w 147"/>
                <a:gd name="T27" fmla="*/ 213 h 132"/>
                <a:gd name="T28" fmla="*/ 66999635 w 147"/>
                <a:gd name="T29" fmla="*/ 213 h 132"/>
                <a:gd name="T30" fmla="*/ 66999635 w 147"/>
                <a:gd name="T31" fmla="*/ 211 h 132"/>
                <a:gd name="T32" fmla="*/ 66999635 w 147"/>
                <a:gd name="T33" fmla="*/ 167 h 132"/>
                <a:gd name="T34" fmla="*/ 66999635 w 147"/>
                <a:gd name="T35" fmla="*/ 184 h 132"/>
                <a:gd name="T36" fmla="*/ 66999635 w 147"/>
                <a:gd name="T37" fmla="*/ 213 h 132"/>
                <a:gd name="T38" fmla="*/ 66999635 w 147"/>
                <a:gd name="T39" fmla="*/ 213 h 132"/>
                <a:gd name="T40" fmla="*/ 0 w 147"/>
                <a:gd name="T41" fmla="*/ 105 h 132"/>
                <a:gd name="T42" fmla="*/ 66999635 w 147"/>
                <a:gd name="T43" fmla="*/ 103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32"/>
                <a:gd name="T68" fmla="*/ 147 w 147"/>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32">
                  <a:moveTo>
                    <a:pt x="2" y="56"/>
                  </a:moveTo>
                  <a:lnTo>
                    <a:pt x="12" y="77"/>
                  </a:lnTo>
                  <a:lnTo>
                    <a:pt x="56" y="68"/>
                  </a:lnTo>
                  <a:lnTo>
                    <a:pt x="115" y="20"/>
                  </a:lnTo>
                  <a:lnTo>
                    <a:pt x="117" y="0"/>
                  </a:lnTo>
                  <a:lnTo>
                    <a:pt x="120" y="0"/>
                  </a:lnTo>
                  <a:lnTo>
                    <a:pt x="133" y="60"/>
                  </a:lnTo>
                  <a:lnTo>
                    <a:pt x="129" y="61"/>
                  </a:lnTo>
                  <a:lnTo>
                    <a:pt x="120" y="44"/>
                  </a:lnTo>
                  <a:lnTo>
                    <a:pt x="67" y="87"/>
                  </a:lnTo>
                  <a:lnTo>
                    <a:pt x="133" y="105"/>
                  </a:lnTo>
                  <a:lnTo>
                    <a:pt x="133" y="78"/>
                  </a:lnTo>
                  <a:lnTo>
                    <a:pt x="137" y="78"/>
                  </a:lnTo>
                  <a:lnTo>
                    <a:pt x="147" y="131"/>
                  </a:lnTo>
                  <a:lnTo>
                    <a:pt x="144" y="132"/>
                  </a:lnTo>
                  <a:lnTo>
                    <a:pt x="135" y="115"/>
                  </a:lnTo>
                  <a:lnTo>
                    <a:pt x="59" y="91"/>
                  </a:lnTo>
                  <a:lnTo>
                    <a:pt x="16" y="100"/>
                  </a:lnTo>
                  <a:lnTo>
                    <a:pt x="16" y="122"/>
                  </a:lnTo>
                  <a:lnTo>
                    <a:pt x="13" y="123"/>
                  </a:lnTo>
                  <a:lnTo>
                    <a:pt x="0" y="57"/>
                  </a:lnTo>
                  <a:lnTo>
                    <a:pt x="2" y="56"/>
                  </a:lnTo>
                  <a:close/>
                </a:path>
              </a:pathLst>
            </a:custGeom>
            <a:solidFill>
              <a:schemeClr val="bg1"/>
            </a:solidFill>
            <a:ln w="9525">
              <a:noFill/>
              <a:round/>
              <a:headEnd/>
              <a:tailEnd/>
            </a:ln>
          </p:spPr>
          <p:txBody>
            <a:bodyPr/>
            <a:lstStyle/>
            <a:p>
              <a:endParaRPr lang="en-US"/>
            </a:p>
          </p:txBody>
        </p:sp>
        <p:sp>
          <p:nvSpPr>
            <p:cNvPr id="37074" name="Freeform 137"/>
            <p:cNvSpPr>
              <a:spLocks noChangeAspect="1"/>
            </p:cNvSpPr>
            <p:nvPr/>
          </p:nvSpPr>
          <p:spPr bwMode="auto">
            <a:xfrm>
              <a:off x="2152" y="1234"/>
              <a:ext cx="83" cy="20"/>
            </a:xfrm>
            <a:custGeom>
              <a:avLst/>
              <a:gdLst>
                <a:gd name="T0" fmla="*/ 67049201 w 122"/>
                <a:gd name="T1" fmla="*/ 161 h 123"/>
                <a:gd name="T2" fmla="*/ 67049201 w 122"/>
                <a:gd name="T3" fmla="*/ 163 h 123"/>
                <a:gd name="T4" fmla="*/ 67049201 w 122"/>
                <a:gd name="T5" fmla="*/ 165 h 123"/>
                <a:gd name="T6" fmla="*/ 67049201 w 122"/>
                <a:gd name="T7" fmla="*/ 165 h 123"/>
                <a:gd name="T8" fmla="*/ 67049201 w 122"/>
                <a:gd name="T9" fmla="*/ 161 h 123"/>
                <a:gd name="T10" fmla="*/ 67049201 w 122"/>
                <a:gd name="T11" fmla="*/ 156 h 123"/>
                <a:gd name="T12" fmla="*/ 67049201 w 122"/>
                <a:gd name="T13" fmla="*/ 148 h 123"/>
                <a:gd name="T14" fmla="*/ 67049201 w 122"/>
                <a:gd name="T15" fmla="*/ 134 h 123"/>
                <a:gd name="T16" fmla="*/ 39332792 w 122"/>
                <a:gd name="T17" fmla="*/ 116 h 123"/>
                <a:gd name="T18" fmla="*/ 0 w 122"/>
                <a:gd name="T19" fmla="*/ 89 h 123"/>
                <a:gd name="T20" fmla="*/ 67049201 w 122"/>
                <a:gd name="T21" fmla="*/ 66 h 123"/>
                <a:gd name="T22" fmla="*/ 67049201 w 122"/>
                <a:gd name="T23" fmla="*/ 52 h 123"/>
                <a:gd name="T24" fmla="*/ 67049201 w 122"/>
                <a:gd name="T25" fmla="*/ 44 h 123"/>
                <a:gd name="T26" fmla="*/ 67049201 w 122"/>
                <a:gd name="T27" fmla="*/ 27 h 123"/>
                <a:gd name="T28" fmla="*/ 67049201 w 122"/>
                <a:gd name="T29" fmla="*/ 1 h 123"/>
                <a:gd name="T30" fmla="*/ 67049201 w 122"/>
                <a:gd name="T31" fmla="*/ 0 h 123"/>
                <a:gd name="T32" fmla="*/ 67049201 w 122"/>
                <a:gd name="T33" fmla="*/ 75 h 123"/>
                <a:gd name="T34" fmla="*/ 67049201 w 122"/>
                <a:gd name="T35" fmla="*/ 75 h 123"/>
                <a:gd name="T36" fmla="*/ 67049201 w 122"/>
                <a:gd name="T37" fmla="*/ 52 h 123"/>
                <a:gd name="T38" fmla="*/ 67049201 w 122"/>
                <a:gd name="T39" fmla="*/ 70 h 123"/>
                <a:gd name="T40" fmla="*/ 67049201 w 122"/>
                <a:gd name="T41" fmla="*/ 75 h 123"/>
                <a:gd name="T42" fmla="*/ 67049201 w 122"/>
                <a:gd name="T43" fmla="*/ 85 h 123"/>
                <a:gd name="T44" fmla="*/ 67049201 w 122"/>
                <a:gd name="T45" fmla="*/ 100 h 123"/>
                <a:gd name="T46" fmla="*/ 67049201 w 122"/>
                <a:gd name="T47" fmla="*/ 119 h 123"/>
                <a:gd name="T48" fmla="*/ 67049201 w 122"/>
                <a:gd name="T49" fmla="*/ 130 h 123"/>
                <a:gd name="T50" fmla="*/ 67049201 w 122"/>
                <a:gd name="T51" fmla="*/ 138 h 123"/>
                <a:gd name="T52" fmla="*/ 67049201 w 122"/>
                <a:gd name="T53" fmla="*/ 145 h 123"/>
                <a:gd name="T54" fmla="*/ 67049201 w 122"/>
                <a:gd name="T55" fmla="*/ 149 h 123"/>
                <a:gd name="T56" fmla="*/ 67049201 w 122"/>
                <a:gd name="T57" fmla="*/ 153 h 123"/>
                <a:gd name="T58" fmla="*/ 67049201 w 122"/>
                <a:gd name="T59" fmla="*/ 156 h 123"/>
                <a:gd name="T60" fmla="*/ 67049201 w 122"/>
                <a:gd name="T61" fmla="*/ 156 h 123"/>
                <a:gd name="T62" fmla="*/ 67049201 w 122"/>
                <a:gd name="T63" fmla="*/ 154 h 123"/>
                <a:gd name="T64" fmla="*/ 67049201 w 122"/>
                <a:gd name="T65" fmla="*/ 138 h 123"/>
                <a:gd name="T66" fmla="*/ 67049201 w 122"/>
                <a:gd name="T67" fmla="*/ 109 h 123"/>
                <a:gd name="T68" fmla="*/ 67049201 w 122"/>
                <a:gd name="T69" fmla="*/ 109 h 123"/>
                <a:gd name="T70" fmla="*/ 67049201 w 122"/>
                <a:gd name="T71" fmla="*/ 168 h 123"/>
                <a:gd name="T72" fmla="*/ 67049201 w 122"/>
                <a:gd name="T73" fmla="*/ 168 h 123"/>
                <a:gd name="T74" fmla="*/ 67049201 w 122"/>
                <a:gd name="T75" fmla="*/ 149 h 123"/>
                <a:gd name="T76" fmla="*/ 67049201 w 122"/>
                <a:gd name="T77" fmla="*/ 161 h 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123"/>
                <a:gd name="T119" fmla="*/ 122 w 122"/>
                <a:gd name="T120" fmla="*/ 123 h 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123">
                  <a:moveTo>
                    <a:pt x="60" y="118"/>
                  </a:moveTo>
                  <a:lnTo>
                    <a:pt x="52" y="119"/>
                  </a:lnTo>
                  <a:lnTo>
                    <a:pt x="43" y="121"/>
                  </a:lnTo>
                  <a:lnTo>
                    <a:pt x="35" y="121"/>
                  </a:lnTo>
                  <a:lnTo>
                    <a:pt x="26" y="118"/>
                  </a:lnTo>
                  <a:lnTo>
                    <a:pt x="19" y="114"/>
                  </a:lnTo>
                  <a:lnTo>
                    <a:pt x="11" y="108"/>
                  </a:lnTo>
                  <a:lnTo>
                    <a:pt x="5" y="98"/>
                  </a:lnTo>
                  <a:lnTo>
                    <a:pt x="1" y="85"/>
                  </a:lnTo>
                  <a:lnTo>
                    <a:pt x="0" y="65"/>
                  </a:lnTo>
                  <a:lnTo>
                    <a:pt x="4" y="48"/>
                  </a:lnTo>
                  <a:lnTo>
                    <a:pt x="14" y="38"/>
                  </a:lnTo>
                  <a:lnTo>
                    <a:pt x="30" y="32"/>
                  </a:lnTo>
                  <a:lnTo>
                    <a:pt x="93" y="20"/>
                  </a:lnTo>
                  <a:lnTo>
                    <a:pt x="95" y="1"/>
                  </a:lnTo>
                  <a:lnTo>
                    <a:pt x="97" y="0"/>
                  </a:lnTo>
                  <a:lnTo>
                    <a:pt x="108" y="55"/>
                  </a:lnTo>
                  <a:lnTo>
                    <a:pt x="105" y="55"/>
                  </a:lnTo>
                  <a:lnTo>
                    <a:pt x="97" y="38"/>
                  </a:lnTo>
                  <a:lnTo>
                    <a:pt x="36" y="51"/>
                  </a:lnTo>
                  <a:lnTo>
                    <a:pt x="22" y="55"/>
                  </a:lnTo>
                  <a:lnTo>
                    <a:pt x="12" y="62"/>
                  </a:lnTo>
                  <a:lnTo>
                    <a:pt x="7" y="73"/>
                  </a:lnTo>
                  <a:lnTo>
                    <a:pt x="9" y="87"/>
                  </a:lnTo>
                  <a:lnTo>
                    <a:pt x="11" y="95"/>
                  </a:lnTo>
                  <a:lnTo>
                    <a:pt x="14" y="101"/>
                  </a:lnTo>
                  <a:lnTo>
                    <a:pt x="17" y="106"/>
                  </a:lnTo>
                  <a:lnTo>
                    <a:pt x="22" y="109"/>
                  </a:lnTo>
                  <a:lnTo>
                    <a:pt x="27" y="112"/>
                  </a:lnTo>
                  <a:lnTo>
                    <a:pt x="35" y="114"/>
                  </a:lnTo>
                  <a:lnTo>
                    <a:pt x="42" y="114"/>
                  </a:lnTo>
                  <a:lnTo>
                    <a:pt x="51" y="113"/>
                  </a:lnTo>
                  <a:lnTo>
                    <a:pt x="111" y="101"/>
                  </a:lnTo>
                  <a:lnTo>
                    <a:pt x="111" y="80"/>
                  </a:lnTo>
                  <a:lnTo>
                    <a:pt x="113" y="80"/>
                  </a:lnTo>
                  <a:lnTo>
                    <a:pt x="122" y="123"/>
                  </a:lnTo>
                  <a:lnTo>
                    <a:pt x="119" y="123"/>
                  </a:lnTo>
                  <a:lnTo>
                    <a:pt x="112" y="109"/>
                  </a:lnTo>
                  <a:lnTo>
                    <a:pt x="60" y="118"/>
                  </a:lnTo>
                  <a:close/>
                </a:path>
              </a:pathLst>
            </a:custGeom>
            <a:solidFill>
              <a:schemeClr val="bg1"/>
            </a:solidFill>
            <a:ln w="9525">
              <a:noFill/>
              <a:round/>
              <a:headEnd/>
              <a:tailEnd/>
            </a:ln>
          </p:spPr>
          <p:txBody>
            <a:bodyPr/>
            <a:lstStyle/>
            <a:p>
              <a:endParaRPr lang="en-US"/>
            </a:p>
          </p:txBody>
        </p:sp>
        <p:sp>
          <p:nvSpPr>
            <p:cNvPr id="37075" name="Freeform 138"/>
            <p:cNvSpPr>
              <a:spLocks noChangeAspect="1"/>
            </p:cNvSpPr>
            <p:nvPr/>
          </p:nvSpPr>
          <p:spPr bwMode="auto">
            <a:xfrm>
              <a:off x="2167" y="1256"/>
              <a:ext cx="99" cy="23"/>
            </a:xfrm>
            <a:custGeom>
              <a:avLst/>
              <a:gdLst>
                <a:gd name="T0" fmla="*/ 73685559 w 144"/>
                <a:gd name="T1" fmla="*/ 62 h 139"/>
                <a:gd name="T2" fmla="*/ 73685559 w 144"/>
                <a:gd name="T3" fmla="*/ 86 h 139"/>
                <a:gd name="T4" fmla="*/ 73685559 w 144"/>
                <a:gd name="T5" fmla="*/ 34 h 139"/>
                <a:gd name="T6" fmla="*/ 73685559 w 144"/>
                <a:gd name="T7" fmla="*/ 3 h 139"/>
                <a:gd name="T8" fmla="*/ 73685559 w 144"/>
                <a:gd name="T9" fmla="*/ 0 h 139"/>
                <a:gd name="T10" fmla="*/ 73685559 w 144"/>
                <a:gd name="T11" fmla="*/ 62 h 139"/>
                <a:gd name="T12" fmla="*/ 73685559 w 144"/>
                <a:gd name="T13" fmla="*/ 200 h 139"/>
                <a:gd name="T14" fmla="*/ 73685559 w 144"/>
                <a:gd name="T15" fmla="*/ 200 h 139"/>
                <a:gd name="T16" fmla="*/ 73685559 w 144"/>
                <a:gd name="T17" fmla="*/ 165 h 139"/>
                <a:gd name="T18" fmla="*/ 73685559 w 144"/>
                <a:gd name="T19" fmla="*/ 125 h 139"/>
                <a:gd name="T20" fmla="*/ 73685559 w 144"/>
                <a:gd name="T21" fmla="*/ 123 h 139"/>
                <a:gd name="T22" fmla="*/ 73685559 w 144"/>
                <a:gd name="T23" fmla="*/ 199 h 139"/>
                <a:gd name="T24" fmla="*/ 73685559 w 144"/>
                <a:gd name="T25" fmla="*/ 200 h 139"/>
                <a:gd name="T26" fmla="*/ 73685559 w 144"/>
                <a:gd name="T27" fmla="*/ 179 h 139"/>
                <a:gd name="T28" fmla="*/ 73685559 w 144"/>
                <a:gd name="T29" fmla="*/ 200 h 139"/>
                <a:gd name="T30" fmla="*/ 73685559 w 144"/>
                <a:gd name="T31" fmla="*/ 200 h 139"/>
                <a:gd name="T32" fmla="*/ 73685559 w 144"/>
                <a:gd name="T33" fmla="*/ 47 h 139"/>
                <a:gd name="T34" fmla="*/ 73685559 w 144"/>
                <a:gd name="T35" fmla="*/ 47 h 139"/>
                <a:gd name="T36" fmla="*/ 73685559 w 144"/>
                <a:gd name="T37" fmla="*/ 101 h 139"/>
                <a:gd name="T38" fmla="*/ 73685559 w 144"/>
                <a:gd name="T39" fmla="*/ 137 h 139"/>
                <a:gd name="T40" fmla="*/ 73685559 w 144"/>
                <a:gd name="T41" fmla="*/ 140 h 139"/>
                <a:gd name="T42" fmla="*/ 0 w 144"/>
                <a:gd name="T43" fmla="*/ 64 h 139"/>
                <a:gd name="T44" fmla="*/ 73685559 w 144"/>
                <a:gd name="T45" fmla="*/ 62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39"/>
                <a:gd name="T71" fmla="*/ 144 w 144"/>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39">
                  <a:moveTo>
                    <a:pt x="3" y="37"/>
                  </a:moveTo>
                  <a:lnTo>
                    <a:pt x="13" y="51"/>
                  </a:lnTo>
                  <a:lnTo>
                    <a:pt x="101" y="20"/>
                  </a:lnTo>
                  <a:lnTo>
                    <a:pt x="99" y="2"/>
                  </a:lnTo>
                  <a:lnTo>
                    <a:pt x="102" y="0"/>
                  </a:lnTo>
                  <a:lnTo>
                    <a:pt x="115" y="37"/>
                  </a:lnTo>
                  <a:lnTo>
                    <a:pt x="58" y="125"/>
                  </a:lnTo>
                  <a:lnTo>
                    <a:pt x="59" y="125"/>
                  </a:lnTo>
                  <a:lnTo>
                    <a:pt x="129" y="98"/>
                  </a:lnTo>
                  <a:lnTo>
                    <a:pt x="125" y="74"/>
                  </a:lnTo>
                  <a:lnTo>
                    <a:pt x="127" y="73"/>
                  </a:lnTo>
                  <a:lnTo>
                    <a:pt x="144" y="118"/>
                  </a:lnTo>
                  <a:lnTo>
                    <a:pt x="141" y="119"/>
                  </a:lnTo>
                  <a:lnTo>
                    <a:pt x="132" y="106"/>
                  </a:lnTo>
                  <a:lnTo>
                    <a:pt x="34" y="139"/>
                  </a:lnTo>
                  <a:lnTo>
                    <a:pt x="31" y="132"/>
                  </a:lnTo>
                  <a:lnTo>
                    <a:pt x="99" y="28"/>
                  </a:lnTo>
                  <a:lnTo>
                    <a:pt x="97" y="28"/>
                  </a:lnTo>
                  <a:lnTo>
                    <a:pt x="15" y="60"/>
                  </a:lnTo>
                  <a:lnTo>
                    <a:pt x="19" y="81"/>
                  </a:lnTo>
                  <a:lnTo>
                    <a:pt x="17" y="83"/>
                  </a:lnTo>
                  <a:lnTo>
                    <a:pt x="0" y="38"/>
                  </a:lnTo>
                  <a:lnTo>
                    <a:pt x="3" y="37"/>
                  </a:lnTo>
                  <a:close/>
                </a:path>
              </a:pathLst>
            </a:custGeom>
            <a:solidFill>
              <a:schemeClr val="bg1"/>
            </a:solidFill>
            <a:ln w="9525">
              <a:noFill/>
              <a:round/>
              <a:headEnd/>
              <a:tailEnd/>
            </a:ln>
          </p:spPr>
          <p:txBody>
            <a:bodyPr/>
            <a:lstStyle/>
            <a:p>
              <a:endParaRPr lang="en-US"/>
            </a:p>
          </p:txBody>
        </p:sp>
        <p:sp>
          <p:nvSpPr>
            <p:cNvPr id="37076" name="Freeform 139"/>
            <p:cNvSpPr>
              <a:spLocks noChangeAspect="1"/>
            </p:cNvSpPr>
            <p:nvPr/>
          </p:nvSpPr>
          <p:spPr bwMode="auto">
            <a:xfrm>
              <a:off x="2203" y="1276"/>
              <a:ext cx="82" cy="17"/>
            </a:xfrm>
            <a:custGeom>
              <a:avLst/>
              <a:gdLst>
                <a:gd name="T0" fmla="*/ 69762543 w 120"/>
                <a:gd name="T1" fmla="*/ 171 h 96"/>
                <a:gd name="T2" fmla="*/ 69762543 w 120"/>
                <a:gd name="T3" fmla="*/ 228 h 96"/>
                <a:gd name="T4" fmla="*/ 69762543 w 120"/>
                <a:gd name="T5" fmla="*/ 72 h 96"/>
                <a:gd name="T6" fmla="*/ 69762543 w 120"/>
                <a:gd name="T7" fmla="*/ 8 h 96"/>
                <a:gd name="T8" fmla="*/ 69762543 w 120"/>
                <a:gd name="T9" fmla="*/ 0 h 96"/>
                <a:gd name="T10" fmla="*/ 69762543 w 120"/>
                <a:gd name="T11" fmla="*/ 186 h 96"/>
                <a:gd name="T12" fmla="*/ 69762543 w 120"/>
                <a:gd name="T13" fmla="*/ 190 h 96"/>
                <a:gd name="T14" fmla="*/ 69762543 w 120"/>
                <a:gd name="T15" fmla="*/ 141 h 96"/>
                <a:gd name="T16" fmla="*/ 69762543 w 120"/>
                <a:gd name="T17" fmla="*/ 297 h 96"/>
                <a:gd name="T18" fmla="*/ 69762543 w 120"/>
                <a:gd name="T19" fmla="*/ 361 h 96"/>
                <a:gd name="T20" fmla="*/ 69762543 w 120"/>
                <a:gd name="T21" fmla="*/ 365 h 96"/>
                <a:gd name="T22" fmla="*/ 0 w 120"/>
                <a:gd name="T23" fmla="*/ 179 h 96"/>
                <a:gd name="T24" fmla="*/ 69762543 w 120"/>
                <a:gd name="T25" fmla="*/ 171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96"/>
                <a:gd name="T41" fmla="*/ 120 w 120"/>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96">
                  <a:moveTo>
                    <a:pt x="2" y="45"/>
                  </a:moveTo>
                  <a:lnTo>
                    <a:pt x="13" y="60"/>
                  </a:lnTo>
                  <a:lnTo>
                    <a:pt x="98" y="19"/>
                  </a:lnTo>
                  <a:lnTo>
                    <a:pt x="94" y="2"/>
                  </a:lnTo>
                  <a:lnTo>
                    <a:pt x="97" y="0"/>
                  </a:lnTo>
                  <a:lnTo>
                    <a:pt x="120" y="49"/>
                  </a:lnTo>
                  <a:lnTo>
                    <a:pt x="118" y="50"/>
                  </a:lnTo>
                  <a:lnTo>
                    <a:pt x="107" y="37"/>
                  </a:lnTo>
                  <a:lnTo>
                    <a:pt x="21" y="78"/>
                  </a:lnTo>
                  <a:lnTo>
                    <a:pt x="26" y="95"/>
                  </a:lnTo>
                  <a:lnTo>
                    <a:pt x="23" y="96"/>
                  </a:lnTo>
                  <a:lnTo>
                    <a:pt x="0" y="47"/>
                  </a:lnTo>
                  <a:lnTo>
                    <a:pt x="2" y="45"/>
                  </a:lnTo>
                  <a:close/>
                </a:path>
              </a:pathLst>
            </a:custGeom>
            <a:solidFill>
              <a:schemeClr val="bg1"/>
            </a:solidFill>
            <a:ln w="9525">
              <a:noFill/>
              <a:round/>
              <a:headEnd/>
              <a:tailEnd/>
            </a:ln>
          </p:spPr>
          <p:txBody>
            <a:bodyPr/>
            <a:lstStyle/>
            <a:p>
              <a:endParaRPr lang="en-US"/>
            </a:p>
          </p:txBody>
        </p:sp>
        <p:sp>
          <p:nvSpPr>
            <p:cNvPr id="37077" name="Freeform 140"/>
            <p:cNvSpPr>
              <a:spLocks noChangeAspect="1"/>
            </p:cNvSpPr>
            <p:nvPr/>
          </p:nvSpPr>
          <p:spPr bwMode="auto">
            <a:xfrm>
              <a:off x="2234" y="1287"/>
              <a:ext cx="93" cy="21"/>
            </a:xfrm>
            <a:custGeom>
              <a:avLst/>
              <a:gdLst>
                <a:gd name="T0" fmla="*/ 65733924 w 137"/>
                <a:gd name="T1" fmla="*/ 116 h 128"/>
                <a:gd name="T2" fmla="*/ 65733924 w 137"/>
                <a:gd name="T3" fmla="*/ 138 h 128"/>
                <a:gd name="T4" fmla="*/ 65733924 w 137"/>
                <a:gd name="T5" fmla="*/ 64 h 128"/>
                <a:gd name="T6" fmla="*/ 65733924 w 137"/>
                <a:gd name="T7" fmla="*/ 38 h 128"/>
                <a:gd name="T8" fmla="*/ 65733924 w 137"/>
                <a:gd name="T9" fmla="*/ 26 h 128"/>
                <a:gd name="T10" fmla="*/ 65733924 w 137"/>
                <a:gd name="T11" fmla="*/ 24 h 128"/>
                <a:gd name="T12" fmla="*/ 65733924 w 137"/>
                <a:gd name="T13" fmla="*/ 26 h 128"/>
                <a:gd name="T14" fmla="*/ 65733924 w 137"/>
                <a:gd name="T15" fmla="*/ 33 h 128"/>
                <a:gd name="T16" fmla="*/ 65733924 w 137"/>
                <a:gd name="T17" fmla="*/ 29 h 128"/>
                <a:gd name="T18" fmla="*/ 65733924 w 137"/>
                <a:gd name="T19" fmla="*/ 0 h 128"/>
                <a:gd name="T20" fmla="*/ 65733924 w 137"/>
                <a:gd name="T21" fmla="*/ 141 h 128"/>
                <a:gd name="T22" fmla="*/ 65733924 w 137"/>
                <a:gd name="T23" fmla="*/ 170 h 128"/>
                <a:gd name="T24" fmla="*/ 65733924 w 137"/>
                <a:gd name="T25" fmla="*/ 164 h 128"/>
                <a:gd name="T26" fmla="*/ 65733924 w 137"/>
                <a:gd name="T27" fmla="*/ 149 h 128"/>
                <a:gd name="T28" fmla="*/ 65733924 w 137"/>
                <a:gd name="T29" fmla="*/ 138 h 128"/>
                <a:gd name="T30" fmla="*/ 65733924 w 137"/>
                <a:gd name="T31" fmla="*/ 129 h 128"/>
                <a:gd name="T32" fmla="*/ 65733924 w 137"/>
                <a:gd name="T33" fmla="*/ 117 h 128"/>
                <a:gd name="T34" fmla="*/ 65733924 w 137"/>
                <a:gd name="T35" fmla="*/ 90 h 128"/>
                <a:gd name="T36" fmla="*/ 65733924 w 137"/>
                <a:gd name="T37" fmla="*/ 163 h 128"/>
                <a:gd name="T38" fmla="*/ 65733924 w 137"/>
                <a:gd name="T39" fmla="*/ 185 h 128"/>
                <a:gd name="T40" fmla="*/ 65733924 w 137"/>
                <a:gd name="T41" fmla="*/ 185 h 128"/>
                <a:gd name="T42" fmla="*/ 0 w 137"/>
                <a:gd name="T43" fmla="*/ 117 h 128"/>
                <a:gd name="T44" fmla="*/ 65733924 w 137"/>
                <a:gd name="T45" fmla="*/ 116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7"/>
                <a:gd name="T70" fmla="*/ 0 h 128"/>
                <a:gd name="T71" fmla="*/ 137 w 137"/>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7" h="128">
                  <a:moveTo>
                    <a:pt x="3" y="76"/>
                  </a:moveTo>
                  <a:lnTo>
                    <a:pt x="17" y="91"/>
                  </a:lnTo>
                  <a:lnTo>
                    <a:pt x="98" y="42"/>
                  </a:lnTo>
                  <a:lnTo>
                    <a:pt x="86" y="25"/>
                  </a:lnTo>
                  <a:lnTo>
                    <a:pt x="81" y="17"/>
                  </a:lnTo>
                  <a:lnTo>
                    <a:pt x="75" y="16"/>
                  </a:lnTo>
                  <a:lnTo>
                    <a:pt x="65" y="17"/>
                  </a:lnTo>
                  <a:lnTo>
                    <a:pt x="52" y="22"/>
                  </a:lnTo>
                  <a:lnTo>
                    <a:pt x="49" y="19"/>
                  </a:lnTo>
                  <a:lnTo>
                    <a:pt x="80" y="0"/>
                  </a:lnTo>
                  <a:lnTo>
                    <a:pt x="137" y="93"/>
                  </a:lnTo>
                  <a:lnTo>
                    <a:pt x="106" y="112"/>
                  </a:lnTo>
                  <a:lnTo>
                    <a:pt x="104" y="108"/>
                  </a:lnTo>
                  <a:lnTo>
                    <a:pt x="115" y="98"/>
                  </a:lnTo>
                  <a:lnTo>
                    <a:pt x="121" y="91"/>
                  </a:lnTo>
                  <a:lnTo>
                    <a:pt x="122" y="85"/>
                  </a:lnTo>
                  <a:lnTo>
                    <a:pt x="119" y="77"/>
                  </a:lnTo>
                  <a:lnTo>
                    <a:pt x="108" y="59"/>
                  </a:lnTo>
                  <a:lnTo>
                    <a:pt x="27" y="107"/>
                  </a:lnTo>
                  <a:lnTo>
                    <a:pt x="34" y="127"/>
                  </a:lnTo>
                  <a:lnTo>
                    <a:pt x="32" y="128"/>
                  </a:lnTo>
                  <a:lnTo>
                    <a:pt x="0" y="77"/>
                  </a:lnTo>
                  <a:lnTo>
                    <a:pt x="3" y="76"/>
                  </a:lnTo>
                  <a:close/>
                </a:path>
              </a:pathLst>
            </a:custGeom>
            <a:solidFill>
              <a:schemeClr val="bg1"/>
            </a:solidFill>
            <a:ln w="9525">
              <a:noFill/>
              <a:round/>
              <a:headEnd/>
              <a:tailEnd/>
            </a:ln>
          </p:spPr>
          <p:txBody>
            <a:bodyPr/>
            <a:lstStyle/>
            <a:p>
              <a:endParaRPr lang="en-US"/>
            </a:p>
          </p:txBody>
        </p:sp>
        <p:sp>
          <p:nvSpPr>
            <p:cNvPr id="37078" name="Freeform 141"/>
            <p:cNvSpPr>
              <a:spLocks noChangeAspect="1"/>
            </p:cNvSpPr>
            <p:nvPr/>
          </p:nvSpPr>
          <p:spPr bwMode="auto">
            <a:xfrm>
              <a:off x="2272" y="1304"/>
              <a:ext cx="96" cy="24"/>
            </a:xfrm>
            <a:custGeom>
              <a:avLst/>
              <a:gdLst>
                <a:gd name="T0" fmla="*/ 71980813 w 140"/>
                <a:gd name="T1" fmla="*/ 143 h 142"/>
                <a:gd name="T2" fmla="*/ 71980813 w 140"/>
                <a:gd name="T3" fmla="*/ 167 h 142"/>
                <a:gd name="T4" fmla="*/ 71980813 w 140"/>
                <a:gd name="T5" fmla="*/ 41 h 142"/>
                <a:gd name="T6" fmla="*/ 71980813 w 140"/>
                <a:gd name="T7" fmla="*/ 4 h 142"/>
                <a:gd name="T8" fmla="*/ 71980813 w 140"/>
                <a:gd name="T9" fmla="*/ 0 h 142"/>
                <a:gd name="T10" fmla="*/ 71980813 w 140"/>
                <a:gd name="T11" fmla="*/ 154 h 142"/>
                <a:gd name="T12" fmla="*/ 71980813 w 140"/>
                <a:gd name="T13" fmla="*/ 198 h 142"/>
                <a:gd name="T14" fmla="*/ 71980813 w 140"/>
                <a:gd name="T15" fmla="*/ 189 h 142"/>
                <a:gd name="T16" fmla="*/ 71980813 w 140"/>
                <a:gd name="T17" fmla="*/ 167 h 142"/>
                <a:gd name="T18" fmla="*/ 71980813 w 140"/>
                <a:gd name="T19" fmla="*/ 152 h 142"/>
                <a:gd name="T20" fmla="*/ 71980813 w 140"/>
                <a:gd name="T21" fmla="*/ 135 h 142"/>
                <a:gd name="T22" fmla="*/ 71980813 w 140"/>
                <a:gd name="T23" fmla="*/ 122 h 142"/>
                <a:gd name="T24" fmla="*/ 71980813 w 140"/>
                <a:gd name="T25" fmla="*/ 74 h 142"/>
                <a:gd name="T26" fmla="*/ 71980813 w 140"/>
                <a:gd name="T27" fmla="*/ 130 h 142"/>
                <a:gd name="T28" fmla="*/ 71980813 w 140"/>
                <a:gd name="T29" fmla="*/ 170 h 142"/>
                <a:gd name="T30" fmla="*/ 71980813 w 140"/>
                <a:gd name="T31" fmla="*/ 154 h 142"/>
                <a:gd name="T32" fmla="*/ 71980813 w 140"/>
                <a:gd name="T33" fmla="*/ 159 h 142"/>
                <a:gd name="T34" fmla="*/ 71980813 w 140"/>
                <a:gd name="T35" fmla="*/ 213 h 142"/>
                <a:gd name="T36" fmla="*/ 71980813 w 140"/>
                <a:gd name="T37" fmla="*/ 209 h 142"/>
                <a:gd name="T38" fmla="*/ 71980813 w 140"/>
                <a:gd name="T39" fmla="*/ 178 h 142"/>
                <a:gd name="T40" fmla="*/ 71980813 w 140"/>
                <a:gd name="T41" fmla="*/ 135 h 142"/>
                <a:gd name="T42" fmla="*/ 71980813 w 140"/>
                <a:gd name="T43" fmla="*/ 200 h 142"/>
                <a:gd name="T44" fmla="*/ 71980813 w 140"/>
                <a:gd name="T45" fmla="*/ 242 h 142"/>
                <a:gd name="T46" fmla="*/ 71980813 w 140"/>
                <a:gd name="T47" fmla="*/ 242 h 142"/>
                <a:gd name="T48" fmla="*/ 71980813 w 140"/>
                <a:gd name="T49" fmla="*/ 242 h 142"/>
                <a:gd name="T50" fmla="*/ 71980813 w 140"/>
                <a:gd name="T51" fmla="*/ 242 h 142"/>
                <a:gd name="T52" fmla="*/ 71980813 w 140"/>
                <a:gd name="T53" fmla="*/ 242 h 142"/>
                <a:gd name="T54" fmla="*/ 71980813 w 140"/>
                <a:gd name="T55" fmla="*/ 242 h 142"/>
                <a:gd name="T56" fmla="*/ 71980813 w 140"/>
                <a:gd name="T57" fmla="*/ 242 h 142"/>
                <a:gd name="T58" fmla="*/ 71980813 w 140"/>
                <a:gd name="T59" fmla="*/ 242 h 142"/>
                <a:gd name="T60" fmla="*/ 71980813 w 140"/>
                <a:gd name="T61" fmla="*/ 242 h 142"/>
                <a:gd name="T62" fmla="*/ 71980813 w 140"/>
                <a:gd name="T63" fmla="*/ 242 h 142"/>
                <a:gd name="T64" fmla="*/ 71980813 w 140"/>
                <a:gd name="T65" fmla="*/ 242 h 142"/>
                <a:gd name="T66" fmla="*/ 0 w 140"/>
                <a:gd name="T67" fmla="*/ 146 h 142"/>
                <a:gd name="T68" fmla="*/ 71980813 w 140"/>
                <a:gd name="T69" fmla="*/ 143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42"/>
                <a:gd name="T107" fmla="*/ 140 w 140"/>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42">
                  <a:moveTo>
                    <a:pt x="2" y="66"/>
                  </a:moveTo>
                  <a:lnTo>
                    <a:pt x="16" y="77"/>
                  </a:lnTo>
                  <a:lnTo>
                    <a:pt x="91" y="19"/>
                  </a:lnTo>
                  <a:lnTo>
                    <a:pt x="82" y="2"/>
                  </a:lnTo>
                  <a:lnTo>
                    <a:pt x="84" y="0"/>
                  </a:lnTo>
                  <a:lnTo>
                    <a:pt x="140" y="71"/>
                  </a:lnTo>
                  <a:lnTo>
                    <a:pt x="114" y="91"/>
                  </a:lnTo>
                  <a:lnTo>
                    <a:pt x="112" y="87"/>
                  </a:lnTo>
                  <a:lnTo>
                    <a:pt x="121" y="77"/>
                  </a:lnTo>
                  <a:lnTo>
                    <a:pt x="124" y="70"/>
                  </a:lnTo>
                  <a:lnTo>
                    <a:pt x="124" y="62"/>
                  </a:lnTo>
                  <a:lnTo>
                    <a:pt x="119" y="56"/>
                  </a:lnTo>
                  <a:lnTo>
                    <a:pt x="102" y="34"/>
                  </a:lnTo>
                  <a:lnTo>
                    <a:pt x="69" y="60"/>
                  </a:lnTo>
                  <a:lnTo>
                    <a:pt x="84" y="78"/>
                  </a:lnTo>
                  <a:lnTo>
                    <a:pt x="101" y="71"/>
                  </a:lnTo>
                  <a:lnTo>
                    <a:pt x="103" y="73"/>
                  </a:lnTo>
                  <a:lnTo>
                    <a:pt x="69" y="98"/>
                  </a:lnTo>
                  <a:lnTo>
                    <a:pt x="68" y="96"/>
                  </a:lnTo>
                  <a:lnTo>
                    <a:pt x="79" y="82"/>
                  </a:lnTo>
                  <a:lnTo>
                    <a:pt x="66" y="62"/>
                  </a:lnTo>
                  <a:lnTo>
                    <a:pt x="28" y="92"/>
                  </a:lnTo>
                  <a:lnTo>
                    <a:pt x="48" y="117"/>
                  </a:lnTo>
                  <a:lnTo>
                    <a:pt x="51" y="121"/>
                  </a:lnTo>
                  <a:lnTo>
                    <a:pt x="55" y="123"/>
                  </a:lnTo>
                  <a:lnTo>
                    <a:pt x="57" y="126"/>
                  </a:lnTo>
                  <a:lnTo>
                    <a:pt x="61" y="126"/>
                  </a:lnTo>
                  <a:lnTo>
                    <a:pt x="66" y="126"/>
                  </a:lnTo>
                  <a:lnTo>
                    <a:pt x="71" y="123"/>
                  </a:lnTo>
                  <a:lnTo>
                    <a:pt x="78" y="120"/>
                  </a:lnTo>
                  <a:lnTo>
                    <a:pt x="88" y="115"/>
                  </a:lnTo>
                  <a:lnTo>
                    <a:pt x="91" y="118"/>
                  </a:lnTo>
                  <a:lnTo>
                    <a:pt x="58" y="142"/>
                  </a:lnTo>
                  <a:lnTo>
                    <a:pt x="0" y="67"/>
                  </a:lnTo>
                  <a:lnTo>
                    <a:pt x="2" y="66"/>
                  </a:lnTo>
                  <a:close/>
                </a:path>
              </a:pathLst>
            </a:custGeom>
            <a:solidFill>
              <a:schemeClr val="bg1"/>
            </a:solidFill>
            <a:ln w="9525">
              <a:noFill/>
              <a:round/>
              <a:headEnd/>
              <a:tailEnd/>
            </a:ln>
          </p:spPr>
          <p:txBody>
            <a:bodyPr/>
            <a:lstStyle/>
            <a:p>
              <a:endParaRPr lang="en-US"/>
            </a:p>
          </p:txBody>
        </p:sp>
        <p:sp>
          <p:nvSpPr>
            <p:cNvPr id="37079" name="Freeform 142"/>
            <p:cNvSpPr>
              <a:spLocks noChangeAspect="1"/>
            </p:cNvSpPr>
            <p:nvPr/>
          </p:nvSpPr>
          <p:spPr bwMode="auto">
            <a:xfrm>
              <a:off x="2327" y="1318"/>
              <a:ext cx="95" cy="24"/>
            </a:xfrm>
            <a:custGeom>
              <a:avLst/>
              <a:gdLst>
                <a:gd name="T0" fmla="*/ 65506999 w 140"/>
                <a:gd name="T1" fmla="*/ 180 h 141"/>
                <a:gd name="T2" fmla="*/ 65506999 w 140"/>
                <a:gd name="T3" fmla="*/ 203 h 141"/>
                <a:gd name="T4" fmla="*/ 65506999 w 140"/>
                <a:gd name="T5" fmla="*/ 45 h 141"/>
                <a:gd name="T6" fmla="*/ 65506999 w 140"/>
                <a:gd name="T7" fmla="*/ 7 h 141"/>
                <a:gd name="T8" fmla="*/ 65506999 w 140"/>
                <a:gd name="T9" fmla="*/ 0 h 141"/>
                <a:gd name="T10" fmla="*/ 65506999 w 140"/>
                <a:gd name="T11" fmla="*/ 92 h 141"/>
                <a:gd name="T12" fmla="*/ 65506999 w 140"/>
                <a:gd name="T13" fmla="*/ 114 h 141"/>
                <a:gd name="T14" fmla="*/ 65506999 w 140"/>
                <a:gd name="T15" fmla="*/ 137 h 141"/>
                <a:gd name="T16" fmla="*/ 65506999 w 140"/>
                <a:gd name="T17" fmla="*/ 161 h 141"/>
                <a:gd name="T18" fmla="*/ 65506999 w 140"/>
                <a:gd name="T19" fmla="*/ 187 h 141"/>
                <a:gd name="T20" fmla="*/ 65506999 w 140"/>
                <a:gd name="T21" fmla="*/ 213 h 141"/>
                <a:gd name="T22" fmla="*/ 65506999 w 140"/>
                <a:gd name="T23" fmla="*/ 237 h 141"/>
                <a:gd name="T24" fmla="*/ 65506999 w 140"/>
                <a:gd name="T25" fmla="*/ 258 h 141"/>
                <a:gd name="T26" fmla="*/ 65506999 w 140"/>
                <a:gd name="T27" fmla="*/ 258 h 141"/>
                <a:gd name="T28" fmla="*/ 65506999 w 140"/>
                <a:gd name="T29" fmla="*/ 258 h 141"/>
                <a:gd name="T30" fmla="*/ 65506999 w 140"/>
                <a:gd name="T31" fmla="*/ 258 h 141"/>
                <a:gd name="T32" fmla="*/ 65506999 w 140"/>
                <a:gd name="T33" fmla="*/ 258 h 141"/>
                <a:gd name="T34" fmla="*/ 65506999 w 140"/>
                <a:gd name="T35" fmla="*/ 258 h 141"/>
                <a:gd name="T36" fmla="*/ 65506999 w 140"/>
                <a:gd name="T37" fmla="*/ 258 h 141"/>
                <a:gd name="T38" fmla="*/ 65506999 w 140"/>
                <a:gd name="T39" fmla="*/ 258 h 141"/>
                <a:gd name="T40" fmla="*/ 65506999 w 140"/>
                <a:gd name="T41" fmla="*/ 258 h 141"/>
                <a:gd name="T42" fmla="*/ 65506999 w 140"/>
                <a:gd name="T43" fmla="*/ 258 h 141"/>
                <a:gd name="T44" fmla="*/ 0 w 140"/>
                <a:gd name="T45" fmla="*/ 187 h 141"/>
                <a:gd name="T46" fmla="*/ 65506999 w 140"/>
                <a:gd name="T47" fmla="*/ 18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41"/>
                <a:gd name="T74" fmla="*/ 140 w 140"/>
                <a:gd name="T75" fmla="*/ 141 h 1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41">
                  <a:moveTo>
                    <a:pt x="2" y="76"/>
                  </a:moveTo>
                  <a:lnTo>
                    <a:pt x="18" y="86"/>
                  </a:lnTo>
                  <a:lnTo>
                    <a:pt x="84" y="19"/>
                  </a:lnTo>
                  <a:lnTo>
                    <a:pt x="74" y="3"/>
                  </a:lnTo>
                  <a:lnTo>
                    <a:pt x="75" y="0"/>
                  </a:lnTo>
                  <a:lnTo>
                    <a:pt x="114" y="39"/>
                  </a:lnTo>
                  <a:lnTo>
                    <a:pt x="122" y="48"/>
                  </a:lnTo>
                  <a:lnTo>
                    <a:pt x="130" y="58"/>
                  </a:lnTo>
                  <a:lnTo>
                    <a:pt x="136" y="68"/>
                  </a:lnTo>
                  <a:lnTo>
                    <a:pt x="139" y="79"/>
                  </a:lnTo>
                  <a:lnTo>
                    <a:pt x="140" y="90"/>
                  </a:lnTo>
                  <a:lnTo>
                    <a:pt x="137" y="100"/>
                  </a:lnTo>
                  <a:lnTo>
                    <a:pt x="132" y="113"/>
                  </a:lnTo>
                  <a:lnTo>
                    <a:pt x="122" y="124"/>
                  </a:lnTo>
                  <a:lnTo>
                    <a:pt x="111" y="134"/>
                  </a:lnTo>
                  <a:lnTo>
                    <a:pt x="100" y="139"/>
                  </a:lnTo>
                  <a:lnTo>
                    <a:pt x="89" y="141"/>
                  </a:lnTo>
                  <a:lnTo>
                    <a:pt x="79" y="140"/>
                  </a:lnTo>
                  <a:lnTo>
                    <a:pt x="68" y="136"/>
                  </a:lnTo>
                  <a:lnTo>
                    <a:pt x="56" y="131"/>
                  </a:lnTo>
                  <a:lnTo>
                    <a:pt x="46" y="124"/>
                  </a:lnTo>
                  <a:lnTo>
                    <a:pt x="38" y="115"/>
                  </a:lnTo>
                  <a:lnTo>
                    <a:pt x="0" y="79"/>
                  </a:lnTo>
                  <a:lnTo>
                    <a:pt x="2" y="76"/>
                  </a:lnTo>
                  <a:close/>
                </a:path>
              </a:pathLst>
            </a:custGeom>
            <a:solidFill>
              <a:schemeClr val="bg1"/>
            </a:solidFill>
            <a:ln w="9525">
              <a:noFill/>
              <a:round/>
              <a:headEnd/>
              <a:tailEnd/>
            </a:ln>
          </p:spPr>
          <p:txBody>
            <a:bodyPr/>
            <a:lstStyle/>
            <a:p>
              <a:endParaRPr lang="en-US"/>
            </a:p>
          </p:txBody>
        </p:sp>
        <p:sp>
          <p:nvSpPr>
            <p:cNvPr id="37080" name="Freeform 143"/>
            <p:cNvSpPr>
              <a:spLocks noChangeAspect="1"/>
            </p:cNvSpPr>
            <p:nvPr/>
          </p:nvSpPr>
          <p:spPr bwMode="auto">
            <a:xfrm>
              <a:off x="2348" y="1324"/>
              <a:ext cx="64" cy="15"/>
            </a:xfrm>
            <a:custGeom>
              <a:avLst/>
              <a:gdLst>
                <a:gd name="T0" fmla="*/ 0 w 93"/>
                <a:gd name="T1" fmla="*/ 73 h 94"/>
                <a:gd name="T2" fmla="*/ 74336452 w 93"/>
                <a:gd name="T3" fmla="*/ 77 h 94"/>
                <a:gd name="T4" fmla="*/ 74336452 w 93"/>
                <a:gd name="T5" fmla="*/ 80 h 94"/>
                <a:gd name="T6" fmla="*/ 74336452 w 93"/>
                <a:gd name="T7" fmla="*/ 84 h 94"/>
                <a:gd name="T8" fmla="*/ 74336452 w 93"/>
                <a:gd name="T9" fmla="*/ 86 h 94"/>
                <a:gd name="T10" fmla="*/ 74336452 w 93"/>
                <a:gd name="T11" fmla="*/ 95 h 94"/>
                <a:gd name="T12" fmla="*/ 74336452 w 93"/>
                <a:gd name="T13" fmla="*/ 100 h 94"/>
                <a:gd name="T14" fmla="*/ 74336452 w 93"/>
                <a:gd name="T15" fmla="*/ 103 h 94"/>
                <a:gd name="T16" fmla="*/ 74336452 w 93"/>
                <a:gd name="T17" fmla="*/ 103 h 94"/>
                <a:gd name="T18" fmla="*/ 74336452 w 93"/>
                <a:gd name="T19" fmla="*/ 101 h 94"/>
                <a:gd name="T20" fmla="*/ 74336452 w 93"/>
                <a:gd name="T21" fmla="*/ 98 h 94"/>
                <a:gd name="T22" fmla="*/ 74336452 w 93"/>
                <a:gd name="T23" fmla="*/ 92 h 94"/>
                <a:gd name="T24" fmla="*/ 74336452 w 93"/>
                <a:gd name="T25" fmla="*/ 84 h 94"/>
                <a:gd name="T26" fmla="*/ 74336452 w 93"/>
                <a:gd name="T27" fmla="*/ 67 h 94"/>
                <a:gd name="T28" fmla="*/ 74336452 w 93"/>
                <a:gd name="T29" fmla="*/ 46 h 94"/>
                <a:gd name="T30" fmla="*/ 74336452 w 93"/>
                <a:gd name="T31" fmla="*/ 26 h 94"/>
                <a:gd name="T32" fmla="*/ 74336452 w 93"/>
                <a:gd name="T33" fmla="*/ 9 h 94"/>
                <a:gd name="T34" fmla="*/ 74336452 w 93"/>
                <a:gd name="T35" fmla="*/ 7 h 94"/>
                <a:gd name="T36" fmla="*/ 74336452 w 93"/>
                <a:gd name="T37" fmla="*/ 3 h 94"/>
                <a:gd name="T38" fmla="*/ 74336452 w 93"/>
                <a:gd name="T39" fmla="*/ 2 h 94"/>
                <a:gd name="T40" fmla="*/ 74336452 w 93"/>
                <a:gd name="T41" fmla="*/ 0 h 94"/>
                <a:gd name="T42" fmla="*/ 0 w 93"/>
                <a:gd name="T43" fmla="*/ 73 h 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94"/>
                <a:gd name="T68" fmla="*/ 93 w 93"/>
                <a:gd name="T69" fmla="*/ 94 h 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94">
                  <a:moveTo>
                    <a:pt x="0" y="67"/>
                  </a:moveTo>
                  <a:lnTo>
                    <a:pt x="2" y="71"/>
                  </a:lnTo>
                  <a:lnTo>
                    <a:pt x="5" y="73"/>
                  </a:lnTo>
                  <a:lnTo>
                    <a:pt x="7" y="77"/>
                  </a:lnTo>
                  <a:lnTo>
                    <a:pt x="10" y="79"/>
                  </a:lnTo>
                  <a:lnTo>
                    <a:pt x="17" y="87"/>
                  </a:lnTo>
                  <a:lnTo>
                    <a:pt x="26" y="92"/>
                  </a:lnTo>
                  <a:lnTo>
                    <a:pt x="34" y="94"/>
                  </a:lnTo>
                  <a:lnTo>
                    <a:pt x="43" y="94"/>
                  </a:lnTo>
                  <a:lnTo>
                    <a:pt x="51" y="93"/>
                  </a:lnTo>
                  <a:lnTo>
                    <a:pt x="59" y="90"/>
                  </a:lnTo>
                  <a:lnTo>
                    <a:pt x="68" y="84"/>
                  </a:lnTo>
                  <a:lnTo>
                    <a:pt x="77" y="77"/>
                  </a:lnTo>
                  <a:lnTo>
                    <a:pt x="89" y="61"/>
                  </a:lnTo>
                  <a:lnTo>
                    <a:pt x="93" y="42"/>
                  </a:lnTo>
                  <a:lnTo>
                    <a:pt x="89" y="24"/>
                  </a:lnTo>
                  <a:lnTo>
                    <a:pt x="77" y="8"/>
                  </a:lnTo>
                  <a:lnTo>
                    <a:pt x="74" y="6"/>
                  </a:lnTo>
                  <a:lnTo>
                    <a:pt x="72" y="3"/>
                  </a:lnTo>
                  <a:lnTo>
                    <a:pt x="68" y="2"/>
                  </a:lnTo>
                  <a:lnTo>
                    <a:pt x="66" y="0"/>
                  </a:lnTo>
                  <a:lnTo>
                    <a:pt x="0" y="67"/>
                  </a:lnTo>
                  <a:close/>
                </a:path>
              </a:pathLst>
            </a:custGeom>
            <a:solidFill>
              <a:schemeClr val="tx1"/>
            </a:solidFill>
            <a:ln w="9525">
              <a:noFill/>
              <a:round/>
              <a:headEnd/>
              <a:tailEnd/>
            </a:ln>
          </p:spPr>
          <p:txBody>
            <a:bodyPr/>
            <a:lstStyle/>
            <a:p>
              <a:endParaRPr lang="en-US"/>
            </a:p>
          </p:txBody>
        </p:sp>
        <p:sp>
          <p:nvSpPr>
            <p:cNvPr id="37081" name="Freeform 144"/>
            <p:cNvSpPr>
              <a:spLocks noChangeAspect="1"/>
            </p:cNvSpPr>
            <p:nvPr/>
          </p:nvSpPr>
          <p:spPr bwMode="auto">
            <a:xfrm>
              <a:off x="2348" y="1324"/>
              <a:ext cx="55" cy="14"/>
            </a:xfrm>
            <a:custGeom>
              <a:avLst/>
              <a:gdLst>
                <a:gd name="T0" fmla="*/ 73685606 w 80"/>
                <a:gd name="T1" fmla="*/ 182 h 82"/>
                <a:gd name="T2" fmla="*/ 73685606 w 80"/>
                <a:gd name="T3" fmla="*/ 17 h 82"/>
                <a:gd name="T4" fmla="*/ 73685606 w 80"/>
                <a:gd name="T5" fmla="*/ 20 h 82"/>
                <a:gd name="T6" fmla="*/ 73685606 w 80"/>
                <a:gd name="T7" fmla="*/ 25 h 82"/>
                <a:gd name="T8" fmla="*/ 73685606 w 80"/>
                <a:gd name="T9" fmla="*/ 27 h 82"/>
                <a:gd name="T10" fmla="*/ 73685606 w 80"/>
                <a:gd name="T11" fmla="*/ 29 h 82"/>
                <a:gd name="T12" fmla="*/ 73685606 w 80"/>
                <a:gd name="T13" fmla="*/ 27 h 82"/>
                <a:gd name="T14" fmla="*/ 73685606 w 80"/>
                <a:gd name="T15" fmla="*/ 25 h 82"/>
                <a:gd name="T16" fmla="*/ 73685606 w 80"/>
                <a:gd name="T17" fmla="*/ 25 h 82"/>
                <a:gd name="T18" fmla="*/ 73685606 w 80"/>
                <a:gd name="T19" fmla="*/ 20 h 82"/>
                <a:gd name="T20" fmla="*/ 73685606 w 80"/>
                <a:gd name="T21" fmla="*/ 15 h 82"/>
                <a:gd name="T22" fmla="*/ 73685606 w 80"/>
                <a:gd name="T23" fmla="*/ 7 h 82"/>
                <a:gd name="T24" fmla="*/ 73685606 w 80"/>
                <a:gd name="T25" fmla="*/ 5 h 82"/>
                <a:gd name="T26" fmla="*/ 73685606 w 80"/>
                <a:gd name="T27" fmla="*/ 0 h 82"/>
                <a:gd name="T28" fmla="*/ 0 w 80"/>
                <a:gd name="T29" fmla="*/ 164 h 82"/>
                <a:gd name="T30" fmla="*/ 73685606 w 80"/>
                <a:gd name="T31" fmla="*/ 174 h 82"/>
                <a:gd name="T32" fmla="*/ 73685606 w 80"/>
                <a:gd name="T33" fmla="*/ 179 h 82"/>
                <a:gd name="T34" fmla="*/ 73685606 w 80"/>
                <a:gd name="T35" fmla="*/ 189 h 82"/>
                <a:gd name="T36" fmla="*/ 73685606 w 80"/>
                <a:gd name="T37" fmla="*/ 194 h 82"/>
                <a:gd name="T38" fmla="*/ 73685606 w 80"/>
                <a:gd name="T39" fmla="*/ 199 h 82"/>
                <a:gd name="T40" fmla="*/ 73685606 w 80"/>
                <a:gd name="T41" fmla="*/ 199 h 82"/>
                <a:gd name="T42" fmla="*/ 73685606 w 80"/>
                <a:gd name="T43" fmla="*/ 199 h 82"/>
                <a:gd name="T44" fmla="*/ 73685606 w 80"/>
                <a:gd name="T45" fmla="*/ 201 h 82"/>
                <a:gd name="T46" fmla="*/ 73685606 w 80"/>
                <a:gd name="T47" fmla="*/ 194 h 82"/>
                <a:gd name="T48" fmla="*/ 73685606 w 80"/>
                <a:gd name="T49" fmla="*/ 191 h 82"/>
                <a:gd name="T50" fmla="*/ 73685606 w 80"/>
                <a:gd name="T51" fmla="*/ 187 h 82"/>
                <a:gd name="T52" fmla="*/ 73685606 w 80"/>
                <a:gd name="T53" fmla="*/ 18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2"/>
                <a:gd name="T83" fmla="*/ 80 w 80"/>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2">
                  <a:moveTo>
                    <a:pt x="7" y="74"/>
                  </a:moveTo>
                  <a:lnTo>
                    <a:pt x="73" y="7"/>
                  </a:lnTo>
                  <a:lnTo>
                    <a:pt x="76" y="8"/>
                  </a:lnTo>
                  <a:lnTo>
                    <a:pt x="77" y="10"/>
                  </a:lnTo>
                  <a:lnTo>
                    <a:pt x="79" y="11"/>
                  </a:lnTo>
                  <a:lnTo>
                    <a:pt x="80" y="12"/>
                  </a:lnTo>
                  <a:lnTo>
                    <a:pt x="79" y="11"/>
                  </a:lnTo>
                  <a:lnTo>
                    <a:pt x="79" y="10"/>
                  </a:lnTo>
                  <a:lnTo>
                    <a:pt x="78" y="10"/>
                  </a:lnTo>
                  <a:lnTo>
                    <a:pt x="77" y="8"/>
                  </a:lnTo>
                  <a:lnTo>
                    <a:pt x="74" y="6"/>
                  </a:lnTo>
                  <a:lnTo>
                    <a:pt x="72" y="3"/>
                  </a:lnTo>
                  <a:lnTo>
                    <a:pt x="68" y="2"/>
                  </a:lnTo>
                  <a:lnTo>
                    <a:pt x="66" y="0"/>
                  </a:lnTo>
                  <a:lnTo>
                    <a:pt x="0" y="67"/>
                  </a:lnTo>
                  <a:lnTo>
                    <a:pt x="2" y="71"/>
                  </a:lnTo>
                  <a:lnTo>
                    <a:pt x="5" y="73"/>
                  </a:lnTo>
                  <a:lnTo>
                    <a:pt x="7" y="77"/>
                  </a:lnTo>
                  <a:lnTo>
                    <a:pt x="10" y="79"/>
                  </a:lnTo>
                  <a:lnTo>
                    <a:pt x="11" y="81"/>
                  </a:lnTo>
                  <a:lnTo>
                    <a:pt x="12" y="81"/>
                  </a:lnTo>
                  <a:lnTo>
                    <a:pt x="12" y="82"/>
                  </a:lnTo>
                  <a:lnTo>
                    <a:pt x="11" y="79"/>
                  </a:lnTo>
                  <a:lnTo>
                    <a:pt x="10" y="78"/>
                  </a:lnTo>
                  <a:lnTo>
                    <a:pt x="8" y="76"/>
                  </a:lnTo>
                  <a:lnTo>
                    <a:pt x="7" y="74"/>
                  </a:lnTo>
                  <a:close/>
                </a:path>
              </a:pathLst>
            </a:custGeom>
            <a:solidFill>
              <a:srgbClr val="000000"/>
            </a:solidFill>
            <a:ln w="9525">
              <a:noFill/>
              <a:round/>
              <a:headEnd/>
              <a:tailEnd/>
            </a:ln>
          </p:spPr>
          <p:txBody>
            <a:bodyPr/>
            <a:lstStyle/>
            <a:p>
              <a:endParaRPr lang="en-US"/>
            </a:p>
          </p:txBody>
        </p:sp>
        <p:sp>
          <p:nvSpPr>
            <p:cNvPr id="37082" name="Freeform 145"/>
            <p:cNvSpPr>
              <a:spLocks noChangeAspect="1"/>
            </p:cNvSpPr>
            <p:nvPr/>
          </p:nvSpPr>
          <p:spPr bwMode="auto">
            <a:xfrm>
              <a:off x="2433" y="1341"/>
              <a:ext cx="77" cy="19"/>
            </a:xfrm>
            <a:custGeom>
              <a:avLst/>
              <a:gdLst>
                <a:gd name="T0" fmla="*/ 73685658 w 112"/>
                <a:gd name="T1" fmla="*/ 161 h 109"/>
                <a:gd name="T2" fmla="*/ 73685658 w 112"/>
                <a:gd name="T3" fmla="*/ 129 h 109"/>
                <a:gd name="T4" fmla="*/ 73685658 w 112"/>
                <a:gd name="T5" fmla="*/ 98 h 109"/>
                <a:gd name="T6" fmla="*/ 73685658 w 112"/>
                <a:gd name="T7" fmla="*/ 66 h 109"/>
                <a:gd name="T8" fmla="*/ 73685658 w 112"/>
                <a:gd name="T9" fmla="*/ 38 h 109"/>
                <a:gd name="T10" fmla="*/ 73685658 w 112"/>
                <a:gd name="T11" fmla="*/ 25 h 109"/>
                <a:gd name="T12" fmla="*/ 73685658 w 112"/>
                <a:gd name="T13" fmla="*/ 22 h 109"/>
                <a:gd name="T14" fmla="*/ 73685658 w 112"/>
                <a:gd name="T15" fmla="*/ 32 h 109"/>
                <a:gd name="T16" fmla="*/ 73685658 w 112"/>
                <a:gd name="T17" fmla="*/ 47 h 109"/>
                <a:gd name="T18" fmla="*/ 73685658 w 112"/>
                <a:gd name="T19" fmla="*/ 72 h 109"/>
                <a:gd name="T20" fmla="*/ 73685658 w 112"/>
                <a:gd name="T21" fmla="*/ 101 h 109"/>
                <a:gd name="T22" fmla="*/ 73685658 w 112"/>
                <a:gd name="T23" fmla="*/ 132 h 109"/>
                <a:gd name="T24" fmla="*/ 73685658 w 112"/>
                <a:gd name="T25" fmla="*/ 164 h 109"/>
                <a:gd name="T26" fmla="*/ 73685658 w 112"/>
                <a:gd name="T27" fmla="*/ 195 h 109"/>
                <a:gd name="T28" fmla="*/ 73685658 w 112"/>
                <a:gd name="T29" fmla="*/ 230 h 109"/>
                <a:gd name="T30" fmla="*/ 73685658 w 112"/>
                <a:gd name="T31" fmla="*/ 264 h 109"/>
                <a:gd name="T32" fmla="*/ 73685658 w 112"/>
                <a:gd name="T33" fmla="*/ 302 h 109"/>
                <a:gd name="T34" fmla="*/ 73685658 w 112"/>
                <a:gd name="T35" fmla="*/ 318 h 109"/>
                <a:gd name="T36" fmla="*/ 73685658 w 112"/>
                <a:gd name="T37" fmla="*/ 319 h 109"/>
                <a:gd name="T38" fmla="*/ 73685658 w 112"/>
                <a:gd name="T39" fmla="*/ 319 h 109"/>
                <a:gd name="T40" fmla="*/ 73685658 w 112"/>
                <a:gd name="T41" fmla="*/ 319 h 109"/>
                <a:gd name="T42" fmla="*/ 73685658 w 112"/>
                <a:gd name="T43" fmla="*/ 319 h 109"/>
                <a:gd name="T44" fmla="*/ 73685658 w 112"/>
                <a:gd name="T45" fmla="*/ 319 h 109"/>
                <a:gd name="T46" fmla="*/ 73685658 w 112"/>
                <a:gd name="T47" fmla="*/ 319 h 109"/>
                <a:gd name="T48" fmla="*/ 73685658 w 112"/>
                <a:gd name="T49" fmla="*/ 318 h 109"/>
                <a:gd name="T50" fmla="*/ 73685658 w 112"/>
                <a:gd name="T51" fmla="*/ 293 h 109"/>
                <a:gd name="T52" fmla="*/ 73685658 w 112"/>
                <a:gd name="T53" fmla="*/ 264 h 109"/>
                <a:gd name="T54" fmla="*/ 73685658 w 112"/>
                <a:gd name="T55" fmla="*/ 242 h 109"/>
                <a:gd name="T56" fmla="*/ 0 w 112"/>
                <a:gd name="T57" fmla="*/ 223 h 109"/>
                <a:gd name="T58" fmla="*/ 73685658 w 112"/>
                <a:gd name="T59" fmla="*/ 142 h 109"/>
                <a:gd name="T60" fmla="*/ 73685658 w 112"/>
                <a:gd name="T61" fmla="*/ 148 h 109"/>
                <a:gd name="T62" fmla="*/ 73685658 w 112"/>
                <a:gd name="T63" fmla="*/ 183 h 109"/>
                <a:gd name="T64" fmla="*/ 73685658 w 112"/>
                <a:gd name="T65" fmla="*/ 223 h 109"/>
                <a:gd name="T66" fmla="*/ 73685658 w 112"/>
                <a:gd name="T67" fmla="*/ 261 h 109"/>
                <a:gd name="T68" fmla="*/ 73685658 w 112"/>
                <a:gd name="T69" fmla="*/ 296 h 109"/>
                <a:gd name="T70" fmla="*/ 73685658 w 112"/>
                <a:gd name="T71" fmla="*/ 312 h 109"/>
                <a:gd name="T72" fmla="*/ 73685658 w 112"/>
                <a:gd name="T73" fmla="*/ 318 h 109"/>
                <a:gd name="T74" fmla="*/ 73685658 w 112"/>
                <a:gd name="T75" fmla="*/ 309 h 109"/>
                <a:gd name="T76" fmla="*/ 73685658 w 112"/>
                <a:gd name="T77" fmla="*/ 290 h 109"/>
                <a:gd name="T78" fmla="*/ 73685658 w 112"/>
                <a:gd name="T79" fmla="*/ 264 h 109"/>
                <a:gd name="T80" fmla="*/ 73685658 w 112"/>
                <a:gd name="T81" fmla="*/ 233 h 109"/>
                <a:gd name="T82" fmla="*/ 73685658 w 112"/>
                <a:gd name="T83" fmla="*/ 202 h 109"/>
                <a:gd name="T84" fmla="*/ 73685658 w 112"/>
                <a:gd name="T85" fmla="*/ 170 h 109"/>
                <a:gd name="T86" fmla="*/ 73685658 w 112"/>
                <a:gd name="T87" fmla="*/ 135 h 109"/>
                <a:gd name="T88" fmla="*/ 73685658 w 112"/>
                <a:gd name="T89" fmla="*/ 104 h 109"/>
                <a:gd name="T90" fmla="*/ 73685658 w 112"/>
                <a:gd name="T91" fmla="*/ 69 h 109"/>
                <a:gd name="T92" fmla="*/ 73685658 w 112"/>
                <a:gd name="T93" fmla="*/ 35 h 109"/>
                <a:gd name="T94" fmla="*/ 73685658 w 112"/>
                <a:gd name="T95" fmla="*/ 19 h 109"/>
                <a:gd name="T96" fmla="*/ 73685658 w 112"/>
                <a:gd name="T97" fmla="*/ 6 h 109"/>
                <a:gd name="T98" fmla="*/ 73685658 w 112"/>
                <a:gd name="T99" fmla="*/ 3 h 109"/>
                <a:gd name="T100" fmla="*/ 73685658 w 112"/>
                <a:gd name="T101" fmla="*/ 0 h 109"/>
                <a:gd name="T102" fmla="*/ 73685658 w 112"/>
                <a:gd name="T103" fmla="*/ 0 h 109"/>
                <a:gd name="T104" fmla="*/ 73685658 w 112"/>
                <a:gd name="T105" fmla="*/ 3 h 109"/>
                <a:gd name="T106" fmla="*/ 73685658 w 112"/>
                <a:gd name="T107" fmla="*/ 9 h 109"/>
                <a:gd name="T108" fmla="*/ 73685658 w 112"/>
                <a:gd name="T109" fmla="*/ 22 h 109"/>
                <a:gd name="T110" fmla="*/ 73685658 w 112"/>
                <a:gd name="T111" fmla="*/ 41 h 109"/>
                <a:gd name="T112" fmla="*/ 73685658 w 112"/>
                <a:gd name="T113" fmla="*/ 66 h 109"/>
                <a:gd name="T114" fmla="*/ 73685658 w 112"/>
                <a:gd name="T115" fmla="*/ 85 h 109"/>
                <a:gd name="T116" fmla="*/ 73685658 w 112"/>
                <a:gd name="T117" fmla="*/ 98 h 109"/>
                <a:gd name="T118" fmla="*/ 73685658 w 112"/>
                <a:gd name="T119" fmla="*/ 167 h 109"/>
                <a:gd name="T120" fmla="*/ 73685658 w 112"/>
                <a:gd name="T121" fmla="*/ 161 h 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2"/>
                <a:gd name="T184" fmla="*/ 0 h 109"/>
                <a:gd name="T185" fmla="*/ 112 w 112"/>
                <a:gd name="T186" fmla="*/ 109 h 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2" h="109">
                  <a:moveTo>
                    <a:pt x="94" y="51"/>
                  </a:moveTo>
                  <a:lnTo>
                    <a:pt x="97" y="41"/>
                  </a:lnTo>
                  <a:lnTo>
                    <a:pt x="99" y="31"/>
                  </a:lnTo>
                  <a:lnTo>
                    <a:pt x="96" y="21"/>
                  </a:lnTo>
                  <a:lnTo>
                    <a:pt x="87" y="12"/>
                  </a:lnTo>
                  <a:lnTo>
                    <a:pt x="80" y="8"/>
                  </a:lnTo>
                  <a:lnTo>
                    <a:pt x="73" y="7"/>
                  </a:lnTo>
                  <a:lnTo>
                    <a:pt x="66" y="10"/>
                  </a:lnTo>
                  <a:lnTo>
                    <a:pt x="61" y="15"/>
                  </a:lnTo>
                  <a:lnTo>
                    <a:pt x="59" y="23"/>
                  </a:lnTo>
                  <a:lnTo>
                    <a:pt x="60" y="32"/>
                  </a:lnTo>
                  <a:lnTo>
                    <a:pt x="65" y="42"/>
                  </a:lnTo>
                  <a:lnTo>
                    <a:pt x="70" y="52"/>
                  </a:lnTo>
                  <a:lnTo>
                    <a:pt x="76" y="62"/>
                  </a:lnTo>
                  <a:lnTo>
                    <a:pt x="80" y="73"/>
                  </a:lnTo>
                  <a:lnTo>
                    <a:pt x="80" y="84"/>
                  </a:lnTo>
                  <a:lnTo>
                    <a:pt x="75" y="96"/>
                  </a:lnTo>
                  <a:lnTo>
                    <a:pt x="71" y="101"/>
                  </a:lnTo>
                  <a:lnTo>
                    <a:pt x="66" y="104"/>
                  </a:lnTo>
                  <a:lnTo>
                    <a:pt x="60" y="107"/>
                  </a:lnTo>
                  <a:lnTo>
                    <a:pt x="54" y="109"/>
                  </a:lnTo>
                  <a:lnTo>
                    <a:pt x="48" y="109"/>
                  </a:lnTo>
                  <a:lnTo>
                    <a:pt x="40" y="108"/>
                  </a:lnTo>
                  <a:lnTo>
                    <a:pt x="34" y="104"/>
                  </a:lnTo>
                  <a:lnTo>
                    <a:pt x="26" y="101"/>
                  </a:lnTo>
                  <a:lnTo>
                    <a:pt x="17" y="93"/>
                  </a:lnTo>
                  <a:lnTo>
                    <a:pt x="9" y="84"/>
                  </a:lnTo>
                  <a:lnTo>
                    <a:pt x="4" y="77"/>
                  </a:lnTo>
                  <a:lnTo>
                    <a:pt x="0" y="71"/>
                  </a:lnTo>
                  <a:lnTo>
                    <a:pt x="18" y="45"/>
                  </a:lnTo>
                  <a:lnTo>
                    <a:pt x="21" y="47"/>
                  </a:lnTo>
                  <a:lnTo>
                    <a:pt x="17" y="58"/>
                  </a:lnTo>
                  <a:lnTo>
                    <a:pt x="14" y="71"/>
                  </a:lnTo>
                  <a:lnTo>
                    <a:pt x="17" y="83"/>
                  </a:lnTo>
                  <a:lnTo>
                    <a:pt x="26" y="94"/>
                  </a:lnTo>
                  <a:lnTo>
                    <a:pt x="36" y="99"/>
                  </a:lnTo>
                  <a:lnTo>
                    <a:pt x="45" y="101"/>
                  </a:lnTo>
                  <a:lnTo>
                    <a:pt x="54" y="98"/>
                  </a:lnTo>
                  <a:lnTo>
                    <a:pt x="60" y="92"/>
                  </a:lnTo>
                  <a:lnTo>
                    <a:pt x="63" y="84"/>
                  </a:lnTo>
                  <a:lnTo>
                    <a:pt x="61" y="74"/>
                  </a:lnTo>
                  <a:lnTo>
                    <a:pt x="56" y="64"/>
                  </a:lnTo>
                  <a:lnTo>
                    <a:pt x="50" y="54"/>
                  </a:lnTo>
                  <a:lnTo>
                    <a:pt x="45" y="43"/>
                  </a:lnTo>
                  <a:lnTo>
                    <a:pt x="41" y="33"/>
                  </a:lnTo>
                  <a:lnTo>
                    <a:pt x="40" y="22"/>
                  </a:lnTo>
                  <a:lnTo>
                    <a:pt x="45" y="11"/>
                  </a:lnTo>
                  <a:lnTo>
                    <a:pt x="49" y="6"/>
                  </a:lnTo>
                  <a:lnTo>
                    <a:pt x="54" y="2"/>
                  </a:lnTo>
                  <a:lnTo>
                    <a:pt x="59" y="1"/>
                  </a:lnTo>
                  <a:lnTo>
                    <a:pt x="65" y="0"/>
                  </a:lnTo>
                  <a:lnTo>
                    <a:pt x="71" y="0"/>
                  </a:lnTo>
                  <a:lnTo>
                    <a:pt x="78" y="1"/>
                  </a:lnTo>
                  <a:lnTo>
                    <a:pt x="84" y="3"/>
                  </a:lnTo>
                  <a:lnTo>
                    <a:pt x="91" y="7"/>
                  </a:lnTo>
                  <a:lnTo>
                    <a:pt x="100" y="13"/>
                  </a:lnTo>
                  <a:lnTo>
                    <a:pt x="106" y="21"/>
                  </a:lnTo>
                  <a:lnTo>
                    <a:pt x="110" y="27"/>
                  </a:lnTo>
                  <a:lnTo>
                    <a:pt x="112" y="31"/>
                  </a:lnTo>
                  <a:lnTo>
                    <a:pt x="97" y="53"/>
                  </a:lnTo>
                  <a:lnTo>
                    <a:pt x="94" y="51"/>
                  </a:lnTo>
                  <a:close/>
                </a:path>
              </a:pathLst>
            </a:custGeom>
            <a:solidFill>
              <a:schemeClr val="bg1"/>
            </a:solidFill>
            <a:ln w="9525">
              <a:noFill/>
              <a:round/>
              <a:headEnd/>
              <a:tailEnd/>
            </a:ln>
          </p:spPr>
          <p:txBody>
            <a:bodyPr/>
            <a:lstStyle/>
            <a:p>
              <a:endParaRPr lang="en-US"/>
            </a:p>
          </p:txBody>
        </p:sp>
        <p:sp>
          <p:nvSpPr>
            <p:cNvPr id="37083" name="Freeform 146"/>
            <p:cNvSpPr>
              <a:spLocks noChangeAspect="1"/>
            </p:cNvSpPr>
            <p:nvPr/>
          </p:nvSpPr>
          <p:spPr bwMode="auto">
            <a:xfrm>
              <a:off x="2499" y="1347"/>
              <a:ext cx="86" cy="24"/>
            </a:xfrm>
            <a:custGeom>
              <a:avLst/>
              <a:gdLst>
                <a:gd name="T0" fmla="*/ 69036677 w 126"/>
                <a:gd name="T1" fmla="*/ 356 h 136"/>
                <a:gd name="T2" fmla="*/ 69036677 w 126"/>
                <a:gd name="T3" fmla="*/ 356 h 136"/>
                <a:gd name="T4" fmla="*/ 69036677 w 126"/>
                <a:gd name="T5" fmla="*/ 98 h 136"/>
                <a:gd name="T6" fmla="*/ 69036677 w 126"/>
                <a:gd name="T7" fmla="*/ 62 h 136"/>
                <a:gd name="T8" fmla="*/ 69036677 w 126"/>
                <a:gd name="T9" fmla="*/ 55 h 136"/>
                <a:gd name="T10" fmla="*/ 69036677 w 126"/>
                <a:gd name="T11" fmla="*/ 58 h 136"/>
                <a:gd name="T12" fmla="*/ 69036677 w 126"/>
                <a:gd name="T13" fmla="*/ 80 h 136"/>
                <a:gd name="T14" fmla="*/ 69036677 w 126"/>
                <a:gd name="T15" fmla="*/ 120 h 136"/>
                <a:gd name="T16" fmla="*/ 69036677 w 126"/>
                <a:gd name="T17" fmla="*/ 117 h 136"/>
                <a:gd name="T18" fmla="*/ 69036677 w 126"/>
                <a:gd name="T19" fmla="*/ 0 h 136"/>
                <a:gd name="T20" fmla="*/ 69036677 w 126"/>
                <a:gd name="T21" fmla="*/ 190 h 136"/>
                <a:gd name="T22" fmla="*/ 69036677 w 126"/>
                <a:gd name="T23" fmla="*/ 310 h 136"/>
                <a:gd name="T24" fmla="*/ 69036677 w 126"/>
                <a:gd name="T25" fmla="*/ 299 h 136"/>
                <a:gd name="T26" fmla="*/ 69036677 w 126"/>
                <a:gd name="T27" fmla="*/ 248 h 136"/>
                <a:gd name="T28" fmla="*/ 69036677 w 126"/>
                <a:gd name="T29" fmla="*/ 212 h 136"/>
                <a:gd name="T30" fmla="*/ 69036677 w 126"/>
                <a:gd name="T31" fmla="*/ 190 h 136"/>
                <a:gd name="T32" fmla="*/ 69036677 w 126"/>
                <a:gd name="T33" fmla="*/ 172 h 136"/>
                <a:gd name="T34" fmla="*/ 69036677 w 126"/>
                <a:gd name="T35" fmla="*/ 135 h 136"/>
                <a:gd name="T36" fmla="*/ 69036677 w 126"/>
                <a:gd name="T37" fmla="*/ 356 h 136"/>
                <a:gd name="T38" fmla="*/ 69036677 w 126"/>
                <a:gd name="T39" fmla="*/ 356 h 136"/>
                <a:gd name="T40" fmla="*/ 69036677 w 126"/>
                <a:gd name="T41" fmla="*/ 356 h 136"/>
                <a:gd name="T42" fmla="*/ 0 w 126"/>
                <a:gd name="T43" fmla="*/ 356 h 136"/>
                <a:gd name="T44" fmla="*/ 69036677 w 126"/>
                <a:gd name="T45" fmla="*/ 35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136"/>
                <a:gd name="T71" fmla="*/ 126 w 126"/>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136">
                  <a:moveTo>
                    <a:pt x="2" y="104"/>
                  </a:moveTo>
                  <a:lnTo>
                    <a:pt x="22" y="111"/>
                  </a:lnTo>
                  <a:lnTo>
                    <a:pt x="66" y="27"/>
                  </a:lnTo>
                  <a:lnTo>
                    <a:pt x="48" y="17"/>
                  </a:lnTo>
                  <a:lnTo>
                    <a:pt x="40" y="15"/>
                  </a:lnTo>
                  <a:lnTo>
                    <a:pt x="34" y="16"/>
                  </a:lnTo>
                  <a:lnTo>
                    <a:pt x="27" y="22"/>
                  </a:lnTo>
                  <a:lnTo>
                    <a:pt x="17" y="33"/>
                  </a:lnTo>
                  <a:lnTo>
                    <a:pt x="13" y="32"/>
                  </a:lnTo>
                  <a:lnTo>
                    <a:pt x="30" y="0"/>
                  </a:lnTo>
                  <a:lnTo>
                    <a:pt x="126" y="52"/>
                  </a:lnTo>
                  <a:lnTo>
                    <a:pt x="110" y="85"/>
                  </a:lnTo>
                  <a:lnTo>
                    <a:pt x="105" y="82"/>
                  </a:lnTo>
                  <a:lnTo>
                    <a:pt x="110" y="68"/>
                  </a:lnTo>
                  <a:lnTo>
                    <a:pt x="111" y="58"/>
                  </a:lnTo>
                  <a:lnTo>
                    <a:pt x="109" y="52"/>
                  </a:lnTo>
                  <a:lnTo>
                    <a:pt x="103" y="47"/>
                  </a:lnTo>
                  <a:lnTo>
                    <a:pt x="84" y="37"/>
                  </a:lnTo>
                  <a:lnTo>
                    <a:pt x="39" y="119"/>
                  </a:lnTo>
                  <a:lnTo>
                    <a:pt x="54" y="133"/>
                  </a:lnTo>
                  <a:lnTo>
                    <a:pt x="53" y="136"/>
                  </a:lnTo>
                  <a:lnTo>
                    <a:pt x="0" y="107"/>
                  </a:lnTo>
                  <a:lnTo>
                    <a:pt x="2" y="104"/>
                  </a:lnTo>
                  <a:close/>
                </a:path>
              </a:pathLst>
            </a:custGeom>
            <a:solidFill>
              <a:schemeClr val="bg1"/>
            </a:solidFill>
            <a:ln w="9525">
              <a:noFill/>
              <a:round/>
              <a:headEnd/>
              <a:tailEnd/>
            </a:ln>
          </p:spPr>
          <p:txBody>
            <a:bodyPr/>
            <a:lstStyle/>
            <a:p>
              <a:endParaRPr lang="en-US"/>
            </a:p>
          </p:txBody>
        </p:sp>
        <p:sp>
          <p:nvSpPr>
            <p:cNvPr id="37084" name="Freeform 147"/>
            <p:cNvSpPr>
              <a:spLocks noChangeAspect="1"/>
            </p:cNvSpPr>
            <p:nvPr/>
          </p:nvSpPr>
          <p:spPr bwMode="auto">
            <a:xfrm>
              <a:off x="2547" y="1359"/>
              <a:ext cx="80" cy="21"/>
            </a:xfrm>
            <a:custGeom>
              <a:avLst/>
              <a:gdLst>
                <a:gd name="T0" fmla="*/ 41763928 w 117"/>
                <a:gd name="T1" fmla="*/ 152 h 125"/>
                <a:gd name="T2" fmla="*/ 70156213 w 117"/>
                <a:gd name="T3" fmla="*/ 158 h 125"/>
                <a:gd name="T4" fmla="*/ 70156213 w 117"/>
                <a:gd name="T5" fmla="*/ 0 h 125"/>
                <a:gd name="T6" fmla="*/ 70156213 w 117"/>
                <a:gd name="T7" fmla="*/ 6 h 125"/>
                <a:gd name="T8" fmla="*/ 70156213 w 117"/>
                <a:gd name="T9" fmla="*/ 226 h 125"/>
                <a:gd name="T10" fmla="*/ 70156213 w 117"/>
                <a:gd name="T11" fmla="*/ 229 h 125"/>
                <a:gd name="T12" fmla="*/ 70156213 w 117"/>
                <a:gd name="T13" fmla="*/ 229 h 125"/>
                <a:gd name="T14" fmla="*/ 70156213 w 117"/>
                <a:gd name="T15" fmla="*/ 212 h 125"/>
                <a:gd name="T16" fmla="*/ 70156213 w 117"/>
                <a:gd name="T17" fmla="*/ 204 h 125"/>
                <a:gd name="T18" fmla="*/ 70156213 w 117"/>
                <a:gd name="T19" fmla="*/ 214 h 125"/>
                <a:gd name="T20" fmla="*/ 70156213 w 117"/>
                <a:gd name="T21" fmla="*/ 137 h 125"/>
                <a:gd name="T22" fmla="*/ 70156213 w 117"/>
                <a:gd name="T23" fmla="*/ 109 h 125"/>
                <a:gd name="T24" fmla="*/ 70156213 w 117"/>
                <a:gd name="T25" fmla="*/ 164 h 125"/>
                <a:gd name="T26" fmla="*/ 70156213 w 117"/>
                <a:gd name="T27" fmla="*/ 184 h 125"/>
                <a:gd name="T28" fmla="*/ 70156213 w 117"/>
                <a:gd name="T29" fmla="*/ 190 h 125"/>
                <a:gd name="T30" fmla="*/ 0 w 117"/>
                <a:gd name="T31" fmla="*/ 158 h 125"/>
                <a:gd name="T32" fmla="*/ 41763928 w 117"/>
                <a:gd name="T33" fmla="*/ 15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25"/>
                <a:gd name="T53" fmla="*/ 117 w 117"/>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25">
                  <a:moveTo>
                    <a:pt x="1" y="75"/>
                  </a:moveTo>
                  <a:lnTo>
                    <a:pt x="18" y="78"/>
                  </a:lnTo>
                  <a:lnTo>
                    <a:pt x="102" y="0"/>
                  </a:lnTo>
                  <a:lnTo>
                    <a:pt x="108" y="3"/>
                  </a:lnTo>
                  <a:lnTo>
                    <a:pt x="105" y="112"/>
                  </a:lnTo>
                  <a:lnTo>
                    <a:pt x="117" y="122"/>
                  </a:lnTo>
                  <a:lnTo>
                    <a:pt x="116" y="125"/>
                  </a:lnTo>
                  <a:lnTo>
                    <a:pt x="65" y="105"/>
                  </a:lnTo>
                  <a:lnTo>
                    <a:pt x="66" y="101"/>
                  </a:lnTo>
                  <a:lnTo>
                    <a:pt x="86" y="106"/>
                  </a:lnTo>
                  <a:lnTo>
                    <a:pt x="87" y="68"/>
                  </a:lnTo>
                  <a:lnTo>
                    <a:pt x="54" y="54"/>
                  </a:lnTo>
                  <a:lnTo>
                    <a:pt x="26" y="81"/>
                  </a:lnTo>
                  <a:lnTo>
                    <a:pt x="41" y="91"/>
                  </a:lnTo>
                  <a:lnTo>
                    <a:pt x="40" y="94"/>
                  </a:lnTo>
                  <a:lnTo>
                    <a:pt x="0" y="78"/>
                  </a:lnTo>
                  <a:lnTo>
                    <a:pt x="1" y="75"/>
                  </a:lnTo>
                  <a:close/>
                </a:path>
              </a:pathLst>
            </a:custGeom>
            <a:solidFill>
              <a:schemeClr val="bg1"/>
            </a:solidFill>
            <a:ln w="9525">
              <a:noFill/>
              <a:round/>
              <a:headEnd/>
              <a:tailEnd/>
            </a:ln>
          </p:spPr>
          <p:txBody>
            <a:bodyPr/>
            <a:lstStyle/>
            <a:p>
              <a:endParaRPr lang="en-US"/>
            </a:p>
          </p:txBody>
        </p:sp>
        <p:sp>
          <p:nvSpPr>
            <p:cNvPr id="37085" name="Freeform 148"/>
            <p:cNvSpPr>
              <a:spLocks noChangeAspect="1"/>
            </p:cNvSpPr>
            <p:nvPr/>
          </p:nvSpPr>
          <p:spPr bwMode="auto">
            <a:xfrm>
              <a:off x="2586" y="1362"/>
              <a:ext cx="22" cy="8"/>
            </a:xfrm>
            <a:custGeom>
              <a:avLst/>
              <a:gdLst>
                <a:gd name="T0" fmla="*/ 0 w 33"/>
                <a:gd name="T1" fmla="*/ 128 h 45"/>
                <a:gd name="T2" fmla="*/ 55860774 w 33"/>
                <a:gd name="T3" fmla="*/ 179 h 45"/>
                <a:gd name="T4" fmla="*/ 55860774 w 33"/>
                <a:gd name="T5" fmla="*/ 0 h 45"/>
                <a:gd name="T6" fmla="*/ 0 w 33"/>
                <a:gd name="T7" fmla="*/ 128 h 45"/>
                <a:gd name="T8" fmla="*/ 0 60000 65536"/>
                <a:gd name="T9" fmla="*/ 0 60000 65536"/>
                <a:gd name="T10" fmla="*/ 0 60000 65536"/>
                <a:gd name="T11" fmla="*/ 0 60000 65536"/>
                <a:gd name="T12" fmla="*/ 0 w 33"/>
                <a:gd name="T13" fmla="*/ 0 h 45"/>
                <a:gd name="T14" fmla="*/ 33 w 33"/>
                <a:gd name="T15" fmla="*/ 45 h 45"/>
              </a:gdLst>
              <a:ahLst/>
              <a:cxnLst>
                <a:cxn ang="T8">
                  <a:pos x="T0" y="T1"/>
                </a:cxn>
                <a:cxn ang="T9">
                  <a:pos x="T2" y="T3"/>
                </a:cxn>
                <a:cxn ang="T10">
                  <a:pos x="T4" y="T5"/>
                </a:cxn>
                <a:cxn ang="T11">
                  <a:pos x="T6" y="T7"/>
                </a:cxn>
              </a:cxnLst>
              <a:rect l="T12" t="T13" r="T14" b="T15"/>
              <a:pathLst>
                <a:path w="33" h="45">
                  <a:moveTo>
                    <a:pt x="0" y="32"/>
                  </a:moveTo>
                  <a:lnTo>
                    <a:pt x="32" y="45"/>
                  </a:lnTo>
                  <a:lnTo>
                    <a:pt x="33" y="0"/>
                  </a:lnTo>
                  <a:lnTo>
                    <a:pt x="0" y="32"/>
                  </a:lnTo>
                  <a:close/>
                </a:path>
              </a:pathLst>
            </a:custGeom>
            <a:solidFill>
              <a:schemeClr val="tx1"/>
            </a:solidFill>
            <a:ln w="9525">
              <a:noFill/>
              <a:round/>
              <a:headEnd/>
              <a:tailEnd/>
            </a:ln>
          </p:spPr>
          <p:txBody>
            <a:bodyPr/>
            <a:lstStyle/>
            <a:p>
              <a:endParaRPr lang="en-US"/>
            </a:p>
          </p:txBody>
        </p:sp>
        <p:sp>
          <p:nvSpPr>
            <p:cNvPr id="37086" name="Freeform 149"/>
            <p:cNvSpPr>
              <a:spLocks noChangeAspect="1"/>
            </p:cNvSpPr>
            <p:nvPr/>
          </p:nvSpPr>
          <p:spPr bwMode="auto">
            <a:xfrm>
              <a:off x="2586" y="1362"/>
              <a:ext cx="22" cy="6"/>
            </a:xfrm>
            <a:custGeom>
              <a:avLst/>
              <a:gdLst>
                <a:gd name="T0" fmla="*/ 55860774 w 33"/>
                <a:gd name="T1" fmla="*/ 21 h 35"/>
                <a:gd name="T2" fmla="*/ 55860774 w 33"/>
                <a:gd name="T3" fmla="*/ 0 h 35"/>
                <a:gd name="T4" fmla="*/ 0 w 33"/>
                <a:gd name="T5" fmla="*/ 82 h 35"/>
                <a:gd name="T6" fmla="*/ 55860774 w 33"/>
                <a:gd name="T7" fmla="*/ 90 h 35"/>
                <a:gd name="T8" fmla="*/ 55860774 w 33"/>
                <a:gd name="T9" fmla="*/ 21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33" y="8"/>
                  </a:moveTo>
                  <a:lnTo>
                    <a:pt x="33" y="0"/>
                  </a:lnTo>
                  <a:lnTo>
                    <a:pt x="0" y="32"/>
                  </a:lnTo>
                  <a:lnTo>
                    <a:pt x="7" y="35"/>
                  </a:lnTo>
                  <a:lnTo>
                    <a:pt x="33" y="8"/>
                  </a:lnTo>
                  <a:close/>
                </a:path>
              </a:pathLst>
            </a:custGeom>
            <a:solidFill>
              <a:schemeClr val="tx1"/>
            </a:solidFill>
            <a:ln w="9525">
              <a:noFill/>
              <a:round/>
              <a:headEnd/>
              <a:tailEnd/>
            </a:ln>
          </p:spPr>
          <p:txBody>
            <a:bodyPr/>
            <a:lstStyle/>
            <a:p>
              <a:endParaRPr lang="en-US"/>
            </a:p>
          </p:txBody>
        </p:sp>
        <p:sp>
          <p:nvSpPr>
            <p:cNvPr id="37087" name="Freeform 150"/>
            <p:cNvSpPr>
              <a:spLocks noChangeAspect="1"/>
            </p:cNvSpPr>
            <p:nvPr/>
          </p:nvSpPr>
          <p:spPr bwMode="auto">
            <a:xfrm>
              <a:off x="2636" y="1363"/>
              <a:ext cx="79" cy="20"/>
            </a:xfrm>
            <a:custGeom>
              <a:avLst/>
              <a:gdLst>
                <a:gd name="T0" fmla="*/ 67678487 w 116"/>
                <a:gd name="T1" fmla="*/ 100 h 127"/>
                <a:gd name="T2" fmla="*/ 67678487 w 116"/>
                <a:gd name="T3" fmla="*/ 102 h 127"/>
                <a:gd name="T4" fmla="*/ 67678487 w 116"/>
                <a:gd name="T5" fmla="*/ 18 h 127"/>
                <a:gd name="T6" fmla="*/ 67678487 w 116"/>
                <a:gd name="T7" fmla="*/ 13 h 127"/>
                <a:gd name="T8" fmla="*/ 67678487 w 116"/>
                <a:gd name="T9" fmla="*/ 11 h 127"/>
                <a:gd name="T10" fmla="*/ 67678487 w 116"/>
                <a:gd name="T11" fmla="*/ 14 h 127"/>
                <a:gd name="T12" fmla="*/ 67678487 w 116"/>
                <a:gd name="T13" fmla="*/ 20 h 127"/>
                <a:gd name="T14" fmla="*/ 67678487 w 116"/>
                <a:gd name="T15" fmla="*/ 34 h 127"/>
                <a:gd name="T16" fmla="*/ 0 w 116"/>
                <a:gd name="T17" fmla="*/ 33 h 127"/>
                <a:gd name="T18" fmla="*/ 67678487 w 116"/>
                <a:gd name="T19" fmla="*/ 0 h 127"/>
                <a:gd name="T20" fmla="*/ 67678487 w 116"/>
                <a:gd name="T21" fmla="*/ 29 h 127"/>
                <a:gd name="T22" fmla="*/ 67678487 w 116"/>
                <a:gd name="T23" fmla="*/ 60 h 127"/>
                <a:gd name="T24" fmla="*/ 67678487 w 116"/>
                <a:gd name="T25" fmla="*/ 60 h 127"/>
                <a:gd name="T26" fmla="*/ 67678487 w 116"/>
                <a:gd name="T27" fmla="*/ 46 h 127"/>
                <a:gd name="T28" fmla="*/ 67678487 w 116"/>
                <a:gd name="T29" fmla="*/ 37 h 127"/>
                <a:gd name="T30" fmla="*/ 67678487 w 116"/>
                <a:gd name="T31" fmla="*/ 32 h 127"/>
                <a:gd name="T32" fmla="*/ 67678487 w 116"/>
                <a:gd name="T33" fmla="*/ 28 h 127"/>
                <a:gd name="T34" fmla="*/ 67678487 w 116"/>
                <a:gd name="T35" fmla="*/ 23 h 127"/>
                <a:gd name="T36" fmla="*/ 67678487 w 116"/>
                <a:gd name="T37" fmla="*/ 108 h 127"/>
                <a:gd name="T38" fmla="*/ 67678487 w 116"/>
                <a:gd name="T39" fmla="*/ 116 h 127"/>
                <a:gd name="T40" fmla="*/ 67678487 w 116"/>
                <a:gd name="T41" fmla="*/ 118 h 127"/>
                <a:gd name="T42" fmla="*/ 67678487 w 116"/>
                <a:gd name="T43" fmla="*/ 103 h 127"/>
                <a:gd name="T44" fmla="*/ 67678487 w 116"/>
                <a:gd name="T45" fmla="*/ 100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127"/>
                <a:gd name="T71" fmla="*/ 116 w 116"/>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127">
                  <a:moveTo>
                    <a:pt x="5" y="108"/>
                  </a:moveTo>
                  <a:lnTo>
                    <a:pt x="25" y="110"/>
                  </a:lnTo>
                  <a:lnTo>
                    <a:pt x="51" y="19"/>
                  </a:lnTo>
                  <a:lnTo>
                    <a:pt x="31" y="14"/>
                  </a:lnTo>
                  <a:lnTo>
                    <a:pt x="22" y="12"/>
                  </a:lnTo>
                  <a:lnTo>
                    <a:pt x="16" y="15"/>
                  </a:lnTo>
                  <a:lnTo>
                    <a:pt x="10" y="22"/>
                  </a:lnTo>
                  <a:lnTo>
                    <a:pt x="4" y="36"/>
                  </a:lnTo>
                  <a:lnTo>
                    <a:pt x="0" y="35"/>
                  </a:lnTo>
                  <a:lnTo>
                    <a:pt x="10" y="0"/>
                  </a:lnTo>
                  <a:lnTo>
                    <a:pt x="116" y="31"/>
                  </a:lnTo>
                  <a:lnTo>
                    <a:pt x="106" y="65"/>
                  </a:lnTo>
                  <a:lnTo>
                    <a:pt x="101" y="64"/>
                  </a:lnTo>
                  <a:lnTo>
                    <a:pt x="102" y="49"/>
                  </a:lnTo>
                  <a:lnTo>
                    <a:pt x="102" y="40"/>
                  </a:lnTo>
                  <a:lnTo>
                    <a:pt x="97" y="34"/>
                  </a:lnTo>
                  <a:lnTo>
                    <a:pt x="90" y="30"/>
                  </a:lnTo>
                  <a:lnTo>
                    <a:pt x="70" y="25"/>
                  </a:lnTo>
                  <a:lnTo>
                    <a:pt x="43" y="116"/>
                  </a:lnTo>
                  <a:lnTo>
                    <a:pt x="61" y="125"/>
                  </a:lnTo>
                  <a:lnTo>
                    <a:pt x="61" y="127"/>
                  </a:lnTo>
                  <a:lnTo>
                    <a:pt x="4" y="111"/>
                  </a:lnTo>
                  <a:lnTo>
                    <a:pt x="5" y="108"/>
                  </a:lnTo>
                  <a:close/>
                </a:path>
              </a:pathLst>
            </a:custGeom>
            <a:solidFill>
              <a:schemeClr val="bg1"/>
            </a:solidFill>
            <a:ln w="9525">
              <a:noFill/>
              <a:round/>
              <a:headEnd/>
              <a:tailEnd/>
            </a:ln>
          </p:spPr>
          <p:txBody>
            <a:bodyPr/>
            <a:lstStyle/>
            <a:p>
              <a:endParaRPr lang="en-US"/>
            </a:p>
          </p:txBody>
        </p:sp>
        <p:sp>
          <p:nvSpPr>
            <p:cNvPr id="37088" name="Freeform 151"/>
            <p:cNvSpPr>
              <a:spLocks noChangeAspect="1"/>
            </p:cNvSpPr>
            <p:nvPr/>
          </p:nvSpPr>
          <p:spPr bwMode="auto">
            <a:xfrm>
              <a:off x="2709" y="1368"/>
              <a:ext cx="72" cy="20"/>
            </a:xfrm>
            <a:custGeom>
              <a:avLst/>
              <a:gdLst>
                <a:gd name="T0" fmla="*/ 0 w 106"/>
                <a:gd name="T1" fmla="*/ 143 h 123"/>
                <a:gd name="T2" fmla="*/ 66094938 w 106"/>
                <a:gd name="T3" fmla="*/ 142 h 123"/>
                <a:gd name="T4" fmla="*/ 66094938 w 106"/>
                <a:gd name="T5" fmla="*/ 14 h 123"/>
                <a:gd name="T6" fmla="*/ 66094938 w 106"/>
                <a:gd name="T7" fmla="*/ 4 h 123"/>
                <a:gd name="T8" fmla="*/ 66094938 w 106"/>
                <a:gd name="T9" fmla="*/ 0 h 123"/>
                <a:gd name="T10" fmla="*/ 66094938 w 106"/>
                <a:gd name="T11" fmla="*/ 20 h 123"/>
                <a:gd name="T12" fmla="*/ 66094938 w 106"/>
                <a:gd name="T13" fmla="*/ 64 h 123"/>
                <a:gd name="T14" fmla="*/ 66094938 w 106"/>
                <a:gd name="T15" fmla="*/ 64 h 123"/>
                <a:gd name="T16" fmla="*/ 66094938 w 106"/>
                <a:gd name="T17" fmla="*/ 47 h 123"/>
                <a:gd name="T18" fmla="*/ 66094938 w 106"/>
                <a:gd name="T19" fmla="*/ 34 h 123"/>
                <a:gd name="T20" fmla="*/ 66094938 w 106"/>
                <a:gd name="T21" fmla="*/ 27 h 123"/>
                <a:gd name="T22" fmla="*/ 66094938 w 106"/>
                <a:gd name="T23" fmla="*/ 25 h 123"/>
                <a:gd name="T24" fmla="*/ 66094938 w 106"/>
                <a:gd name="T25" fmla="*/ 18 h 123"/>
                <a:gd name="T26" fmla="*/ 66094938 w 106"/>
                <a:gd name="T27" fmla="*/ 74 h 123"/>
                <a:gd name="T28" fmla="*/ 66094938 w 106"/>
                <a:gd name="T29" fmla="*/ 79 h 123"/>
                <a:gd name="T30" fmla="*/ 66094938 w 106"/>
                <a:gd name="T31" fmla="*/ 57 h 123"/>
                <a:gd name="T32" fmla="*/ 66094938 w 106"/>
                <a:gd name="T33" fmla="*/ 57 h 123"/>
                <a:gd name="T34" fmla="*/ 66094938 w 106"/>
                <a:gd name="T35" fmla="*/ 113 h 123"/>
                <a:gd name="T36" fmla="*/ 66094938 w 106"/>
                <a:gd name="T37" fmla="*/ 113 h 123"/>
                <a:gd name="T38" fmla="*/ 66094938 w 106"/>
                <a:gd name="T39" fmla="*/ 87 h 123"/>
                <a:gd name="T40" fmla="*/ 66094938 w 106"/>
                <a:gd name="T41" fmla="*/ 82 h 123"/>
                <a:gd name="T42" fmla="*/ 66094938 w 106"/>
                <a:gd name="T43" fmla="*/ 145 h 123"/>
                <a:gd name="T44" fmla="*/ 66094938 w 106"/>
                <a:gd name="T45" fmla="*/ 152 h 123"/>
                <a:gd name="T46" fmla="*/ 66094938 w 106"/>
                <a:gd name="T47" fmla="*/ 154 h 123"/>
                <a:gd name="T48" fmla="*/ 66094938 w 106"/>
                <a:gd name="T49" fmla="*/ 150 h 123"/>
                <a:gd name="T50" fmla="*/ 66094938 w 106"/>
                <a:gd name="T51" fmla="*/ 137 h 123"/>
                <a:gd name="T52" fmla="*/ 66094938 w 106"/>
                <a:gd name="T53" fmla="*/ 113 h 123"/>
                <a:gd name="T54" fmla="*/ 66094938 w 106"/>
                <a:gd name="T55" fmla="*/ 115 h 123"/>
                <a:gd name="T56" fmla="*/ 66094938 w 106"/>
                <a:gd name="T57" fmla="*/ 168 h 123"/>
                <a:gd name="T58" fmla="*/ 0 w 106"/>
                <a:gd name="T59" fmla="*/ 148 h 123"/>
                <a:gd name="T60" fmla="*/ 0 w 106"/>
                <a:gd name="T61" fmla="*/ 143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23"/>
                <a:gd name="T95" fmla="*/ 106 w 106"/>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23">
                  <a:moveTo>
                    <a:pt x="0" y="105"/>
                  </a:moveTo>
                  <a:lnTo>
                    <a:pt x="19" y="104"/>
                  </a:lnTo>
                  <a:lnTo>
                    <a:pt x="34" y="10"/>
                  </a:lnTo>
                  <a:lnTo>
                    <a:pt x="17" y="3"/>
                  </a:lnTo>
                  <a:lnTo>
                    <a:pt x="17" y="0"/>
                  </a:lnTo>
                  <a:lnTo>
                    <a:pt x="106" y="15"/>
                  </a:lnTo>
                  <a:lnTo>
                    <a:pt x="100" y="47"/>
                  </a:lnTo>
                  <a:lnTo>
                    <a:pt x="96" y="47"/>
                  </a:lnTo>
                  <a:lnTo>
                    <a:pt x="96" y="34"/>
                  </a:lnTo>
                  <a:lnTo>
                    <a:pt x="93" y="25"/>
                  </a:lnTo>
                  <a:lnTo>
                    <a:pt x="88" y="20"/>
                  </a:lnTo>
                  <a:lnTo>
                    <a:pt x="81" y="18"/>
                  </a:lnTo>
                  <a:lnTo>
                    <a:pt x="52" y="13"/>
                  </a:lnTo>
                  <a:lnTo>
                    <a:pt x="46" y="54"/>
                  </a:lnTo>
                  <a:lnTo>
                    <a:pt x="70" y="58"/>
                  </a:lnTo>
                  <a:lnTo>
                    <a:pt x="77" y="42"/>
                  </a:lnTo>
                  <a:lnTo>
                    <a:pt x="80" y="42"/>
                  </a:lnTo>
                  <a:lnTo>
                    <a:pt x="72" y="83"/>
                  </a:lnTo>
                  <a:lnTo>
                    <a:pt x="70" y="83"/>
                  </a:lnTo>
                  <a:lnTo>
                    <a:pt x="68" y="64"/>
                  </a:lnTo>
                  <a:lnTo>
                    <a:pt x="45" y="60"/>
                  </a:lnTo>
                  <a:lnTo>
                    <a:pt x="37" y="106"/>
                  </a:lnTo>
                  <a:lnTo>
                    <a:pt x="70" y="111"/>
                  </a:lnTo>
                  <a:lnTo>
                    <a:pt x="78" y="113"/>
                  </a:lnTo>
                  <a:lnTo>
                    <a:pt x="85" y="110"/>
                  </a:lnTo>
                  <a:lnTo>
                    <a:pt x="90" y="100"/>
                  </a:lnTo>
                  <a:lnTo>
                    <a:pt x="96" y="83"/>
                  </a:lnTo>
                  <a:lnTo>
                    <a:pt x="101" y="84"/>
                  </a:lnTo>
                  <a:lnTo>
                    <a:pt x="95" y="123"/>
                  </a:lnTo>
                  <a:lnTo>
                    <a:pt x="0" y="108"/>
                  </a:lnTo>
                  <a:lnTo>
                    <a:pt x="0" y="105"/>
                  </a:lnTo>
                  <a:close/>
                </a:path>
              </a:pathLst>
            </a:custGeom>
            <a:solidFill>
              <a:schemeClr val="bg1"/>
            </a:solidFill>
            <a:ln w="9525">
              <a:noFill/>
              <a:round/>
              <a:headEnd/>
              <a:tailEnd/>
            </a:ln>
          </p:spPr>
          <p:txBody>
            <a:bodyPr/>
            <a:lstStyle/>
            <a:p>
              <a:endParaRPr lang="en-US"/>
            </a:p>
          </p:txBody>
        </p:sp>
        <p:sp>
          <p:nvSpPr>
            <p:cNvPr id="37089" name="Freeform 152"/>
            <p:cNvSpPr>
              <a:spLocks noChangeAspect="1"/>
            </p:cNvSpPr>
            <p:nvPr/>
          </p:nvSpPr>
          <p:spPr bwMode="auto">
            <a:xfrm>
              <a:off x="2795" y="1371"/>
              <a:ext cx="52" cy="18"/>
            </a:xfrm>
            <a:custGeom>
              <a:avLst/>
              <a:gdLst>
                <a:gd name="T0" fmla="*/ 62739582 w 77"/>
                <a:gd name="T1" fmla="*/ 30 h 112"/>
                <a:gd name="T2" fmla="*/ 62739582 w 77"/>
                <a:gd name="T3" fmla="*/ 11 h 112"/>
                <a:gd name="T4" fmla="*/ 62739582 w 77"/>
                <a:gd name="T5" fmla="*/ 7 h 112"/>
                <a:gd name="T6" fmla="*/ 62739582 w 77"/>
                <a:gd name="T7" fmla="*/ 18 h 112"/>
                <a:gd name="T8" fmla="*/ 62739582 w 77"/>
                <a:gd name="T9" fmla="*/ 36 h 112"/>
                <a:gd name="T10" fmla="*/ 62739582 w 77"/>
                <a:gd name="T11" fmla="*/ 50 h 112"/>
                <a:gd name="T12" fmla="*/ 62739582 w 77"/>
                <a:gd name="T13" fmla="*/ 63 h 112"/>
                <a:gd name="T14" fmla="*/ 62739582 w 77"/>
                <a:gd name="T15" fmla="*/ 84 h 112"/>
                <a:gd name="T16" fmla="*/ 62739582 w 77"/>
                <a:gd name="T17" fmla="*/ 107 h 112"/>
                <a:gd name="T18" fmla="*/ 62739582 w 77"/>
                <a:gd name="T19" fmla="*/ 120 h 112"/>
                <a:gd name="T20" fmla="*/ 62739582 w 77"/>
                <a:gd name="T21" fmla="*/ 128 h 112"/>
                <a:gd name="T22" fmla="*/ 62739582 w 77"/>
                <a:gd name="T23" fmla="*/ 133 h 112"/>
                <a:gd name="T24" fmla="*/ 62739582 w 77"/>
                <a:gd name="T25" fmla="*/ 133 h 112"/>
                <a:gd name="T26" fmla="*/ 62739582 w 77"/>
                <a:gd name="T27" fmla="*/ 130 h 112"/>
                <a:gd name="T28" fmla="*/ 62739582 w 77"/>
                <a:gd name="T29" fmla="*/ 126 h 112"/>
                <a:gd name="T30" fmla="*/ 62739582 w 77"/>
                <a:gd name="T31" fmla="*/ 121 h 112"/>
                <a:gd name="T32" fmla="*/ 35996444 w 77"/>
                <a:gd name="T33" fmla="*/ 83 h 112"/>
                <a:gd name="T34" fmla="*/ 62739582 w 77"/>
                <a:gd name="T35" fmla="*/ 97 h 112"/>
                <a:gd name="T36" fmla="*/ 62739582 w 77"/>
                <a:gd name="T37" fmla="*/ 122 h 112"/>
                <a:gd name="T38" fmla="*/ 62739582 w 77"/>
                <a:gd name="T39" fmla="*/ 126 h 112"/>
                <a:gd name="T40" fmla="*/ 62739582 w 77"/>
                <a:gd name="T41" fmla="*/ 115 h 112"/>
                <a:gd name="T42" fmla="*/ 62739582 w 77"/>
                <a:gd name="T43" fmla="*/ 95 h 112"/>
                <a:gd name="T44" fmla="*/ 62739582 w 77"/>
                <a:gd name="T45" fmla="*/ 80 h 112"/>
                <a:gd name="T46" fmla="*/ 62739582 w 77"/>
                <a:gd name="T47" fmla="*/ 65 h 112"/>
                <a:gd name="T48" fmla="*/ 62739582 w 77"/>
                <a:gd name="T49" fmla="*/ 44 h 112"/>
                <a:gd name="T50" fmla="*/ 62739582 w 77"/>
                <a:gd name="T51" fmla="*/ 24 h 112"/>
                <a:gd name="T52" fmla="*/ 62739582 w 77"/>
                <a:gd name="T53" fmla="*/ 12 h 112"/>
                <a:gd name="T54" fmla="*/ 62739582 w 77"/>
                <a:gd name="T55" fmla="*/ 5 h 112"/>
                <a:gd name="T56" fmla="*/ 62739582 w 77"/>
                <a:gd name="T57" fmla="*/ 0 h 112"/>
                <a:gd name="T58" fmla="*/ 62739582 w 77"/>
                <a:gd name="T59" fmla="*/ 1 h 112"/>
                <a:gd name="T60" fmla="*/ 62739582 w 77"/>
                <a:gd name="T61" fmla="*/ 7 h 112"/>
                <a:gd name="T62" fmla="*/ 62739582 w 77"/>
                <a:gd name="T63" fmla="*/ 4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112"/>
                <a:gd name="T98" fmla="*/ 77 w 77"/>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112">
                  <a:moveTo>
                    <a:pt x="69" y="35"/>
                  </a:moveTo>
                  <a:lnTo>
                    <a:pt x="67" y="25"/>
                  </a:lnTo>
                  <a:lnTo>
                    <a:pt x="63" y="16"/>
                  </a:lnTo>
                  <a:lnTo>
                    <a:pt x="56" y="9"/>
                  </a:lnTo>
                  <a:lnTo>
                    <a:pt x="43" y="5"/>
                  </a:lnTo>
                  <a:lnTo>
                    <a:pt x="36" y="6"/>
                  </a:lnTo>
                  <a:lnTo>
                    <a:pt x="30" y="9"/>
                  </a:lnTo>
                  <a:lnTo>
                    <a:pt x="25" y="15"/>
                  </a:lnTo>
                  <a:lnTo>
                    <a:pt x="22" y="21"/>
                  </a:lnTo>
                  <a:lnTo>
                    <a:pt x="25" y="30"/>
                  </a:lnTo>
                  <a:lnTo>
                    <a:pt x="31" y="36"/>
                  </a:lnTo>
                  <a:lnTo>
                    <a:pt x="40" y="42"/>
                  </a:lnTo>
                  <a:lnTo>
                    <a:pt x="50" y="47"/>
                  </a:lnTo>
                  <a:lnTo>
                    <a:pt x="61" y="53"/>
                  </a:lnTo>
                  <a:lnTo>
                    <a:pt x="69" y="61"/>
                  </a:lnTo>
                  <a:lnTo>
                    <a:pt x="76" y="71"/>
                  </a:lnTo>
                  <a:lnTo>
                    <a:pt x="77" y="83"/>
                  </a:lnTo>
                  <a:lnTo>
                    <a:pt x="76" y="90"/>
                  </a:lnTo>
                  <a:lnTo>
                    <a:pt x="73" y="96"/>
                  </a:lnTo>
                  <a:lnTo>
                    <a:pt x="69" y="101"/>
                  </a:lnTo>
                  <a:lnTo>
                    <a:pt x="66" y="105"/>
                  </a:lnTo>
                  <a:lnTo>
                    <a:pt x="60" y="108"/>
                  </a:lnTo>
                  <a:lnTo>
                    <a:pt x="53" y="111"/>
                  </a:lnTo>
                  <a:lnTo>
                    <a:pt x="46" y="112"/>
                  </a:lnTo>
                  <a:lnTo>
                    <a:pt x="37" y="112"/>
                  </a:lnTo>
                  <a:lnTo>
                    <a:pt x="31" y="112"/>
                  </a:lnTo>
                  <a:lnTo>
                    <a:pt x="25" y="111"/>
                  </a:lnTo>
                  <a:lnTo>
                    <a:pt x="20" y="109"/>
                  </a:lnTo>
                  <a:lnTo>
                    <a:pt x="15" y="108"/>
                  </a:lnTo>
                  <a:lnTo>
                    <a:pt x="10" y="106"/>
                  </a:lnTo>
                  <a:lnTo>
                    <a:pt x="6" y="105"/>
                  </a:lnTo>
                  <a:lnTo>
                    <a:pt x="2" y="102"/>
                  </a:lnTo>
                  <a:lnTo>
                    <a:pt x="0" y="101"/>
                  </a:lnTo>
                  <a:lnTo>
                    <a:pt x="1" y="70"/>
                  </a:lnTo>
                  <a:lnTo>
                    <a:pt x="6" y="70"/>
                  </a:lnTo>
                  <a:lnTo>
                    <a:pt x="7" y="82"/>
                  </a:lnTo>
                  <a:lnTo>
                    <a:pt x="11" y="93"/>
                  </a:lnTo>
                  <a:lnTo>
                    <a:pt x="20" y="103"/>
                  </a:lnTo>
                  <a:lnTo>
                    <a:pt x="35" y="107"/>
                  </a:lnTo>
                  <a:lnTo>
                    <a:pt x="45" y="106"/>
                  </a:lnTo>
                  <a:lnTo>
                    <a:pt x="53" y="102"/>
                  </a:lnTo>
                  <a:lnTo>
                    <a:pt x="60" y="97"/>
                  </a:lnTo>
                  <a:lnTo>
                    <a:pt x="62" y="88"/>
                  </a:lnTo>
                  <a:lnTo>
                    <a:pt x="60" y="80"/>
                  </a:lnTo>
                  <a:lnTo>
                    <a:pt x="53" y="73"/>
                  </a:lnTo>
                  <a:lnTo>
                    <a:pt x="45" y="67"/>
                  </a:lnTo>
                  <a:lnTo>
                    <a:pt x="35" y="61"/>
                  </a:lnTo>
                  <a:lnTo>
                    <a:pt x="25" y="55"/>
                  </a:lnTo>
                  <a:lnTo>
                    <a:pt x="16" y="47"/>
                  </a:lnTo>
                  <a:lnTo>
                    <a:pt x="10" y="37"/>
                  </a:lnTo>
                  <a:lnTo>
                    <a:pt x="7" y="26"/>
                  </a:lnTo>
                  <a:lnTo>
                    <a:pt x="8" y="20"/>
                  </a:lnTo>
                  <a:lnTo>
                    <a:pt x="11" y="15"/>
                  </a:lnTo>
                  <a:lnTo>
                    <a:pt x="13" y="10"/>
                  </a:lnTo>
                  <a:lnTo>
                    <a:pt x="18" y="6"/>
                  </a:lnTo>
                  <a:lnTo>
                    <a:pt x="23" y="4"/>
                  </a:lnTo>
                  <a:lnTo>
                    <a:pt x="30" y="1"/>
                  </a:lnTo>
                  <a:lnTo>
                    <a:pt x="37" y="0"/>
                  </a:lnTo>
                  <a:lnTo>
                    <a:pt x="45" y="0"/>
                  </a:lnTo>
                  <a:lnTo>
                    <a:pt x="56" y="1"/>
                  </a:lnTo>
                  <a:lnTo>
                    <a:pt x="65" y="4"/>
                  </a:lnTo>
                  <a:lnTo>
                    <a:pt x="72" y="6"/>
                  </a:lnTo>
                  <a:lnTo>
                    <a:pt x="76" y="9"/>
                  </a:lnTo>
                  <a:lnTo>
                    <a:pt x="73" y="35"/>
                  </a:lnTo>
                  <a:lnTo>
                    <a:pt x="69" y="35"/>
                  </a:lnTo>
                  <a:close/>
                </a:path>
              </a:pathLst>
            </a:custGeom>
            <a:solidFill>
              <a:schemeClr val="bg1"/>
            </a:solidFill>
            <a:ln w="9525">
              <a:noFill/>
              <a:round/>
              <a:headEnd/>
              <a:tailEnd/>
            </a:ln>
          </p:spPr>
          <p:txBody>
            <a:bodyPr/>
            <a:lstStyle/>
            <a:p>
              <a:endParaRPr lang="en-US"/>
            </a:p>
          </p:txBody>
        </p:sp>
        <p:sp>
          <p:nvSpPr>
            <p:cNvPr id="37090" name="Freeform 153"/>
            <p:cNvSpPr>
              <a:spLocks noChangeAspect="1"/>
            </p:cNvSpPr>
            <p:nvPr/>
          </p:nvSpPr>
          <p:spPr bwMode="auto">
            <a:xfrm>
              <a:off x="2892" y="1369"/>
              <a:ext cx="108" cy="21"/>
            </a:xfrm>
            <a:custGeom>
              <a:avLst/>
              <a:gdLst>
                <a:gd name="T0" fmla="*/ 69956478 w 158"/>
                <a:gd name="T1" fmla="*/ 213 h 126"/>
                <a:gd name="T2" fmla="*/ 69956478 w 158"/>
                <a:gd name="T3" fmla="*/ 213 h 126"/>
                <a:gd name="T4" fmla="*/ 69956478 w 158"/>
                <a:gd name="T5" fmla="*/ 42 h 126"/>
                <a:gd name="T6" fmla="*/ 0 w 158"/>
                <a:gd name="T7" fmla="*/ 37 h 126"/>
                <a:gd name="T8" fmla="*/ 0 w 158"/>
                <a:gd name="T9" fmla="*/ 33 h 126"/>
                <a:gd name="T10" fmla="*/ 69956478 w 158"/>
                <a:gd name="T11" fmla="*/ 26 h 126"/>
                <a:gd name="T12" fmla="*/ 69956478 w 158"/>
                <a:gd name="T13" fmla="*/ 173 h 126"/>
                <a:gd name="T14" fmla="*/ 69956478 w 158"/>
                <a:gd name="T15" fmla="*/ 7 h 126"/>
                <a:gd name="T16" fmla="*/ 69956478 w 158"/>
                <a:gd name="T17" fmla="*/ 0 h 126"/>
                <a:gd name="T18" fmla="*/ 69956478 w 158"/>
                <a:gd name="T19" fmla="*/ 6 h 126"/>
                <a:gd name="T20" fmla="*/ 69956478 w 158"/>
                <a:gd name="T21" fmla="*/ 17 h 126"/>
                <a:gd name="T22" fmla="*/ 69956478 w 158"/>
                <a:gd name="T23" fmla="*/ 189 h 126"/>
                <a:gd name="T24" fmla="*/ 69956478 w 158"/>
                <a:gd name="T25" fmla="*/ 191 h 126"/>
                <a:gd name="T26" fmla="*/ 69956478 w 158"/>
                <a:gd name="T27" fmla="*/ 199 h 126"/>
                <a:gd name="T28" fmla="*/ 69956478 w 158"/>
                <a:gd name="T29" fmla="*/ 210 h 126"/>
                <a:gd name="T30" fmla="*/ 69956478 w 158"/>
                <a:gd name="T31" fmla="*/ 204 h 126"/>
                <a:gd name="T32" fmla="*/ 69956478 w 158"/>
                <a:gd name="T33" fmla="*/ 191 h 126"/>
                <a:gd name="T34" fmla="*/ 69956478 w 158"/>
                <a:gd name="T35" fmla="*/ 24 h 126"/>
                <a:gd name="T36" fmla="*/ 69956478 w 158"/>
                <a:gd name="T37" fmla="*/ 24 h 126"/>
                <a:gd name="T38" fmla="*/ 69956478 w 158"/>
                <a:gd name="T39" fmla="*/ 213 h 126"/>
                <a:gd name="T40" fmla="*/ 69956478 w 158"/>
                <a:gd name="T41" fmla="*/ 213 h 126"/>
                <a:gd name="T42" fmla="*/ 69956478 w 158"/>
                <a:gd name="T43" fmla="*/ 52 h 126"/>
                <a:gd name="T44" fmla="*/ 69956478 w 158"/>
                <a:gd name="T45" fmla="*/ 52 h 126"/>
                <a:gd name="T46" fmla="*/ 69956478 w 158"/>
                <a:gd name="T47" fmla="*/ 213 h 126"/>
                <a:gd name="T48" fmla="*/ 69956478 w 158"/>
                <a:gd name="T49" fmla="*/ 213 h 126"/>
                <a:gd name="T50" fmla="*/ 69956478 w 158"/>
                <a:gd name="T51" fmla="*/ 213 h 126"/>
                <a:gd name="T52" fmla="*/ 69956478 w 158"/>
                <a:gd name="T53" fmla="*/ 213 h 126"/>
                <a:gd name="T54" fmla="*/ 69956478 w 158"/>
                <a:gd name="T55" fmla="*/ 213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6"/>
                <a:gd name="T86" fmla="*/ 158 w 158"/>
                <a:gd name="T87" fmla="*/ 126 h 1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6">
                  <a:moveTo>
                    <a:pt x="10" y="122"/>
                  </a:moveTo>
                  <a:lnTo>
                    <a:pt x="26" y="116"/>
                  </a:lnTo>
                  <a:lnTo>
                    <a:pt x="17" y="23"/>
                  </a:lnTo>
                  <a:lnTo>
                    <a:pt x="0" y="20"/>
                  </a:lnTo>
                  <a:lnTo>
                    <a:pt x="0" y="18"/>
                  </a:lnTo>
                  <a:lnTo>
                    <a:pt x="35" y="14"/>
                  </a:lnTo>
                  <a:lnTo>
                    <a:pt x="82" y="94"/>
                  </a:lnTo>
                  <a:lnTo>
                    <a:pt x="105" y="4"/>
                  </a:lnTo>
                  <a:lnTo>
                    <a:pt x="142" y="0"/>
                  </a:lnTo>
                  <a:lnTo>
                    <a:pt x="142" y="3"/>
                  </a:lnTo>
                  <a:lnTo>
                    <a:pt x="127" y="9"/>
                  </a:lnTo>
                  <a:lnTo>
                    <a:pt x="142" y="103"/>
                  </a:lnTo>
                  <a:lnTo>
                    <a:pt x="158" y="104"/>
                  </a:lnTo>
                  <a:lnTo>
                    <a:pt x="158" y="108"/>
                  </a:lnTo>
                  <a:lnTo>
                    <a:pt x="105" y="114"/>
                  </a:lnTo>
                  <a:lnTo>
                    <a:pt x="105" y="111"/>
                  </a:lnTo>
                  <a:lnTo>
                    <a:pt x="124" y="104"/>
                  </a:lnTo>
                  <a:lnTo>
                    <a:pt x="110" y="13"/>
                  </a:lnTo>
                  <a:lnTo>
                    <a:pt x="80" y="118"/>
                  </a:lnTo>
                  <a:lnTo>
                    <a:pt x="76" y="118"/>
                  </a:lnTo>
                  <a:lnTo>
                    <a:pt x="22" y="28"/>
                  </a:lnTo>
                  <a:lnTo>
                    <a:pt x="34" y="116"/>
                  </a:lnTo>
                  <a:lnTo>
                    <a:pt x="55" y="118"/>
                  </a:lnTo>
                  <a:lnTo>
                    <a:pt x="55" y="120"/>
                  </a:lnTo>
                  <a:lnTo>
                    <a:pt x="11" y="126"/>
                  </a:lnTo>
                  <a:lnTo>
                    <a:pt x="10" y="122"/>
                  </a:lnTo>
                  <a:close/>
                </a:path>
              </a:pathLst>
            </a:custGeom>
            <a:solidFill>
              <a:schemeClr val="bg1"/>
            </a:solidFill>
            <a:ln w="9525">
              <a:noFill/>
              <a:round/>
              <a:headEnd/>
              <a:tailEnd/>
            </a:ln>
          </p:spPr>
          <p:txBody>
            <a:bodyPr/>
            <a:lstStyle/>
            <a:p>
              <a:endParaRPr lang="en-US"/>
            </a:p>
          </p:txBody>
        </p:sp>
        <p:sp>
          <p:nvSpPr>
            <p:cNvPr id="37091" name="Freeform 154"/>
            <p:cNvSpPr>
              <a:spLocks noChangeAspect="1"/>
            </p:cNvSpPr>
            <p:nvPr/>
          </p:nvSpPr>
          <p:spPr bwMode="auto">
            <a:xfrm>
              <a:off x="3016" y="1365"/>
              <a:ext cx="81" cy="20"/>
            </a:xfrm>
            <a:custGeom>
              <a:avLst/>
              <a:gdLst>
                <a:gd name="T0" fmla="*/ 0 w 120"/>
                <a:gd name="T1" fmla="*/ 127 h 126"/>
                <a:gd name="T2" fmla="*/ 62468718 w 120"/>
                <a:gd name="T3" fmla="*/ 118 h 126"/>
                <a:gd name="T4" fmla="*/ 62468718 w 120"/>
                <a:gd name="T5" fmla="*/ 3 h 126"/>
                <a:gd name="T6" fmla="*/ 62468718 w 120"/>
                <a:gd name="T7" fmla="*/ 0 h 126"/>
                <a:gd name="T8" fmla="*/ 62468718 w 120"/>
                <a:gd name="T9" fmla="*/ 92 h 126"/>
                <a:gd name="T10" fmla="*/ 62468718 w 120"/>
                <a:gd name="T11" fmla="*/ 92 h 126"/>
                <a:gd name="T12" fmla="*/ 62468718 w 120"/>
                <a:gd name="T13" fmla="*/ 95 h 126"/>
                <a:gd name="T14" fmla="*/ 62468718 w 120"/>
                <a:gd name="T15" fmla="*/ 110 h 126"/>
                <a:gd name="T16" fmla="*/ 62468718 w 120"/>
                <a:gd name="T17" fmla="*/ 107 h 126"/>
                <a:gd name="T18" fmla="*/ 62468718 w 120"/>
                <a:gd name="T19" fmla="*/ 97 h 126"/>
                <a:gd name="T20" fmla="*/ 62468718 w 120"/>
                <a:gd name="T21" fmla="*/ 67 h 126"/>
                <a:gd name="T22" fmla="*/ 62468718 w 120"/>
                <a:gd name="T23" fmla="*/ 77 h 126"/>
                <a:gd name="T24" fmla="*/ 62468718 w 120"/>
                <a:gd name="T25" fmla="*/ 116 h 126"/>
                <a:gd name="T26" fmla="*/ 62468718 w 120"/>
                <a:gd name="T27" fmla="*/ 116 h 126"/>
                <a:gd name="T28" fmla="*/ 62468718 w 120"/>
                <a:gd name="T29" fmla="*/ 118 h 126"/>
                <a:gd name="T30" fmla="*/ 0 w 120"/>
                <a:gd name="T31" fmla="*/ 129 h 126"/>
                <a:gd name="T32" fmla="*/ 0 w 120"/>
                <a:gd name="T33" fmla="*/ 127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6"/>
                <a:gd name="T53" fmla="*/ 120 w 120"/>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6">
                  <a:moveTo>
                    <a:pt x="0" y="124"/>
                  </a:moveTo>
                  <a:lnTo>
                    <a:pt x="13" y="115"/>
                  </a:lnTo>
                  <a:lnTo>
                    <a:pt x="32" y="3"/>
                  </a:lnTo>
                  <a:lnTo>
                    <a:pt x="38" y="0"/>
                  </a:lnTo>
                  <a:lnTo>
                    <a:pt x="103" y="90"/>
                  </a:lnTo>
                  <a:lnTo>
                    <a:pt x="119" y="90"/>
                  </a:lnTo>
                  <a:lnTo>
                    <a:pt x="120" y="93"/>
                  </a:lnTo>
                  <a:lnTo>
                    <a:pt x="67" y="108"/>
                  </a:lnTo>
                  <a:lnTo>
                    <a:pt x="67" y="105"/>
                  </a:lnTo>
                  <a:lnTo>
                    <a:pt x="84" y="95"/>
                  </a:lnTo>
                  <a:lnTo>
                    <a:pt x="63" y="65"/>
                  </a:lnTo>
                  <a:lnTo>
                    <a:pt x="27" y="75"/>
                  </a:lnTo>
                  <a:lnTo>
                    <a:pt x="23" y="113"/>
                  </a:lnTo>
                  <a:lnTo>
                    <a:pt x="41" y="113"/>
                  </a:lnTo>
                  <a:lnTo>
                    <a:pt x="41" y="115"/>
                  </a:lnTo>
                  <a:lnTo>
                    <a:pt x="0" y="126"/>
                  </a:lnTo>
                  <a:lnTo>
                    <a:pt x="0" y="124"/>
                  </a:lnTo>
                  <a:close/>
                </a:path>
              </a:pathLst>
            </a:custGeom>
            <a:solidFill>
              <a:schemeClr val="bg1"/>
            </a:solidFill>
            <a:ln w="9525">
              <a:noFill/>
              <a:round/>
              <a:headEnd/>
              <a:tailEnd/>
            </a:ln>
          </p:spPr>
          <p:txBody>
            <a:bodyPr/>
            <a:lstStyle/>
            <a:p>
              <a:endParaRPr lang="en-US"/>
            </a:p>
          </p:txBody>
        </p:sp>
        <p:sp>
          <p:nvSpPr>
            <p:cNvPr id="37092" name="Freeform 155"/>
            <p:cNvSpPr>
              <a:spLocks noChangeAspect="1"/>
            </p:cNvSpPr>
            <p:nvPr/>
          </p:nvSpPr>
          <p:spPr bwMode="auto">
            <a:xfrm>
              <a:off x="3034" y="1369"/>
              <a:ext cx="21" cy="6"/>
            </a:xfrm>
            <a:custGeom>
              <a:avLst/>
              <a:gdLst>
                <a:gd name="T0" fmla="*/ 0 w 31"/>
                <a:gd name="T1" fmla="*/ 6 h 45"/>
                <a:gd name="T2" fmla="*/ 64512960 w 31"/>
                <a:gd name="T3" fmla="*/ 5 h 45"/>
                <a:gd name="T4" fmla="*/ 64512960 w 31"/>
                <a:gd name="T5" fmla="*/ 0 h 45"/>
                <a:gd name="T6" fmla="*/ 0 w 31"/>
                <a:gd name="T7" fmla="*/ 6 h 45"/>
                <a:gd name="T8" fmla="*/ 0 60000 65536"/>
                <a:gd name="T9" fmla="*/ 0 60000 65536"/>
                <a:gd name="T10" fmla="*/ 0 60000 65536"/>
                <a:gd name="T11" fmla="*/ 0 60000 65536"/>
                <a:gd name="T12" fmla="*/ 0 w 31"/>
                <a:gd name="T13" fmla="*/ 0 h 45"/>
                <a:gd name="T14" fmla="*/ 31 w 31"/>
                <a:gd name="T15" fmla="*/ 45 h 45"/>
              </a:gdLst>
              <a:ahLst/>
              <a:cxnLst>
                <a:cxn ang="T8">
                  <a:pos x="T0" y="T1"/>
                </a:cxn>
                <a:cxn ang="T9">
                  <a:pos x="T2" y="T3"/>
                </a:cxn>
                <a:cxn ang="T10">
                  <a:pos x="T4" y="T5"/>
                </a:cxn>
                <a:cxn ang="T11">
                  <a:pos x="T6" y="T7"/>
                </a:cxn>
              </a:cxnLst>
              <a:rect l="T12" t="T13" r="T14" b="T15"/>
              <a:pathLst>
                <a:path w="31" h="45">
                  <a:moveTo>
                    <a:pt x="0" y="45"/>
                  </a:moveTo>
                  <a:lnTo>
                    <a:pt x="31" y="36"/>
                  </a:lnTo>
                  <a:lnTo>
                    <a:pt x="5" y="0"/>
                  </a:lnTo>
                  <a:lnTo>
                    <a:pt x="0" y="45"/>
                  </a:lnTo>
                  <a:close/>
                </a:path>
              </a:pathLst>
            </a:custGeom>
            <a:solidFill>
              <a:schemeClr val="tx1"/>
            </a:solidFill>
            <a:ln w="9525">
              <a:noFill/>
              <a:round/>
              <a:headEnd/>
              <a:tailEnd/>
            </a:ln>
          </p:spPr>
          <p:txBody>
            <a:bodyPr/>
            <a:lstStyle/>
            <a:p>
              <a:endParaRPr lang="en-US"/>
            </a:p>
          </p:txBody>
        </p:sp>
        <p:sp>
          <p:nvSpPr>
            <p:cNvPr id="37093" name="Freeform 156"/>
            <p:cNvSpPr>
              <a:spLocks noChangeAspect="1"/>
            </p:cNvSpPr>
            <p:nvPr/>
          </p:nvSpPr>
          <p:spPr bwMode="auto">
            <a:xfrm>
              <a:off x="3034" y="1369"/>
              <a:ext cx="7" cy="6"/>
            </a:xfrm>
            <a:custGeom>
              <a:avLst/>
              <a:gdLst>
                <a:gd name="T0" fmla="*/ 86658377 w 10"/>
                <a:gd name="T1" fmla="*/ 1 h 45"/>
                <a:gd name="T2" fmla="*/ 86658377 w 10"/>
                <a:gd name="T3" fmla="*/ 0 h 45"/>
                <a:gd name="T4" fmla="*/ 0 w 10"/>
                <a:gd name="T5" fmla="*/ 6 h 45"/>
                <a:gd name="T6" fmla="*/ 86658377 w 10"/>
                <a:gd name="T7" fmla="*/ 6 h 45"/>
                <a:gd name="T8" fmla="*/ 86658377 w 10"/>
                <a:gd name="T9" fmla="*/ 1 h 45"/>
                <a:gd name="T10" fmla="*/ 0 60000 65536"/>
                <a:gd name="T11" fmla="*/ 0 60000 65536"/>
                <a:gd name="T12" fmla="*/ 0 60000 65536"/>
                <a:gd name="T13" fmla="*/ 0 60000 65536"/>
                <a:gd name="T14" fmla="*/ 0 60000 65536"/>
                <a:gd name="T15" fmla="*/ 0 w 10"/>
                <a:gd name="T16" fmla="*/ 0 h 45"/>
                <a:gd name="T17" fmla="*/ 10 w 10"/>
                <a:gd name="T18" fmla="*/ 45 h 45"/>
              </a:gdLst>
              <a:ahLst/>
              <a:cxnLst>
                <a:cxn ang="T10">
                  <a:pos x="T0" y="T1"/>
                </a:cxn>
                <a:cxn ang="T11">
                  <a:pos x="T2" y="T3"/>
                </a:cxn>
                <a:cxn ang="T12">
                  <a:pos x="T4" y="T5"/>
                </a:cxn>
                <a:cxn ang="T13">
                  <a:pos x="T6" y="T7"/>
                </a:cxn>
                <a:cxn ang="T14">
                  <a:pos x="T8" y="T9"/>
                </a:cxn>
              </a:cxnLst>
              <a:rect l="T15" t="T16" r="T17" b="T18"/>
              <a:pathLst>
                <a:path w="10" h="45">
                  <a:moveTo>
                    <a:pt x="10" y="8"/>
                  </a:moveTo>
                  <a:lnTo>
                    <a:pt x="5" y="0"/>
                  </a:lnTo>
                  <a:lnTo>
                    <a:pt x="0" y="45"/>
                  </a:lnTo>
                  <a:lnTo>
                    <a:pt x="5" y="44"/>
                  </a:lnTo>
                  <a:lnTo>
                    <a:pt x="10" y="8"/>
                  </a:lnTo>
                  <a:close/>
                </a:path>
              </a:pathLst>
            </a:custGeom>
            <a:solidFill>
              <a:schemeClr val="tx1"/>
            </a:solidFill>
            <a:ln w="9525">
              <a:noFill/>
              <a:round/>
              <a:headEnd/>
              <a:tailEnd/>
            </a:ln>
          </p:spPr>
          <p:txBody>
            <a:bodyPr/>
            <a:lstStyle/>
            <a:p>
              <a:endParaRPr lang="en-US"/>
            </a:p>
          </p:txBody>
        </p:sp>
        <p:sp>
          <p:nvSpPr>
            <p:cNvPr id="37094" name="Freeform 157"/>
            <p:cNvSpPr>
              <a:spLocks noChangeAspect="1"/>
            </p:cNvSpPr>
            <p:nvPr/>
          </p:nvSpPr>
          <p:spPr bwMode="auto">
            <a:xfrm>
              <a:off x="3082" y="1357"/>
              <a:ext cx="103" cy="21"/>
            </a:xfrm>
            <a:custGeom>
              <a:avLst/>
              <a:gdLst>
                <a:gd name="T0" fmla="*/ 64695055 w 152"/>
                <a:gd name="T1" fmla="*/ 198 h 127"/>
                <a:gd name="T2" fmla="*/ 64695055 w 152"/>
                <a:gd name="T3" fmla="*/ 189 h 127"/>
                <a:gd name="T4" fmla="*/ 64695055 w 152"/>
                <a:gd name="T5" fmla="*/ 43 h 127"/>
                <a:gd name="T6" fmla="*/ 37512097 w 152"/>
                <a:gd name="T7" fmla="*/ 50 h 127"/>
                <a:gd name="T8" fmla="*/ 0 w 152"/>
                <a:gd name="T9" fmla="*/ 47 h 127"/>
                <a:gd name="T10" fmla="*/ 64695055 w 152"/>
                <a:gd name="T11" fmla="*/ 8 h 127"/>
                <a:gd name="T12" fmla="*/ 64695055 w 152"/>
                <a:gd name="T13" fmla="*/ 5 h 127"/>
                <a:gd name="T14" fmla="*/ 64695055 w 152"/>
                <a:gd name="T15" fmla="*/ 0 h 127"/>
                <a:gd name="T16" fmla="*/ 64695055 w 152"/>
                <a:gd name="T17" fmla="*/ 0 h 127"/>
                <a:gd name="T18" fmla="*/ 64695055 w 152"/>
                <a:gd name="T19" fmla="*/ 0 h 127"/>
                <a:gd name="T20" fmla="*/ 64695055 w 152"/>
                <a:gd name="T21" fmla="*/ 5 h 127"/>
                <a:gd name="T22" fmla="*/ 64695055 w 152"/>
                <a:gd name="T23" fmla="*/ 8 h 127"/>
                <a:gd name="T24" fmla="*/ 64695055 w 152"/>
                <a:gd name="T25" fmla="*/ 15 h 127"/>
                <a:gd name="T26" fmla="*/ 64695055 w 152"/>
                <a:gd name="T27" fmla="*/ 23 h 127"/>
                <a:gd name="T28" fmla="*/ 64695055 w 152"/>
                <a:gd name="T29" fmla="*/ 43 h 127"/>
                <a:gd name="T30" fmla="*/ 64695055 w 152"/>
                <a:gd name="T31" fmla="*/ 60 h 127"/>
                <a:gd name="T32" fmla="*/ 64695055 w 152"/>
                <a:gd name="T33" fmla="*/ 74 h 127"/>
                <a:gd name="T34" fmla="*/ 64695055 w 152"/>
                <a:gd name="T35" fmla="*/ 84 h 127"/>
                <a:gd name="T36" fmla="*/ 64695055 w 152"/>
                <a:gd name="T37" fmla="*/ 119 h 127"/>
                <a:gd name="T38" fmla="*/ 64695055 w 152"/>
                <a:gd name="T39" fmla="*/ 125 h 127"/>
                <a:gd name="T40" fmla="*/ 64695055 w 152"/>
                <a:gd name="T41" fmla="*/ 129 h 127"/>
                <a:gd name="T42" fmla="*/ 64695055 w 152"/>
                <a:gd name="T43" fmla="*/ 132 h 127"/>
                <a:gd name="T44" fmla="*/ 64695055 w 152"/>
                <a:gd name="T45" fmla="*/ 132 h 127"/>
                <a:gd name="T46" fmla="*/ 64695055 w 152"/>
                <a:gd name="T47" fmla="*/ 135 h 127"/>
                <a:gd name="T48" fmla="*/ 64695055 w 152"/>
                <a:gd name="T49" fmla="*/ 140 h 127"/>
                <a:gd name="T50" fmla="*/ 64695055 w 152"/>
                <a:gd name="T51" fmla="*/ 144 h 127"/>
                <a:gd name="T52" fmla="*/ 64695055 w 152"/>
                <a:gd name="T53" fmla="*/ 146 h 127"/>
                <a:gd name="T54" fmla="*/ 64695055 w 152"/>
                <a:gd name="T55" fmla="*/ 146 h 127"/>
                <a:gd name="T56" fmla="*/ 64695055 w 152"/>
                <a:gd name="T57" fmla="*/ 146 h 127"/>
                <a:gd name="T58" fmla="*/ 64695055 w 152"/>
                <a:gd name="T59" fmla="*/ 144 h 127"/>
                <a:gd name="T60" fmla="*/ 64695055 w 152"/>
                <a:gd name="T61" fmla="*/ 140 h 127"/>
                <a:gd name="T62" fmla="*/ 64695055 w 152"/>
                <a:gd name="T63" fmla="*/ 134 h 127"/>
                <a:gd name="T64" fmla="*/ 64695055 w 152"/>
                <a:gd name="T65" fmla="*/ 102 h 127"/>
                <a:gd name="T66" fmla="*/ 64695055 w 152"/>
                <a:gd name="T67" fmla="*/ 109 h 127"/>
                <a:gd name="T68" fmla="*/ 64695055 w 152"/>
                <a:gd name="T69" fmla="*/ 177 h 127"/>
                <a:gd name="T70" fmla="*/ 64695055 w 152"/>
                <a:gd name="T71" fmla="*/ 174 h 127"/>
                <a:gd name="T72" fmla="*/ 64695055 w 152"/>
                <a:gd name="T73" fmla="*/ 177 h 127"/>
                <a:gd name="T74" fmla="*/ 64695055 w 152"/>
                <a:gd name="T75" fmla="*/ 198 h 127"/>
                <a:gd name="T76" fmla="*/ 64695055 w 152"/>
                <a:gd name="T77" fmla="*/ 198 h 1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27"/>
                <a:gd name="T119" fmla="*/ 152 w 152"/>
                <a:gd name="T120" fmla="*/ 127 h 1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27">
                  <a:moveTo>
                    <a:pt x="42" y="125"/>
                  </a:moveTo>
                  <a:lnTo>
                    <a:pt x="57" y="113"/>
                  </a:lnTo>
                  <a:lnTo>
                    <a:pt x="20" y="26"/>
                  </a:lnTo>
                  <a:lnTo>
                    <a:pt x="1" y="30"/>
                  </a:lnTo>
                  <a:lnTo>
                    <a:pt x="0" y="28"/>
                  </a:lnTo>
                  <a:lnTo>
                    <a:pt x="51" y="5"/>
                  </a:lnTo>
                  <a:lnTo>
                    <a:pt x="59" y="3"/>
                  </a:lnTo>
                  <a:lnTo>
                    <a:pt x="68" y="0"/>
                  </a:lnTo>
                  <a:lnTo>
                    <a:pt x="76" y="0"/>
                  </a:lnTo>
                  <a:lnTo>
                    <a:pt x="82" y="0"/>
                  </a:lnTo>
                  <a:lnTo>
                    <a:pt x="87" y="3"/>
                  </a:lnTo>
                  <a:lnTo>
                    <a:pt x="91" y="5"/>
                  </a:lnTo>
                  <a:lnTo>
                    <a:pt x="94" y="9"/>
                  </a:lnTo>
                  <a:lnTo>
                    <a:pt x="97" y="14"/>
                  </a:lnTo>
                  <a:lnTo>
                    <a:pt x="98" y="26"/>
                  </a:lnTo>
                  <a:lnTo>
                    <a:pt x="96" y="36"/>
                  </a:lnTo>
                  <a:lnTo>
                    <a:pt x="89" y="44"/>
                  </a:lnTo>
                  <a:lnTo>
                    <a:pt x="83" y="50"/>
                  </a:lnTo>
                  <a:lnTo>
                    <a:pt x="123" y="71"/>
                  </a:lnTo>
                  <a:lnTo>
                    <a:pt x="132" y="75"/>
                  </a:lnTo>
                  <a:lnTo>
                    <a:pt x="138" y="77"/>
                  </a:lnTo>
                  <a:lnTo>
                    <a:pt x="144" y="79"/>
                  </a:lnTo>
                  <a:lnTo>
                    <a:pt x="150" y="79"/>
                  </a:lnTo>
                  <a:lnTo>
                    <a:pt x="152" y="81"/>
                  </a:lnTo>
                  <a:lnTo>
                    <a:pt x="142" y="84"/>
                  </a:lnTo>
                  <a:lnTo>
                    <a:pt x="134" y="86"/>
                  </a:lnTo>
                  <a:lnTo>
                    <a:pt x="127" y="87"/>
                  </a:lnTo>
                  <a:lnTo>
                    <a:pt x="122" y="87"/>
                  </a:lnTo>
                  <a:lnTo>
                    <a:pt x="117" y="87"/>
                  </a:lnTo>
                  <a:lnTo>
                    <a:pt x="113" y="86"/>
                  </a:lnTo>
                  <a:lnTo>
                    <a:pt x="108" y="84"/>
                  </a:lnTo>
                  <a:lnTo>
                    <a:pt x="102" y="80"/>
                  </a:lnTo>
                  <a:lnTo>
                    <a:pt x="67" y="61"/>
                  </a:lnTo>
                  <a:lnTo>
                    <a:pt x="57" y="65"/>
                  </a:lnTo>
                  <a:lnTo>
                    <a:pt x="74" y="106"/>
                  </a:lnTo>
                  <a:lnTo>
                    <a:pt x="91" y="104"/>
                  </a:lnTo>
                  <a:lnTo>
                    <a:pt x="92" y="106"/>
                  </a:lnTo>
                  <a:lnTo>
                    <a:pt x="43" y="127"/>
                  </a:lnTo>
                  <a:lnTo>
                    <a:pt x="42" y="125"/>
                  </a:lnTo>
                  <a:close/>
                </a:path>
              </a:pathLst>
            </a:custGeom>
            <a:solidFill>
              <a:schemeClr val="bg1"/>
            </a:solidFill>
            <a:ln w="9525">
              <a:noFill/>
              <a:round/>
              <a:headEnd/>
              <a:tailEnd/>
            </a:ln>
          </p:spPr>
          <p:txBody>
            <a:bodyPr/>
            <a:lstStyle/>
            <a:p>
              <a:endParaRPr lang="en-US"/>
            </a:p>
          </p:txBody>
        </p:sp>
        <p:sp>
          <p:nvSpPr>
            <p:cNvPr id="37095" name="Freeform 158"/>
            <p:cNvSpPr>
              <a:spLocks noChangeAspect="1"/>
            </p:cNvSpPr>
            <p:nvPr/>
          </p:nvSpPr>
          <p:spPr bwMode="auto">
            <a:xfrm>
              <a:off x="3107" y="1359"/>
              <a:ext cx="29" cy="9"/>
            </a:xfrm>
            <a:custGeom>
              <a:avLst/>
              <a:gdLst>
                <a:gd name="T0" fmla="*/ 50400696 w 44"/>
                <a:gd name="T1" fmla="*/ 122 h 53"/>
                <a:gd name="T2" fmla="*/ 50400696 w 44"/>
                <a:gd name="T3" fmla="*/ 108 h 53"/>
                <a:gd name="T4" fmla="*/ 50400696 w 44"/>
                <a:gd name="T5" fmla="*/ 87 h 53"/>
                <a:gd name="T6" fmla="*/ 50400696 w 44"/>
                <a:gd name="T7" fmla="*/ 64 h 53"/>
                <a:gd name="T8" fmla="*/ 50400696 w 44"/>
                <a:gd name="T9" fmla="*/ 32 h 53"/>
                <a:gd name="T10" fmla="*/ 50400696 w 44"/>
                <a:gd name="T11" fmla="*/ 12 h 53"/>
                <a:gd name="T12" fmla="*/ 50400696 w 44"/>
                <a:gd name="T13" fmla="*/ 0 h 53"/>
                <a:gd name="T14" fmla="*/ 50400696 w 44"/>
                <a:gd name="T15" fmla="*/ 0 h 53"/>
                <a:gd name="T16" fmla="*/ 50400696 w 44"/>
                <a:gd name="T17" fmla="*/ 5 h 53"/>
                <a:gd name="T18" fmla="*/ 50400696 w 44"/>
                <a:gd name="T19" fmla="*/ 9 h 53"/>
                <a:gd name="T20" fmla="*/ 50400696 w 44"/>
                <a:gd name="T21" fmla="*/ 14 h 53"/>
                <a:gd name="T22" fmla="*/ 50400696 w 44"/>
                <a:gd name="T23" fmla="*/ 16 h 53"/>
                <a:gd name="T24" fmla="*/ 0 w 44"/>
                <a:gd name="T25" fmla="*/ 23 h 53"/>
                <a:gd name="T26" fmla="*/ 50400696 w 44"/>
                <a:gd name="T27" fmla="*/ 122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53"/>
                <a:gd name="T44" fmla="*/ 44 w 44"/>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53">
                  <a:moveTo>
                    <a:pt x="19" y="53"/>
                  </a:moveTo>
                  <a:lnTo>
                    <a:pt x="29" y="47"/>
                  </a:lnTo>
                  <a:lnTo>
                    <a:pt x="39" y="38"/>
                  </a:lnTo>
                  <a:lnTo>
                    <a:pt x="44" y="28"/>
                  </a:lnTo>
                  <a:lnTo>
                    <a:pt x="42" y="14"/>
                  </a:lnTo>
                  <a:lnTo>
                    <a:pt x="36" y="5"/>
                  </a:lnTo>
                  <a:lnTo>
                    <a:pt x="30" y="0"/>
                  </a:lnTo>
                  <a:lnTo>
                    <a:pt x="21" y="0"/>
                  </a:lnTo>
                  <a:lnTo>
                    <a:pt x="12" y="2"/>
                  </a:lnTo>
                  <a:lnTo>
                    <a:pt x="9" y="4"/>
                  </a:lnTo>
                  <a:lnTo>
                    <a:pt x="6" y="6"/>
                  </a:lnTo>
                  <a:lnTo>
                    <a:pt x="2" y="7"/>
                  </a:lnTo>
                  <a:lnTo>
                    <a:pt x="0" y="10"/>
                  </a:lnTo>
                  <a:lnTo>
                    <a:pt x="19" y="53"/>
                  </a:lnTo>
                  <a:close/>
                </a:path>
              </a:pathLst>
            </a:custGeom>
            <a:solidFill>
              <a:schemeClr val="tx1"/>
            </a:solidFill>
            <a:ln w="9525">
              <a:noFill/>
              <a:round/>
              <a:headEnd/>
              <a:tailEnd/>
            </a:ln>
          </p:spPr>
          <p:txBody>
            <a:bodyPr/>
            <a:lstStyle/>
            <a:p>
              <a:endParaRPr lang="en-US"/>
            </a:p>
          </p:txBody>
        </p:sp>
        <p:sp>
          <p:nvSpPr>
            <p:cNvPr id="37096" name="Freeform 159"/>
            <p:cNvSpPr>
              <a:spLocks noChangeAspect="1"/>
            </p:cNvSpPr>
            <p:nvPr/>
          </p:nvSpPr>
          <p:spPr bwMode="auto">
            <a:xfrm>
              <a:off x="3107" y="1359"/>
              <a:ext cx="27" cy="9"/>
            </a:xfrm>
            <a:custGeom>
              <a:avLst/>
              <a:gdLst>
                <a:gd name="T0" fmla="*/ 62468710 w 40"/>
                <a:gd name="T1" fmla="*/ 34 h 53"/>
                <a:gd name="T2" fmla="*/ 62468710 w 40"/>
                <a:gd name="T3" fmla="*/ 32 h 53"/>
                <a:gd name="T4" fmla="*/ 62468710 w 40"/>
                <a:gd name="T5" fmla="*/ 25 h 53"/>
                <a:gd name="T6" fmla="*/ 62468710 w 40"/>
                <a:gd name="T7" fmla="*/ 23 h 53"/>
                <a:gd name="T8" fmla="*/ 62468710 w 40"/>
                <a:gd name="T9" fmla="*/ 21 h 53"/>
                <a:gd name="T10" fmla="*/ 62468710 w 40"/>
                <a:gd name="T11" fmla="*/ 14 h 53"/>
                <a:gd name="T12" fmla="*/ 62468710 w 40"/>
                <a:gd name="T13" fmla="*/ 14 h 53"/>
                <a:gd name="T14" fmla="*/ 62468710 w 40"/>
                <a:gd name="T15" fmla="*/ 16 h 53"/>
                <a:gd name="T16" fmla="*/ 62468710 w 40"/>
                <a:gd name="T17" fmla="*/ 23 h 53"/>
                <a:gd name="T18" fmla="*/ 62468710 w 40"/>
                <a:gd name="T19" fmla="*/ 9 h 53"/>
                <a:gd name="T20" fmla="*/ 62468710 w 40"/>
                <a:gd name="T21" fmla="*/ 0 h 53"/>
                <a:gd name="T22" fmla="*/ 62468710 w 40"/>
                <a:gd name="T23" fmla="*/ 0 h 53"/>
                <a:gd name="T24" fmla="*/ 62468710 w 40"/>
                <a:gd name="T25" fmla="*/ 5 h 53"/>
                <a:gd name="T26" fmla="*/ 62468710 w 40"/>
                <a:gd name="T27" fmla="*/ 9 h 53"/>
                <a:gd name="T28" fmla="*/ 62468710 w 40"/>
                <a:gd name="T29" fmla="*/ 14 h 53"/>
                <a:gd name="T30" fmla="*/ 62468710 w 40"/>
                <a:gd name="T31" fmla="*/ 16 h 53"/>
                <a:gd name="T32" fmla="*/ 0 w 40"/>
                <a:gd name="T33" fmla="*/ 23 h 53"/>
                <a:gd name="T34" fmla="*/ 62468710 w 40"/>
                <a:gd name="T35" fmla="*/ 122 h 53"/>
                <a:gd name="T36" fmla="*/ 62468710 w 40"/>
                <a:gd name="T37" fmla="*/ 120 h 53"/>
                <a:gd name="T38" fmla="*/ 62468710 w 40"/>
                <a:gd name="T39" fmla="*/ 120 h 53"/>
                <a:gd name="T40" fmla="*/ 62468710 w 40"/>
                <a:gd name="T41" fmla="*/ 120 h 53"/>
                <a:gd name="T42" fmla="*/ 62468710 w 40"/>
                <a:gd name="T43" fmla="*/ 120 h 53"/>
                <a:gd name="T44" fmla="*/ 62468710 w 40"/>
                <a:gd name="T45" fmla="*/ 34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3"/>
                <a:gd name="T71" fmla="*/ 40 w 40"/>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3">
                  <a:moveTo>
                    <a:pt x="4" y="15"/>
                  </a:moveTo>
                  <a:lnTo>
                    <a:pt x="6" y="14"/>
                  </a:lnTo>
                  <a:lnTo>
                    <a:pt x="10" y="11"/>
                  </a:lnTo>
                  <a:lnTo>
                    <a:pt x="14" y="10"/>
                  </a:lnTo>
                  <a:lnTo>
                    <a:pt x="16" y="9"/>
                  </a:lnTo>
                  <a:lnTo>
                    <a:pt x="22" y="6"/>
                  </a:lnTo>
                  <a:lnTo>
                    <a:pt x="29" y="6"/>
                  </a:lnTo>
                  <a:lnTo>
                    <a:pt x="35" y="7"/>
                  </a:lnTo>
                  <a:lnTo>
                    <a:pt x="40" y="10"/>
                  </a:lnTo>
                  <a:lnTo>
                    <a:pt x="35" y="4"/>
                  </a:lnTo>
                  <a:lnTo>
                    <a:pt x="27" y="0"/>
                  </a:lnTo>
                  <a:lnTo>
                    <a:pt x="20" y="0"/>
                  </a:lnTo>
                  <a:lnTo>
                    <a:pt x="12" y="2"/>
                  </a:lnTo>
                  <a:lnTo>
                    <a:pt x="9" y="4"/>
                  </a:lnTo>
                  <a:lnTo>
                    <a:pt x="6" y="6"/>
                  </a:lnTo>
                  <a:lnTo>
                    <a:pt x="2" y="7"/>
                  </a:lnTo>
                  <a:lnTo>
                    <a:pt x="0" y="10"/>
                  </a:lnTo>
                  <a:lnTo>
                    <a:pt x="19" y="53"/>
                  </a:lnTo>
                  <a:lnTo>
                    <a:pt x="19" y="52"/>
                  </a:lnTo>
                  <a:lnTo>
                    <a:pt x="20" y="52"/>
                  </a:lnTo>
                  <a:lnTo>
                    <a:pt x="4" y="15"/>
                  </a:lnTo>
                  <a:close/>
                </a:path>
              </a:pathLst>
            </a:custGeom>
            <a:solidFill>
              <a:srgbClr val="000000"/>
            </a:solidFill>
            <a:ln w="9525">
              <a:noFill/>
              <a:round/>
              <a:headEnd/>
              <a:tailEnd/>
            </a:ln>
          </p:spPr>
          <p:txBody>
            <a:bodyPr/>
            <a:lstStyle/>
            <a:p>
              <a:endParaRPr lang="en-US"/>
            </a:p>
          </p:txBody>
        </p:sp>
        <p:sp>
          <p:nvSpPr>
            <p:cNvPr id="37097" name="Freeform 160"/>
            <p:cNvSpPr>
              <a:spLocks noChangeAspect="1"/>
            </p:cNvSpPr>
            <p:nvPr/>
          </p:nvSpPr>
          <p:spPr bwMode="auto">
            <a:xfrm>
              <a:off x="3155" y="1349"/>
              <a:ext cx="68" cy="21"/>
            </a:xfrm>
            <a:custGeom>
              <a:avLst/>
              <a:gdLst>
                <a:gd name="T0" fmla="*/ 61040250 w 101"/>
                <a:gd name="T1" fmla="*/ 307 h 121"/>
                <a:gd name="T2" fmla="*/ 61040250 w 101"/>
                <a:gd name="T3" fmla="*/ 307 h 121"/>
                <a:gd name="T4" fmla="*/ 61040250 w 101"/>
                <a:gd name="T5" fmla="*/ 72 h 121"/>
                <a:gd name="T6" fmla="*/ 34711014 w 101"/>
                <a:gd name="T7" fmla="*/ 87 h 121"/>
                <a:gd name="T8" fmla="*/ 0 w 101"/>
                <a:gd name="T9" fmla="*/ 78 h 121"/>
                <a:gd name="T10" fmla="*/ 61040250 w 101"/>
                <a:gd name="T11" fmla="*/ 0 h 121"/>
                <a:gd name="T12" fmla="*/ 61040250 w 101"/>
                <a:gd name="T13" fmla="*/ 3 h 121"/>
                <a:gd name="T14" fmla="*/ 61040250 w 101"/>
                <a:gd name="T15" fmla="*/ 42 h 121"/>
                <a:gd name="T16" fmla="*/ 61040250 w 101"/>
                <a:gd name="T17" fmla="*/ 290 h 121"/>
                <a:gd name="T18" fmla="*/ 61040250 w 101"/>
                <a:gd name="T19" fmla="*/ 275 h 121"/>
                <a:gd name="T20" fmla="*/ 61040250 w 101"/>
                <a:gd name="T21" fmla="*/ 284 h 121"/>
                <a:gd name="T22" fmla="*/ 61040250 w 101"/>
                <a:gd name="T23" fmla="*/ 307 h 121"/>
                <a:gd name="T24" fmla="*/ 61040250 w 101"/>
                <a:gd name="T25" fmla="*/ 30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121"/>
                <a:gd name="T41" fmla="*/ 101 w 101"/>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121">
                  <a:moveTo>
                    <a:pt x="51" y="118"/>
                  </a:moveTo>
                  <a:lnTo>
                    <a:pt x="64" y="106"/>
                  </a:lnTo>
                  <a:lnTo>
                    <a:pt x="18" y="24"/>
                  </a:lnTo>
                  <a:lnTo>
                    <a:pt x="1" y="29"/>
                  </a:lnTo>
                  <a:lnTo>
                    <a:pt x="0" y="26"/>
                  </a:lnTo>
                  <a:lnTo>
                    <a:pt x="48" y="0"/>
                  </a:lnTo>
                  <a:lnTo>
                    <a:pt x="50" y="1"/>
                  </a:lnTo>
                  <a:lnTo>
                    <a:pt x="36" y="14"/>
                  </a:lnTo>
                  <a:lnTo>
                    <a:pt x="81" y="97"/>
                  </a:lnTo>
                  <a:lnTo>
                    <a:pt x="99" y="92"/>
                  </a:lnTo>
                  <a:lnTo>
                    <a:pt x="101" y="95"/>
                  </a:lnTo>
                  <a:lnTo>
                    <a:pt x="52" y="121"/>
                  </a:lnTo>
                  <a:lnTo>
                    <a:pt x="51" y="118"/>
                  </a:lnTo>
                  <a:close/>
                </a:path>
              </a:pathLst>
            </a:custGeom>
            <a:solidFill>
              <a:schemeClr val="bg1"/>
            </a:solidFill>
            <a:ln w="9525">
              <a:noFill/>
              <a:round/>
              <a:headEnd/>
              <a:tailEnd/>
            </a:ln>
          </p:spPr>
          <p:txBody>
            <a:bodyPr/>
            <a:lstStyle/>
            <a:p>
              <a:endParaRPr lang="en-US"/>
            </a:p>
          </p:txBody>
        </p:sp>
        <p:sp>
          <p:nvSpPr>
            <p:cNvPr id="37098" name="Freeform 161"/>
            <p:cNvSpPr>
              <a:spLocks noChangeAspect="1"/>
            </p:cNvSpPr>
            <p:nvPr/>
          </p:nvSpPr>
          <p:spPr bwMode="auto">
            <a:xfrm>
              <a:off x="3194" y="1337"/>
              <a:ext cx="103" cy="27"/>
            </a:xfrm>
            <a:custGeom>
              <a:avLst/>
              <a:gdLst>
                <a:gd name="T0" fmla="*/ 68654757 w 151"/>
                <a:gd name="T1" fmla="*/ 238 h 160"/>
                <a:gd name="T2" fmla="*/ 68654757 w 151"/>
                <a:gd name="T3" fmla="*/ 238 h 160"/>
                <a:gd name="T4" fmla="*/ 68654757 w 151"/>
                <a:gd name="T5" fmla="*/ 139 h 160"/>
                <a:gd name="T6" fmla="*/ 40599446 w 151"/>
                <a:gd name="T7" fmla="*/ 156 h 160"/>
                <a:gd name="T8" fmla="*/ 0 w 151"/>
                <a:gd name="T9" fmla="*/ 149 h 160"/>
                <a:gd name="T10" fmla="*/ 68654757 w 151"/>
                <a:gd name="T11" fmla="*/ 104 h 160"/>
                <a:gd name="T12" fmla="*/ 68654757 w 151"/>
                <a:gd name="T13" fmla="*/ 171 h 160"/>
                <a:gd name="T14" fmla="*/ 68654757 w 151"/>
                <a:gd name="T15" fmla="*/ 171 h 160"/>
                <a:gd name="T16" fmla="*/ 68654757 w 151"/>
                <a:gd name="T17" fmla="*/ 40 h 160"/>
                <a:gd name="T18" fmla="*/ 68654757 w 151"/>
                <a:gd name="T19" fmla="*/ 62 h 160"/>
                <a:gd name="T20" fmla="*/ 68654757 w 151"/>
                <a:gd name="T21" fmla="*/ 56 h 160"/>
                <a:gd name="T22" fmla="*/ 68654757 w 151"/>
                <a:gd name="T23" fmla="*/ 0 h 160"/>
                <a:gd name="T24" fmla="*/ 68654757 w 151"/>
                <a:gd name="T25" fmla="*/ 4 h 160"/>
                <a:gd name="T26" fmla="*/ 68654757 w 151"/>
                <a:gd name="T27" fmla="*/ 30 h 160"/>
                <a:gd name="T28" fmla="*/ 68654757 w 151"/>
                <a:gd name="T29" fmla="*/ 213 h 160"/>
                <a:gd name="T30" fmla="*/ 68654757 w 151"/>
                <a:gd name="T31" fmla="*/ 222 h 160"/>
                <a:gd name="T32" fmla="*/ 68654757 w 151"/>
                <a:gd name="T33" fmla="*/ 141 h 160"/>
                <a:gd name="T34" fmla="*/ 68654757 w 151"/>
                <a:gd name="T35" fmla="*/ 145 h 160"/>
                <a:gd name="T36" fmla="*/ 68654757 w 151"/>
                <a:gd name="T37" fmla="*/ 238 h 160"/>
                <a:gd name="T38" fmla="*/ 68654757 w 151"/>
                <a:gd name="T39" fmla="*/ 238 h 160"/>
                <a:gd name="T40" fmla="*/ 68654757 w 151"/>
                <a:gd name="T41" fmla="*/ 238 h 160"/>
                <a:gd name="T42" fmla="*/ 68654757 w 151"/>
                <a:gd name="T43" fmla="*/ 238 h 160"/>
                <a:gd name="T44" fmla="*/ 68654757 w 151"/>
                <a:gd name="T45" fmla="*/ 238 h 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60"/>
                <a:gd name="T71" fmla="*/ 151 w 151"/>
                <a:gd name="T72" fmla="*/ 160 h 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60">
                  <a:moveTo>
                    <a:pt x="60" y="157"/>
                  </a:moveTo>
                  <a:lnTo>
                    <a:pt x="72" y="144"/>
                  </a:lnTo>
                  <a:lnTo>
                    <a:pt x="19" y="65"/>
                  </a:lnTo>
                  <a:lnTo>
                    <a:pt x="1" y="73"/>
                  </a:lnTo>
                  <a:lnTo>
                    <a:pt x="0" y="70"/>
                  </a:lnTo>
                  <a:lnTo>
                    <a:pt x="31" y="49"/>
                  </a:lnTo>
                  <a:lnTo>
                    <a:pt x="131" y="80"/>
                  </a:lnTo>
                  <a:lnTo>
                    <a:pt x="132" y="80"/>
                  </a:lnTo>
                  <a:lnTo>
                    <a:pt x="86" y="19"/>
                  </a:lnTo>
                  <a:lnTo>
                    <a:pt x="64" y="29"/>
                  </a:lnTo>
                  <a:lnTo>
                    <a:pt x="63" y="26"/>
                  </a:lnTo>
                  <a:lnTo>
                    <a:pt x="101" y="0"/>
                  </a:lnTo>
                  <a:lnTo>
                    <a:pt x="104" y="2"/>
                  </a:lnTo>
                  <a:lnTo>
                    <a:pt x="94" y="14"/>
                  </a:lnTo>
                  <a:lnTo>
                    <a:pt x="151" y="100"/>
                  </a:lnTo>
                  <a:lnTo>
                    <a:pt x="146" y="104"/>
                  </a:lnTo>
                  <a:lnTo>
                    <a:pt x="26" y="66"/>
                  </a:lnTo>
                  <a:lnTo>
                    <a:pt x="26" y="68"/>
                  </a:lnTo>
                  <a:lnTo>
                    <a:pt x="80" y="139"/>
                  </a:lnTo>
                  <a:lnTo>
                    <a:pt x="100" y="130"/>
                  </a:lnTo>
                  <a:lnTo>
                    <a:pt x="101" y="132"/>
                  </a:lnTo>
                  <a:lnTo>
                    <a:pt x="61" y="160"/>
                  </a:lnTo>
                  <a:lnTo>
                    <a:pt x="60" y="157"/>
                  </a:lnTo>
                  <a:close/>
                </a:path>
              </a:pathLst>
            </a:custGeom>
            <a:solidFill>
              <a:schemeClr val="bg1"/>
            </a:solidFill>
            <a:ln w="9525">
              <a:noFill/>
              <a:round/>
              <a:headEnd/>
              <a:tailEnd/>
            </a:ln>
          </p:spPr>
          <p:txBody>
            <a:bodyPr/>
            <a:lstStyle/>
            <a:p>
              <a:endParaRPr lang="en-US"/>
            </a:p>
          </p:txBody>
        </p:sp>
        <p:sp>
          <p:nvSpPr>
            <p:cNvPr id="37099" name="Freeform 162"/>
            <p:cNvSpPr>
              <a:spLocks noChangeAspect="1"/>
            </p:cNvSpPr>
            <p:nvPr/>
          </p:nvSpPr>
          <p:spPr bwMode="auto">
            <a:xfrm>
              <a:off x="3268" y="1326"/>
              <a:ext cx="98" cy="23"/>
            </a:xfrm>
            <a:custGeom>
              <a:avLst/>
              <a:gdLst>
                <a:gd name="T0" fmla="*/ 71604257 w 143"/>
                <a:gd name="T1" fmla="*/ 187 h 140"/>
                <a:gd name="T2" fmla="*/ 71604257 w 143"/>
                <a:gd name="T3" fmla="*/ 187 h 140"/>
                <a:gd name="T4" fmla="*/ 71604257 w 143"/>
                <a:gd name="T5" fmla="*/ 80 h 140"/>
                <a:gd name="T6" fmla="*/ 42938346 w 143"/>
                <a:gd name="T7" fmla="*/ 96 h 140"/>
                <a:gd name="T8" fmla="*/ 0 w 143"/>
                <a:gd name="T9" fmla="*/ 93 h 140"/>
                <a:gd name="T10" fmla="*/ 71604257 w 143"/>
                <a:gd name="T11" fmla="*/ 0 h 140"/>
                <a:gd name="T12" fmla="*/ 71604257 w 143"/>
                <a:gd name="T13" fmla="*/ 37 h 140"/>
                <a:gd name="T14" fmla="*/ 71604257 w 143"/>
                <a:gd name="T15" fmla="*/ 40 h 140"/>
                <a:gd name="T16" fmla="*/ 71604257 w 143"/>
                <a:gd name="T17" fmla="*/ 29 h 140"/>
                <a:gd name="T18" fmla="*/ 71604257 w 143"/>
                <a:gd name="T19" fmla="*/ 25 h 140"/>
                <a:gd name="T20" fmla="*/ 71604257 w 143"/>
                <a:gd name="T21" fmla="*/ 25 h 140"/>
                <a:gd name="T22" fmla="*/ 71604257 w 143"/>
                <a:gd name="T23" fmla="*/ 33 h 140"/>
                <a:gd name="T24" fmla="*/ 71604257 w 143"/>
                <a:gd name="T25" fmla="*/ 62 h 140"/>
                <a:gd name="T26" fmla="*/ 71604257 w 143"/>
                <a:gd name="T27" fmla="*/ 110 h 140"/>
                <a:gd name="T28" fmla="*/ 71604257 w 143"/>
                <a:gd name="T29" fmla="*/ 83 h 140"/>
                <a:gd name="T30" fmla="*/ 71604257 w 143"/>
                <a:gd name="T31" fmla="*/ 60 h 140"/>
                <a:gd name="T32" fmla="*/ 71604257 w 143"/>
                <a:gd name="T33" fmla="*/ 57 h 140"/>
                <a:gd name="T34" fmla="*/ 71604257 w 143"/>
                <a:gd name="T35" fmla="*/ 104 h 140"/>
                <a:gd name="T36" fmla="*/ 71604257 w 143"/>
                <a:gd name="T37" fmla="*/ 108 h 140"/>
                <a:gd name="T38" fmla="*/ 71604257 w 143"/>
                <a:gd name="T39" fmla="*/ 93 h 140"/>
                <a:gd name="T40" fmla="*/ 71604257 w 143"/>
                <a:gd name="T41" fmla="*/ 116 h 140"/>
                <a:gd name="T42" fmla="*/ 71604257 w 143"/>
                <a:gd name="T43" fmla="*/ 170 h 140"/>
                <a:gd name="T44" fmla="*/ 71604257 w 143"/>
                <a:gd name="T45" fmla="*/ 136 h 140"/>
                <a:gd name="T46" fmla="*/ 71604257 w 143"/>
                <a:gd name="T47" fmla="*/ 127 h 140"/>
                <a:gd name="T48" fmla="*/ 71604257 w 143"/>
                <a:gd name="T49" fmla="*/ 116 h 140"/>
                <a:gd name="T50" fmla="*/ 71604257 w 143"/>
                <a:gd name="T51" fmla="*/ 101 h 140"/>
                <a:gd name="T52" fmla="*/ 71604257 w 143"/>
                <a:gd name="T53" fmla="*/ 76 h 140"/>
                <a:gd name="T54" fmla="*/ 71604257 w 143"/>
                <a:gd name="T55" fmla="*/ 71 h 140"/>
                <a:gd name="T56" fmla="*/ 71604257 w 143"/>
                <a:gd name="T57" fmla="*/ 117 h 140"/>
                <a:gd name="T58" fmla="*/ 71604257 w 143"/>
                <a:gd name="T59" fmla="*/ 187 h 140"/>
                <a:gd name="T60" fmla="*/ 71604257 w 143"/>
                <a:gd name="T61" fmla="*/ 187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3"/>
                <a:gd name="T94" fmla="*/ 0 h 140"/>
                <a:gd name="T95" fmla="*/ 143 w 143"/>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3" h="140">
                  <a:moveTo>
                    <a:pt x="70" y="138"/>
                  </a:moveTo>
                  <a:lnTo>
                    <a:pt x="81" y="123"/>
                  </a:lnTo>
                  <a:lnTo>
                    <a:pt x="17" y="52"/>
                  </a:lnTo>
                  <a:lnTo>
                    <a:pt x="1" y="62"/>
                  </a:lnTo>
                  <a:lnTo>
                    <a:pt x="0" y="60"/>
                  </a:lnTo>
                  <a:lnTo>
                    <a:pt x="66" y="0"/>
                  </a:lnTo>
                  <a:lnTo>
                    <a:pt x="87" y="24"/>
                  </a:lnTo>
                  <a:lnTo>
                    <a:pt x="83" y="26"/>
                  </a:lnTo>
                  <a:lnTo>
                    <a:pt x="73" y="19"/>
                  </a:lnTo>
                  <a:lnTo>
                    <a:pt x="66" y="16"/>
                  </a:lnTo>
                  <a:lnTo>
                    <a:pt x="58" y="16"/>
                  </a:lnTo>
                  <a:lnTo>
                    <a:pt x="52" y="21"/>
                  </a:lnTo>
                  <a:lnTo>
                    <a:pt x="31" y="40"/>
                  </a:lnTo>
                  <a:lnTo>
                    <a:pt x="60" y="71"/>
                  </a:lnTo>
                  <a:lnTo>
                    <a:pt x="77" y="54"/>
                  </a:lnTo>
                  <a:lnTo>
                    <a:pt x="68" y="39"/>
                  </a:lnTo>
                  <a:lnTo>
                    <a:pt x="71" y="37"/>
                  </a:lnTo>
                  <a:lnTo>
                    <a:pt x="98" y="67"/>
                  </a:lnTo>
                  <a:lnTo>
                    <a:pt x="96" y="70"/>
                  </a:lnTo>
                  <a:lnTo>
                    <a:pt x="81" y="60"/>
                  </a:lnTo>
                  <a:lnTo>
                    <a:pt x="63" y="75"/>
                  </a:lnTo>
                  <a:lnTo>
                    <a:pt x="94" y="110"/>
                  </a:lnTo>
                  <a:lnTo>
                    <a:pt x="118" y="88"/>
                  </a:lnTo>
                  <a:lnTo>
                    <a:pt x="124" y="82"/>
                  </a:lnTo>
                  <a:lnTo>
                    <a:pt x="127" y="75"/>
                  </a:lnTo>
                  <a:lnTo>
                    <a:pt x="123" y="65"/>
                  </a:lnTo>
                  <a:lnTo>
                    <a:pt x="113" y="49"/>
                  </a:lnTo>
                  <a:lnTo>
                    <a:pt x="116" y="46"/>
                  </a:lnTo>
                  <a:lnTo>
                    <a:pt x="143" y="76"/>
                  </a:lnTo>
                  <a:lnTo>
                    <a:pt x="72" y="140"/>
                  </a:lnTo>
                  <a:lnTo>
                    <a:pt x="70" y="138"/>
                  </a:lnTo>
                  <a:close/>
                </a:path>
              </a:pathLst>
            </a:custGeom>
            <a:solidFill>
              <a:schemeClr val="bg1"/>
            </a:solidFill>
            <a:ln w="9525">
              <a:noFill/>
              <a:round/>
              <a:headEnd/>
              <a:tailEnd/>
            </a:ln>
          </p:spPr>
          <p:txBody>
            <a:bodyPr/>
            <a:lstStyle/>
            <a:p>
              <a:endParaRPr lang="en-US"/>
            </a:p>
          </p:txBody>
        </p:sp>
        <p:sp>
          <p:nvSpPr>
            <p:cNvPr id="37100" name="Freeform 163"/>
            <p:cNvSpPr>
              <a:spLocks noChangeAspect="1"/>
            </p:cNvSpPr>
            <p:nvPr/>
          </p:nvSpPr>
          <p:spPr bwMode="auto">
            <a:xfrm>
              <a:off x="3363" y="1304"/>
              <a:ext cx="82" cy="21"/>
            </a:xfrm>
            <a:custGeom>
              <a:avLst/>
              <a:gdLst>
                <a:gd name="T0" fmla="*/ 75219543 w 119"/>
                <a:gd name="T1" fmla="*/ 170 h 121"/>
                <a:gd name="T2" fmla="*/ 75219543 w 119"/>
                <a:gd name="T3" fmla="*/ 191 h 121"/>
                <a:gd name="T4" fmla="*/ 75219543 w 119"/>
                <a:gd name="T5" fmla="*/ 218 h 121"/>
                <a:gd name="T6" fmla="*/ 75219543 w 119"/>
                <a:gd name="T7" fmla="*/ 257 h 121"/>
                <a:gd name="T8" fmla="*/ 75219543 w 119"/>
                <a:gd name="T9" fmla="*/ 293 h 121"/>
                <a:gd name="T10" fmla="*/ 75219543 w 119"/>
                <a:gd name="T11" fmla="*/ 307 h 121"/>
                <a:gd name="T12" fmla="*/ 75219543 w 119"/>
                <a:gd name="T13" fmla="*/ 307 h 121"/>
                <a:gd name="T14" fmla="*/ 75219543 w 119"/>
                <a:gd name="T15" fmla="*/ 307 h 121"/>
                <a:gd name="T16" fmla="*/ 75219543 w 119"/>
                <a:gd name="T17" fmla="*/ 307 h 121"/>
                <a:gd name="T18" fmla="*/ 75219543 w 119"/>
                <a:gd name="T19" fmla="*/ 307 h 121"/>
                <a:gd name="T20" fmla="*/ 75219543 w 119"/>
                <a:gd name="T21" fmla="*/ 307 h 121"/>
                <a:gd name="T22" fmla="*/ 75219543 w 119"/>
                <a:gd name="T23" fmla="*/ 307 h 121"/>
                <a:gd name="T24" fmla="*/ 75219543 w 119"/>
                <a:gd name="T25" fmla="*/ 307 h 121"/>
                <a:gd name="T26" fmla="*/ 75219543 w 119"/>
                <a:gd name="T27" fmla="*/ 266 h 121"/>
                <a:gd name="T28" fmla="*/ 0 w 119"/>
                <a:gd name="T29" fmla="*/ 203 h 121"/>
                <a:gd name="T30" fmla="*/ 75219543 w 119"/>
                <a:gd name="T31" fmla="*/ 137 h 121"/>
                <a:gd name="T32" fmla="*/ 75219543 w 119"/>
                <a:gd name="T33" fmla="*/ 75 h 121"/>
                <a:gd name="T34" fmla="*/ 75219543 w 119"/>
                <a:gd name="T35" fmla="*/ 48 h 121"/>
                <a:gd name="T36" fmla="*/ 75219543 w 119"/>
                <a:gd name="T37" fmla="*/ 30 h 121"/>
                <a:gd name="T38" fmla="*/ 75219543 w 119"/>
                <a:gd name="T39" fmla="*/ 9 h 121"/>
                <a:gd name="T40" fmla="*/ 75219543 w 119"/>
                <a:gd name="T41" fmla="*/ 0 h 121"/>
                <a:gd name="T42" fmla="*/ 75219543 w 119"/>
                <a:gd name="T43" fmla="*/ 48 h 121"/>
                <a:gd name="T44" fmla="*/ 75219543 w 119"/>
                <a:gd name="T45" fmla="*/ 63 h 121"/>
                <a:gd name="T46" fmla="*/ 75219543 w 119"/>
                <a:gd name="T47" fmla="*/ 60 h 121"/>
                <a:gd name="T48" fmla="*/ 75219543 w 119"/>
                <a:gd name="T49" fmla="*/ 51 h 121"/>
                <a:gd name="T50" fmla="*/ 75219543 w 119"/>
                <a:gd name="T51" fmla="*/ 48 h 121"/>
                <a:gd name="T52" fmla="*/ 75219543 w 119"/>
                <a:gd name="T53" fmla="*/ 45 h 121"/>
                <a:gd name="T54" fmla="*/ 75219543 w 119"/>
                <a:gd name="T55" fmla="*/ 45 h 121"/>
                <a:gd name="T56" fmla="*/ 75219543 w 119"/>
                <a:gd name="T57" fmla="*/ 51 h 121"/>
                <a:gd name="T58" fmla="*/ 75219543 w 119"/>
                <a:gd name="T59" fmla="*/ 63 h 121"/>
                <a:gd name="T60" fmla="*/ 75219543 w 119"/>
                <a:gd name="T61" fmla="*/ 81 h 121"/>
                <a:gd name="T62" fmla="*/ 75219543 w 119"/>
                <a:gd name="T63" fmla="*/ 128 h 121"/>
                <a:gd name="T64" fmla="*/ 75219543 w 119"/>
                <a:gd name="T65" fmla="*/ 182 h 121"/>
                <a:gd name="T66" fmla="*/ 75219543 w 119"/>
                <a:gd name="T67" fmla="*/ 230 h 121"/>
                <a:gd name="T68" fmla="*/ 75219543 w 119"/>
                <a:gd name="T69" fmla="*/ 275 h 121"/>
                <a:gd name="T70" fmla="*/ 75219543 w 119"/>
                <a:gd name="T71" fmla="*/ 293 h 121"/>
                <a:gd name="T72" fmla="*/ 75219543 w 119"/>
                <a:gd name="T73" fmla="*/ 305 h 121"/>
                <a:gd name="T74" fmla="*/ 75219543 w 119"/>
                <a:gd name="T75" fmla="*/ 307 h 121"/>
                <a:gd name="T76" fmla="*/ 75219543 w 119"/>
                <a:gd name="T77" fmla="*/ 307 h 121"/>
                <a:gd name="T78" fmla="*/ 75219543 w 119"/>
                <a:gd name="T79" fmla="*/ 307 h 121"/>
                <a:gd name="T80" fmla="*/ 75219543 w 119"/>
                <a:gd name="T81" fmla="*/ 307 h 121"/>
                <a:gd name="T82" fmla="*/ 75219543 w 119"/>
                <a:gd name="T83" fmla="*/ 293 h 121"/>
                <a:gd name="T84" fmla="*/ 75219543 w 119"/>
                <a:gd name="T85" fmla="*/ 275 h 121"/>
                <a:gd name="T86" fmla="*/ 75219543 w 119"/>
                <a:gd name="T87" fmla="*/ 227 h 121"/>
                <a:gd name="T88" fmla="*/ 75219543 w 119"/>
                <a:gd name="T89" fmla="*/ 185 h 121"/>
                <a:gd name="T90" fmla="*/ 75219543 w 119"/>
                <a:gd name="T91" fmla="*/ 152 h 121"/>
                <a:gd name="T92" fmla="*/ 75219543 w 119"/>
                <a:gd name="T93" fmla="*/ 123 h 121"/>
                <a:gd name="T94" fmla="*/ 75219543 w 119"/>
                <a:gd name="T95" fmla="*/ 108 h 121"/>
                <a:gd name="T96" fmla="*/ 75219543 w 119"/>
                <a:gd name="T97" fmla="*/ 170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121"/>
                <a:gd name="T149" fmla="*/ 119 w 1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121">
                  <a:moveTo>
                    <a:pt x="119" y="57"/>
                  </a:moveTo>
                  <a:lnTo>
                    <a:pt x="117" y="64"/>
                  </a:lnTo>
                  <a:lnTo>
                    <a:pt x="114" y="73"/>
                  </a:lnTo>
                  <a:lnTo>
                    <a:pt x="109" y="86"/>
                  </a:lnTo>
                  <a:lnTo>
                    <a:pt x="100" y="98"/>
                  </a:lnTo>
                  <a:lnTo>
                    <a:pt x="91" y="108"/>
                  </a:lnTo>
                  <a:lnTo>
                    <a:pt x="81" y="114"/>
                  </a:lnTo>
                  <a:lnTo>
                    <a:pt x="71" y="119"/>
                  </a:lnTo>
                  <a:lnTo>
                    <a:pt x="61" y="121"/>
                  </a:lnTo>
                  <a:lnTo>
                    <a:pt x="51" y="121"/>
                  </a:lnTo>
                  <a:lnTo>
                    <a:pt x="41" y="118"/>
                  </a:lnTo>
                  <a:lnTo>
                    <a:pt x="31" y="114"/>
                  </a:lnTo>
                  <a:lnTo>
                    <a:pt x="23" y="108"/>
                  </a:lnTo>
                  <a:lnTo>
                    <a:pt x="7" y="89"/>
                  </a:lnTo>
                  <a:lnTo>
                    <a:pt x="0" y="68"/>
                  </a:lnTo>
                  <a:lnTo>
                    <a:pt x="2" y="46"/>
                  </a:lnTo>
                  <a:lnTo>
                    <a:pt x="14" y="25"/>
                  </a:lnTo>
                  <a:lnTo>
                    <a:pt x="21" y="16"/>
                  </a:lnTo>
                  <a:lnTo>
                    <a:pt x="29" y="10"/>
                  </a:lnTo>
                  <a:lnTo>
                    <a:pt x="36" y="3"/>
                  </a:lnTo>
                  <a:lnTo>
                    <a:pt x="43" y="0"/>
                  </a:lnTo>
                  <a:lnTo>
                    <a:pt x="64" y="16"/>
                  </a:lnTo>
                  <a:lnTo>
                    <a:pt x="61" y="21"/>
                  </a:lnTo>
                  <a:lnTo>
                    <a:pt x="58" y="20"/>
                  </a:lnTo>
                  <a:lnTo>
                    <a:pt x="53" y="17"/>
                  </a:lnTo>
                  <a:lnTo>
                    <a:pt x="48" y="16"/>
                  </a:lnTo>
                  <a:lnTo>
                    <a:pt x="43" y="15"/>
                  </a:lnTo>
                  <a:lnTo>
                    <a:pt x="36" y="15"/>
                  </a:lnTo>
                  <a:lnTo>
                    <a:pt x="31" y="17"/>
                  </a:lnTo>
                  <a:lnTo>
                    <a:pt x="25" y="21"/>
                  </a:lnTo>
                  <a:lnTo>
                    <a:pt x="19" y="27"/>
                  </a:lnTo>
                  <a:lnTo>
                    <a:pt x="10" y="43"/>
                  </a:lnTo>
                  <a:lnTo>
                    <a:pt x="11" y="61"/>
                  </a:lnTo>
                  <a:lnTo>
                    <a:pt x="20" y="77"/>
                  </a:lnTo>
                  <a:lnTo>
                    <a:pt x="35" y="92"/>
                  </a:lnTo>
                  <a:lnTo>
                    <a:pt x="44" y="98"/>
                  </a:lnTo>
                  <a:lnTo>
                    <a:pt x="53" y="102"/>
                  </a:lnTo>
                  <a:lnTo>
                    <a:pt x="61" y="104"/>
                  </a:lnTo>
                  <a:lnTo>
                    <a:pt x="69" y="106"/>
                  </a:lnTo>
                  <a:lnTo>
                    <a:pt x="77" y="106"/>
                  </a:lnTo>
                  <a:lnTo>
                    <a:pt x="85" y="103"/>
                  </a:lnTo>
                  <a:lnTo>
                    <a:pt x="91" y="98"/>
                  </a:lnTo>
                  <a:lnTo>
                    <a:pt x="97" y="92"/>
                  </a:lnTo>
                  <a:lnTo>
                    <a:pt x="106" y="76"/>
                  </a:lnTo>
                  <a:lnTo>
                    <a:pt x="105" y="62"/>
                  </a:lnTo>
                  <a:lnTo>
                    <a:pt x="100" y="51"/>
                  </a:lnTo>
                  <a:lnTo>
                    <a:pt x="92" y="41"/>
                  </a:lnTo>
                  <a:lnTo>
                    <a:pt x="96" y="36"/>
                  </a:lnTo>
                  <a:lnTo>
                    <a:pt x="119" y="57"/>
                  </a:lnTo>
                  <a:close/>
                </a:path>
              </a:pathLst>
            </a:custGeom>
            <a:solidFill>
              <a:schemeClr val="bg1"/>
            </a:solidFill>
            <a:ln w="9525">
              <a:noFill/>
              <a:round/>
              <a:headEnd/>
              <a:tailEnd/>
            </a:ln>
          </p:spPr>
          <p:txBody>
            <a:bodyPr/>
            <a:lstStyle/>
            <a:p>
              <a:endParaRPr lang="en-US"/>
            </a:p>
          </p:txBody>
        </p:sp>
        <p:sp>
          <p:nvSpPr>
            <p:cNvPr id="37101" name="Freeform 164"/>
            <p:cNvSpPr>
              <a:spLocks noChangeAspect="1"/>
            </p:cNvSpPr>
            <p:nvPr/>
          </p:nvSpPr>
          <p:spPr bwMode="auto">
            <a:xfrm>
              <a:off x="3410" y="1287"/>
              <a:ext cx="79" cy="20"/>
            </a:xfrm>
            <a:custGeom>
              <a:avLst/>
              <a:gdLst>
                <a:gd name="T0" fmla="*/ 67678487 w 116"/>
                <a:gd name="T1" fmla="*/ 169 h 122"/>
                <a:gd name="T2" fmla="*/ 67678487 w 116"/>
                <a:gd name="T3" fmla="*/ 157 h 122"/>
                <a:gd name="T4" fmla="*/ 67678487 w 116"/>
                <a:gd name="T5" fmla="*/ 143 h 122"/>
                <a:gd name="T6" fmla="*/ 67678487 w 116"/>
                <a:gd name="T7" fmla="*/ 131 h 122"/>
                <a:gd name="T8" fmla="*/ 39821340 w 116"/>
                <a:gd name="T9" fmla="*/ 115 h 122"/>
                <a:gd name="T10" fmla="*/ 0 w 116"/>
                <a:gd name="T11" fmla="*/ 100 h 122"/>
                <a:gd name="T12" fmla="*/ 39821340 w 116"/>
                <a:gd name="T13" fmla="*/ 80 h 122"/>
                <a:gd name="T14" fmla="*/ 67678487 w 116"/>
                <a:gd name="T15" fmla="*/ 63 h 122"/>
                <a:gd name="T16" fmla="*/ 67678487 w 116"/>
                <a:gd name="T17" fmla="*/ 44 h 122"/>
                <a:gd name="T18" fmla="*/ 67678487 w 116"/>
                <a:gd name="T19" fmla="*/ 29 h 122"/>
                <a:gd name="T20" fmla="*/ 67678487 w 116"/>
                <a:gd name="T21" fmla="*/ 17 h 122"/>
                <a:gd name="T22" fmla="*/ 67678487 w 116"/>
                <a:gd name="T23" fmla="*/ 8 h 122"/>
                <a:gd name="T24" fmla="*/ 67678487 w 116"/>
                <a:gd name="T25" fmla="*/ 1 h 122"/>
                <a:gd name="T26" fmla="*/ 67678487 w 116"/>
                <a:gd name="T27" fmla="*/ 0 h 122"/>
                <a:gd name="T28" fmla="*/ 67678487 w 116"/>
                <a:gd name="T29" fmla="*/ 0 h 122"/>
                <a:gd name="T30" fmla="*/ 67678487 w 116"/>
                <a:gd name="T31" fmla="*/ 5 h 122"/>
                <a:gd name="T32" fmla="*/ 67678487 w 116"/>
                <a:gd name="T33" fmla="*/ 12 h 122"/>
                <a:gd name="T34" fmla="*/ 67678487 w 116"/>
                <a:gd name="T35" fmla="*/ 24 h 122"/>
                <a:gd name="T36" fmla="*/ 67678487 w 116"/>
                <a:gd name="T37" fmla="*/ 36 h 122"/>
                <a:gd name="T38" fmla="*/ 67678487 w 116"/>
                <a:gd name="T39" fmla="*/ 50 h 122"/>
                <a:gd name="T40" fmla="*/ 67678487 w 116"/>
                <a:gd name="T41" fmla="*/ 65 h 122"/>
                <a:gd name="T42" fmla="*/ 67678487 w 116"/>
                <a:gd name="T43" fmla="*/ 81 h 122"/>
                <a:gd name="T44" fmla="*/ 67678487 w 116"/>
                <a:gd name="T45" fmla="*/ 101 h 122"/>
                <a:gd name="T46" fmla="*/ 67678487 w 116"/>
                <a:gd name="T47" fmla="*/ 118 h 122"/>
                <a:gd name="T48" fmla="*/ 67678487 w 116"/>
                <a:gd name="T49" fmla="*/ 136 h 122"/>
                <a:gd name="T50" fmla="*/ 67678487 w 116"/>
                <a:gd name="T51" fmla="*/ 154 h 122"/>
                <a:gd name="T52" fmla="*/ 67678487 w 116"/>
                <a:gd name="T53" fmla="*/ 166 h 122"/>
                <a:gd name="T54" fmla="*/ 67678487 w 116"/>
                <a:gd name="T55" fmla="*/ 173 h 122"/>
                <a:gd name="T56" fmla="*/ 67678487 w 116"/>
                <a:gd name="T57" fmla="*/ 179 h 122"/>
                <a:gd name="T58" fmla="*/ 67678487 w 116"/>
                <a:gd name="T59" fmla="*/ 184 h 122"/>
                <a:gd name="T60" fmla="*/ 67678487 w 116"/>
                <a:gd name="T61" fmla="*/ 181 h 122"/>
                <a:gd name="T62" fmla="*/ 67678487 w 116"/>
                <a:gd name="T63" fmla="*/ 176 h 122"/>
                <a:gd name="T64" fmla="*/ 67678487 w 116"/>
                <a:gd name="T65" fmla="*/ 169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22"/>
                <a:gd name="T101" fmla="*/ 116 w 116"/>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22">
                  <a:moveTo>
                    <a:pt x="28" y="112"/>
                  </a:moveTo>
                  <a:lnTo>
                    <a:pt x="18" y="104"/>
                  </a:lnTo>
                  <a:lnTo>
                    <a:pt x="10" y="95"/>
                  </a:lnTo>
                  <a:lnTo>
                    <a:pt x="4" y="87"/>
                  </a:lnTo>
                  <a:lnTo>
                    <a:pt x="1" y="76"/>
                  </a:lnTo>
                  <a:lnTo>
                    <a:pt x="0" y="66"/>
                  </a:lnTo>
                  <a:lnTo>
                    <a:pt x="1" y="53"/>
                  </a:lnTo>
                  <a:lnTo>
                    <a:pt x="4" y="42"/>
                  </a:lnTo>
                  <a:lnTo>
                    <a:pt x="10" y="29"/>
                  </a:lnTo>
                  <a:lnTo>
                    <a:pt x="17" y="19"/>
                  </a:lnTo>
                  <a:lnTo>
                    <a:pt x="25" y="11"/>
                  </a:lnTo>
                  <a:lnTo>
                    <a:pt x="33" y="5"/>
                  </a:lnTo>
                  <a:lnTo>
                    <a:pt x="43" y="1"/>
                  </a:lnTo>
                  <a:lnTo>
                    <a:pt x="55" y="0"/>
                  </a:lnTo>
                  <a:lnTo>
                    <a:pt x="65" y="0"/>
                  </a:lnTo>
                  <a:lnTo>
                    <a:pt x="76" y="3"/>
                  </a:lnTo>
                  <a:lnTo>
                    <a:pt x="87" y="8"/>
                  </a:lnTo>
                  <a:lnTo>
                    <a:pt x="97" y="16"/>
                  </a:lnTo>
                  <a:lnTo>
                    <a:pt x="106" y="24"/>
                  </a:lnTo>
                  <a:lnTo>
                    <a:pt x="111" y="33"/>
                  </a:lnTo>
                  <a:lnTo>
                    <a:pt x="114" y="43"/>
                  </a:lnTo>
                  <a:lnTo>
                    <a:pt x="116" y="54"/>
                  </a:lnTo>
                  <a:lnTo>
                    <a:pt x="114" y="67"/>
                  </a:lnTo>
                  <a:lnTo>
                    <a:pt x="112" y="78"/>
                  </a:lnTo>
                  <a:lnTo>
                    <a:pt x="106" y="90"/>
                  </a:lnTo>
                  <a:lnTo>
                    <a:pt x="98" y="102"/>
                  </a:lnTo>
                  <a:lnTo>
                    <a:pt x="89" y="110"/>
                  </a:lnTo>
                  <a:lnTo>
                    <a:pt x="79" y="115"/>
                  </a:lnTo>
                  <a:lnTo>
                    <a:pt x="71" y="119"/>
                  </a:lnTo>
                  <a:lnTo>
                    <a:pt x="61" y="122"/>
                  </a:lnTo>
                  <a:lnTo>
                    <a:pt x="50" y="120"/>
                  </a:lnTo>
                  <a:lnTo>
                    <a:pt x="40" y="117"/>
                  </a:lnTo>
                  <a:lnTo>
                    <a:pt x="28" y="112"/>
                  </a:lnTo>
                  <a:close/>
                </a:path>
              </a:pathLst>
            </a:custGeom>
            <a:solidFill>
              <a:schemeClr val="bg1"/>
            </a:solidFill>
            <a:ln w="9525">
              <a:noFill/>
              <a:round/>
              <a:headEnd/>
              <a:tailEnd/>
            </a:ln>
          </p:spPr>
          <p:txBody>
            <a:bodyPr/>
            <a:lstStyle/>
            <a:p>
              <a:endParaRPr lang="en-US"/>
            </a:p>
          </p:txBody>
        </p:sp>
        <p:sp>
          <p:nvSpPr>
            <p:cNvPr id="37102" name="Freeform 165"/>
            <p:cNvSpPr>
              <a:spLocks noChangeAspect="1"/>
            </p:cNvSpPr>
            <p:nvPr/>
          </p:nvSpPr>
          <p:spPr bwMode="auto">
            <a:xfrm>
              <a:off x="3415" y="1290"/>
              <a:ext cx="68" cy="14"/>
            </a:xfrm>
            <a:custGeom>
              <a:avLst/>
              <a:gdLst>
                <a:gd name="T0" fmla="*/ 73078915 w 99"/>
                <a:gd name="T1" fmla="*/ 75 h 88"/>
                <a:gd name="T2" fmla="*/ 73078915 w 99"/>
                <a:gd name="T3" fmla="*/ 58 h 88"/>
                <a:gd name="T4" fmla="*/ 73078915 w 99"/>
                <a:gd name="T5" fmla="*/ 40 h 88"/>
                <a:gd name="T6" fmla="*/ 73078915 w 99"/>
                <a:gd name="T7" fmla="*/ 24 h 88"/>
                <a:gd name="T8" fmla="*/ 73078915 w 99"/>
                <a:gd name="T9" fmla="*/ 11 h 88"/>
                <a:gd name="T10" fmla="*/ 73078915 w 99"/>
                <a:gd name="T11" fmla="*/ 5 h 88"/>
                <a:gd name="T12" fmla="*/ 73078915 w 99"/>
                <a:gd name="T13" fmla="*/ 1 h 88"/>
                <a:gd name="T14" fmla="*/ 73078915 w 99"/>
                <a:gd name="T15" fmla="*/ 0 h 88"/>
                <a:gd name="T16" fmla="*/ 73078915 w 99"/>
                <a:gd name="T17" fmla="*/ 0 h 88"/>
                <a:gd name="T18" fmla="*/ 73078915 w 99"/>
                <a:gd name="T19" fmla="*/ 2 h 88"/>
                <a:gd name="T20" fmla="*/ 73078915 w 99"/>
                <a:gd name="T21" fmla="*/ 6 h 88"/>
                <a:gd name="T22" fmla="*/ 73078915 w 99"/>
                <a:gd name="T23" fmla="*/ 12 h 88"/>
                <a:gd name="T24" fmla="*/ 73078915 w 99"/>
                <a:gd name="T25" fmla="*/ 19 h 88"/>
                <a:gd name="T26" fmla="*/ 0 w 99"/>
                <a:gd name="T27" fmla="*/ 37 h 88"/>
                <a:gd name="T28" fmla="*/ 73078915 w 99"/>
                <a:gd name="T29" fmla="*/ 54 h 88"/>
                <a:gd name="T30" fmla="*/ 73078915 w 99"/>
                <a:gd name="T31" fmla="*/ 69 h 88"/>
                <a:gd name="T32" fmla="*/ 73078915 w 99"/>
                <a:gd name="T33" fmla="*/ 82 h 88"/>
                <a:gd name="T34" fmla="*/ 73078915 w 99"/>
                <a:gd name="T35" fmla="*/ 87 h 88"/>
                <a:gd name="T36" fmla="*/ 73078915 w 99"/>
                <a:gd name="T37" fmla="*/ 91 h 88"/>
                <a:gd name="T38" fmla="*/ 73078915 w 99"/>
                <a:gd name="T39" fmla="*/ 93 h 88"/>
                <a:gd name="T40" fmla="*/ 73078915 w 99"/>
                <a:gd name="T41" fmla="*/ 93 h 88"/>
                <a:gd name="T42" fmla="*/ 73078915 w 99"/>
                <a:gd name="T43" fmla="*/ 91 h 88"/>
                <a:gd name="T44" fmla="*/ 73078915 w 99"/>
                <a:gd name="T45" fmla="*/ 87 h 88"/>
                <a:gd name="T46" fmla="*/ 73078915 w 99"/>
                <a:gd name="T47" fmla="*/ 82 h 88"/>
                <a:gd name="T48" fmla="*/ 73078915 w 99"/>
                <a:gd name="T49" fmla="*/ 75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
                <a:gd name="T76" fmla="*/ 0 h 88"/>
                <a:gd name="T77" fmla="*/ 99 w 99"/>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 h="88">
                  <a:moveTo>
                    <a:pt x="94" y="71"/>
                  </a:moveTo>
                  <a:lnTo>
                    <a:pt x="99" y="55"/>
                  </a:lnTo>
                  <a:lnTo>
                    <a:pt x="96" y="38"/>
                  </a:lnTo>
                  <a:lnTo>
                    <a:pt x="86" y="23"/>
                  </a:lnTo>
                  <a:lnTo>
                    <a:pt x="70" y="10"/>
                  </a:lnTo>
                  <a:lnTo>
                    <a:pt x="60" y="5"/>
                  </a:lnTo>
                  <a:lnTo>
                    <a:pt x="50" y="1"/>
                  </a:lnTo>
                  <a:lnTo>
                    <a:pt x="42" y="0"/>
                  </a:lnTo>
                  <a:lnTo>
                    <a:pt x="33" y="0"/>
                  </a:lnTo>
                  <a:lnTo>
                    <a:pt x="24" y="2"/>
                  </a:lnTo>
                  <a:lnTo>
                    <a:pt x="17" y="6"/>
                  </a:lnTo>
                  <a:lnTo>
                    <a:pt x="10" y="11"/>
                  </a:lnTo>
                  <a:lnTo>
                    <a:pt x="5" y="18"/>
                  </a:lnTo>
                  <a:lnTo>
                    <a:pt x="0" y="35"/>
                  </a:lnTo>
                  <a:lnTo>
                    <a:pt x="3" y="51"/>
                  </a:lnTo>
                  <a:lnTo>
                    <a:pt x="13" y="66"/>
                  </a:lnTo>
                  <a:lnTo>
                    <a:pt x="29" y="78"/>
                  </a:lnTo>
                  <a:lnTo>
                    <a:pt x="39" y="83"/>
                  </a:lnTo>
                  <a:lnTo>
                    <a:pt x="49" y="87"/>
                  </a:lnTo>
                  <a:lnTo>
                    <a:pt x="58" y="88"/>
                  </a:lnTo>
                  <a:lnTo>
                    <a:pt x="66" y="88"/>
                  </a:lnTo>
                  <a:lnTo>
                    <a:pt x="75" y="87"/>
                  </a:lnTo>
                  <a:lnTo>
                    <a:pt x="81" y="83"/>
                  </a:lnTo>
                  <a:lnTo>
                    <a:pt x="89" y="78"/>
                  </a:lnTo>
                  <a:lnTo>
                    <a:pt x="94" y="71"/>
                  </a:lnTo>
                  <a:close/>
                </a:path>
              </a:pathLst>
            </a:custGeom>
            <a:solidFill>
              <a:schemeClr val="tx1"/>
            </a:solidFill>
            <a:ln w="9525">
              <a:noFill/>
              <a:round/>
              <a:headEnd/>
              <a:tailEnd/>
            </a:ln>
          </p:spPr>
          <p:txBody>
            <a:bodyPr/>
            <a:lstStyle/>
            <a:p>
              <a:endParaRPr lang="en-US"/>
            </a:p>
          </p:txBody>
        </p:sp>
        <p:sp>
          <p:nvSpPr>
            <p:cNvPr id="37103" name="Freeform 166"/>
            <p:cNvSpPr>
              <a:spLocks noChangeAspect="1"/>
            </p:cNvSpPr>
            <p:nvPr/>
          </p:nvSpPr>
          <p:spPr bwMode="auto">
            <a:xfrm>
              <a:off x="3415" y="1290"/>
              <a:ext cx="45" cy="14"/>
            </a:xfrm>
            <a:custGeom>
              <a:avLst/>
              <a:gdLst>
                <a:gd name="T0" fmla="*/ 78454996 w 65"/>
                <a:gd name="T1" fmla="*/ 172 h 83"/>
                <a:gd name="T2" fmla="*/ 78454996 w 65"/>
                <a:gd name="T3" fmla="*/ 144 h 83"/>
                <a:gd name="T4" fmla="*/ 78454996 w 65"/>
                <a:gd name="T5" fmla="*/ 113 h 83"/>
                <a:gd name="T6" fmla="*/ 78454996 w 65"/>
                <a:gd name="T7" fmla="*/ 81 h 83"/>
                <a:gd name="T8" fmla="*/ 78454996 w 65"/>
                <a:gd name="T9" fmla="*/ 47 h 83"/>
                <a:gd name="T10" fmla="*/ 78454996 w 65"/>
                <a:gd name="T11" fmla="*/ 34 h 83"/>
                <a:gd name="T12" fmla="*/ 78454996 w 65"/>
                <a:gd name="T13" fmla="*/ 21 h 83"/>
                <a:gd name="T14" fmla="*/ 78454996 w 65"/>
                <a:gd name="T15" fmla="*/ 13 h 83"/>
                <a:gd name="T16" fmla="*/ 78454996 w 65"/>
                <a:gd name="T17" fmla="*/ 6 h 83"/>
                <a:gd name="T18" fmla="*/ 78454996 w 65"/>
                <a:gd name="T19" fmla="*/ 6 h 83"/>
                <a:gd name="T20" fmla="*/ 78454996 w 65"/>
                <a:gd name="T21" fmla="*/ 6 h 83"/>
                <a:gd name="T22" fmla="*/ 78454996 w 65"/>
                <a:gd name="T23" fmla="*/ 13 h 83"/>
                <a:gd name="T24" fmla="*/ 78454996 w 65"/>
                <a:gd name="T25" fmla="*/ 17 h 83"/>
                <a:gd name="T26" fmla="*/ 78454996 w 65"/>
                <a:gd name="T27" fmla="*/ 6 h 83"/>
                <a:gd name="T28" fmla="*/ 78454996 w 65"/>
                <a:gd name="T29" fmla="*/ 2 h 83"/>
                <a:gd name="T30" fmla="*/ 78454996 w 65"/>
                <a:gd name="T31" fmla="*/ 0 h 83"/>
                <a:gd name="T32" fmla="*/ 78454996 w 65"/>
                <a:gd name="T33" fmla="*/ 0 h 83"/>
                <a:gd name="T34" fmla="*/ 78454996 w 65"/>
                <a:gd name="T35" fmla="*/ 4 h 83"/>
                <a:gd name="T36" fmla="*/ 78454996 w 65"/>
                <a:gd name="T37" fmla="*/ 13 h 83"/>
                <a:gd name="T38" fmla="*/ 78454996 w 65"/>
                <a:gd name="T39" fmla="*/ 23 h 83"/>
                <a:gd name="T40" fmla="*/ 78454996 w 65"/>
                <a:gd name="T41" fmla="*/ 38 h 83"/>
                <a:gd name="T42" fmla="*/ 0 w 65"/>
                <a:gd name="T43" fmla="*/ 74 h 83"/>
                <a:gd name="T44" fmla="*/ 78454996 w 65"/>
                <a:gd name="T45" fmla="*/ 108 h 83"/>
                <a:gd name="T46" fmla="*/ 78454996 w 65"/>
                <a:gd name="T47" fmla="*/ 140 h 83"/>
                <a:gd name="T48" fmla="*/ 78454996 w 65"/>
                <a:gd name="T49" fmla="*/ 165 h 83"/>
                <a:gd name="T50" fmla="*/ 78454996 w 65"/>
                <a:gd name="T51" fmla="*/ 168 h 83"/>
                <a:gd name="T52" fmla="*/ 78454996 w 65"/>
                <a:gd name="T53" fmla="*/ 172 h 83"/>
                <a:gd name="T54" fmla="*/ 78454996 w 65"/>
                <a:gd name="T55" fmla="*/ 174 h 83"/>
                <a:gd name="T56" fmla="*/ 78454996 w 65"/>
                <a:gd name="T57" fmla="*/ 176 h 83"/>
                <a:gd name="T58" fmla="*/ 78454996 w 65"/>
                <a:gd name="T59" fmla="*/ 174 h 83"/>
                <a:gd name="T60" fmla="*/ 78454996 w 65"/>
                <a:gd name="T61" fmla="*/ 174 h 83"/>
                <a:gd name="T62" fmla="*/ 78454996 w 65"/>
                <a:gd name="T63" fmla="*/ 174 h 83"/>
                <a:gd name="T64" fmla="*/ 78454996 w 65"/>
                <a:gd name="T65" fmla="*/ 172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83"/>
                <a:gd name="T101" fmla="*/ 65 w 65"/>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83">
                  <a:moveTo>
                    <a:pt x="35" y="81"/>
                  </a:moveTo>
                  <a:lnTo>
                    <a:pt x="19" y="68"/>
                  </a:lnTo>
                  <a:lnTo>
                    <a:pt x="9" y="53"/>
                  </a:lnTo>
                  <a:lnTo>
                    <a:pt x="7" y="38"/>
                  </a:lnTo>
                  <a:lnTo>
                    <a:pt x="12" y="22"/>
                  </a:lnTo>
                  <a:lnTo>
                    <a:pt x="17" y="16"/>
                  </a:lnTo>
                  <a:lnTo>
                    <a:pt x="22" y="10"/>
                  </a:lnTo>
                  <a:lnTo>
                    <a:pt x="28" y="6"/>
                  </a:lnTo>
                  <a:lnTo>
                    <a:pt x="34" y="3"/>
                  </a:lnTo>
                  <a:lnTo>
                    <a:pt x="42" y="3"/>
                  </a:lnTo>
                  <a:lnTo>
                    <a:pt x="49" y="3"/>
                  </a:lnTo>
                  <a:lnTo>
                    <a:pt x="57" y="6"/>
                  </a:lnTo>
                  <a:lnTo>
                    <a:pt x="65" y="8"/>
                  </a:lnTo>
                  <a:lnTo>
                    <a:pt x="57" y="3"/>
                  </a:lnTo>
                  <a:lnTo>
                    <a:pt x="47" y="1"/>
                  </a:lnTo>
                  <a:lnTo>
                    <a:pt x="39" y="0"/>
                  </a:lnTo>
                  <a:lnTo>
                    <a:pt x="30" y="0"/>
                  </a:lnTo>
                  <a:lnTo>
                    <a:pt x="23" y="2"/>
                  </a:lnTo>
                  <a:lnTo>
                    <a:pt x="17" y="6"/>
                  </a:lnTo>
                  <a:lnTo>
                    <a:pt x="10" y="11"/>
                  </a:lnTo>
                  <a:lnTo>
                    <a:pt x="5" y="18"/>
                  </a:lnTo>
                  <a:lnTo>
                    <a:pt x="0" y="35"/>
                  </a:lnTo>
                  <a:lnTo>
                    <a:pt x="3" y="51"/>
                  </a:lnTo>
                  <a:lnTo>
                    <a:pt x="13" y="66"/>
                  </a:lnTo>
                  <a:lnTo>
                    <a:pt x="29" y="78"/>
                  </a:lnTo>
                  <a:lnTo>
                    <a:pt x="32" y="79"/>
                  </a:lnTo>
                  <a:lnTo>
                    <a:pt x="35" y="81"/>
                  </a:lnTo>
                  <a:lnTo>
                    <a:pt x="38" y="82"/>
                  </a:lnTo>
                  <a:lnTo>
                    <a:pt x="40" y="83"/>
                  </a:lnTo>
                  <a:lnTo>
                    <a:pt x="39" y="82"/>
                  </a:lnTo>
                  <a:lnTo>
                    <a:pt x="38" y="82"/>
                  </a:lnTo>
                  <a:lnTo>
                    <a:pt x="37" y="82"/>
                  </a:lnTo>
                  <a:lnTo>
                    <a:pt x="35" y="81"/>
                  </a:lnTo>
                  <a:close/>
                </a:path>
              </a:pathLst>
            </a:custGeom>
            <a:solidFill>
              <a:srgbClr val="000000"/>
            </a:solidFill>
            <a:ln w="9525">
              <a:noFill/>
              <a:round/>
              <a:headEnd/>
              <a:tailEnd/>
            </a:ln>
          </p:spPr>
          <p:txBody>
            <a:bodyPr/>
            <a:lstStyle/>
            <a:p>
              <a:endParaRPr lang="en-US"/>
            </a:p>
          </p:txBody>
        </p:sp>
        <p:sp>
          <p:nvSpPr>
            <p:cNvPr id="37104" name="Freeform 167"/>
            <p:cNvSpPr>
              <a:spLocks noChangeAspect="1"/>
            </p:cNvSpPr>
            <p:nvPr/>
          </p:nvSpPr>
          <p:spPr bwMode="auto">
            <a:xfrm>
              <a:off x="3443" y="1269"/>
              <a:ext cx="99" cy="20"/>
            </a:xfrm>
            <a:custGeom>
              <a:avLst/>
              <a:gdLst>
                <a:gd name="T0" fmla="*/ 65083256 w 146"/>
                <a:gd name="T1" fmla="*/ 213 h 120"/>
                <a:gd name="T2" fmla="*/ 65083256 w 146"/>
                <a:gd name="T3" fmla="*/ 186 h 120"/>
                <a:gd name="T4" fmla="*/ 65083256 w 146"/>
                <a:gd name="T5" fmla="*/ 118 h 120"/>
                <a:gd name="T6" fmla="*/ 65083256 w 146"/>
                <a:gd name="T7" fmla="*/ 145 h 120"/>
                <a:gd name="T8" fmla="*/ 0 w 146"/>
                <a:gd name="T9" fmla="*/ 145 h 120"/>
                <a:gd name="T10" fmla="*/ 65083256 w 146"/>
                <a:gd name="T11" fmla="*/ 52 h 120"/>
                <a:gd name="T12" fmla="*/ 65083256 w 146"/>
                <a:gd name="T13" fmla="*/ 35 h 120"/>
                <a:gd name="T14" fmla="*/ 65083256 w 146"/>
                <a:gd name="T15" fmla="*/ 20 h 120"/>
                <a:gd name="T16" fmla="*/ 65083256 w 146"/>
                <a:gd name="T17" fmla="*/ 11 h 120"/>
                <a:gd name="T18" fmla="*/ 65083256 w 146"/>
                <a:gd name="T19" fmla="*/ 6 h 120"/>
                <a:gd name="T20" fmla="*/ 65083256 w 146"/>
                <a:gd name="T21" fmla="*/ 0 h 120"/>
                <a:gd name="T22" fmla="*/ 65083256 w 146"/>
                <a:gd name="T23" fmla="*/ 0 h 120"/>
                <a:gd name="T24" fmla="*/ 65083256 w 146"/>
                <a:gd name="T25" fmla="*/ 0 h 120"/>
                <a:gd name="T26" fmla="*/ 65083256 w 146"/>
                <a:gd name="T27" fmla="*/ 2 h 120"/>
                <a:gd name="T28" fmla="*/ 65083256 w 146"/>
                <a:gd name="T29" fmla="*/ 17 h 120"/>
                <a:gd name="T30" fmla="*/ 65083256 w 146"/>
                <a:gd name="T31" fmla="*/ 35 h 120"/>
                <a:gd name="T32" fmla="*/ 65083256 w 146"/>
                <a:gd name="T33" fmla="*/ 53 h 120"/>
                <a:gd name="T34" fmla="*/ 65083256 w 146"/>
                <a:gd name="T35" fmla="*/ 70 h 120"/>
                <a:gd name="T36" fmla="*/ 65083256 w 146"/>
                <a:gd name="T37" fmla="*/ 44 h 120"/>
                <a:gd name="T38" fmla="*/ 65083256 w 146"/>
                <a:gd name="T39" fmla="*/ 39 h 120"/>
                <a:gd name="T40" fmla="*/ 65083256 w 146"/>
                <a:gd name="T41" fmla="*/ 35 h 120"/>
                <a:gd name="T42" fmla="*/ 65083256 w 146"/>
                <a:gd name="T43" fmla="*/ 28 h 120"/>
                <a:gd name="T44" fmla="*/ 65083256 w 146"/>
                <a:gd name="T45" fmla="*/ 18 h 120"/>
                <a:gd name="T46" fmla="*/ 65083256 w 146"/>
                <a:gd name="T47" fmla="*/ 20 h 120"/>
                <a:gd name="T48" fmla="*/ 65083256 w 146"/>
                <a:gd name="T49" fmla="*/ 52 h 120"/>
                <a:gd name="T50" fmla="*/ 65083256 w 146"/>
                <a:gd name="T51" fmla="*/ 66 h 120"/>
                <a:gd name="T52" fmla="*/ 65083256 w 146"/>
                <a:gd name="T53" fmla="*/ 75 h 120"/>
                <a:gd name="T54" fmla="*/ 65083256 w 146"/>
                <a:gd name="T55" fmla="*/ 83 h 120"/>
                <a:gd name="T56" fmla="*/ 65083256 w 146"/>
                <a:gd name="T57" fmla="*/ 101 h 120"/>
                <a:gd name="T58" fmla="*/ 65083256 w 146"/>
                <a:gd name="T59" fmla="*/ 121 h 120"/>
                <a:gd name="T60" fmla="*/ 65083256 w 146"/>
                <a:gd name="T61" fmla="*/ 154 h 120"/>
                <a:gd name="T62" fmla="*/ 65083256 w 146"/>
                <a:gd name="T63" fmla="*/ 129 h 120"/>
                <a:gd name="T64" fmla="*/ 65083256 w 146"/>
                <a:gd name="T65" fmla="*/ 131 h 120"/>
                <a:gd name="T66" fmla="*/ 65083256 w 146"/>
                <a:gd name="T67" fmla="*/ 213 h 120"/>
                <a:gd name="T68" fmla="*/ 65083256 w 146"/>
                <a:gd name="T69" fmla="*/ 213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120"/>
                <a:gd name="T107" fmla="*/ 146 w 146"/>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120">
                  <a:moveTo>
                    <a:pt x="97" y="118"/>
                  </a:moveTo>
                  <a:lnTo>
                    <a:pt x="100" y="101"/>
                  </a:lnTo>
                  <a:lnTo>
                    <a:pt x="13" y="64"/>
                  </a:lnTo>
                  <a:lnTo>
                    <a:pt x="3" y="79"/>
                  </a:lnTo>
                  <a:lnTo>
                    <a:pt x="0" y="79"/>
                  </a:lnTo>
                  <a:lnTo>
                    <a:pt x="21" y="28"/>
                  </a:lnTo>
                  <a:lnTo>
                    <a:pt x="25" y="19"/>
                  </a:lnTo>
                  <a:lnTo>
                    <a:pt x="30" y="11"/>
                  </a:lnTo>
                  <a:lnTo>
                    <a:pt x="35" y="6"/>
                  </a:lnTo>
                  <a:lnTo>
                    <a:pt x="40" y="3"/>
                  </a:lnTo>
                  <a:lnTo>
                    <a:pt x="45" y="0"/>
                  </a:lnTo>
                  <a:lnTo>
                    <a:pt x="50" y="0"/>
                  </a:lnTo>
                  <a:lnTo>
                    <a:pt x="55" y="0"/>
                  </a:lnTo>
                  <a:lnTo>
                    <a:pt x="60" y="1"/>
                  </a:lnTo>
                  <a:lnTo>
                    <a:pt x="70" y="9"/>
                  </a:lnTo>
                  <a:lnTo>
                    <a:pt x="75" y="19"/>
                  </a:lnTo>
                  <a:lnTo>
                    <a:pt x="76" y="29"/>
                  </a:lnTo>
                  <a:lnTo>
                    <a:pt x="75" y="38"/>
                  </a:lnTo>
                  <a:lnTo>
                    <a:pt x="118" y="24"/>
                  </a:lnTo>
                  <a:lnTo>
                    <a:pt x="127" y="21"/>
                  </a:lnTo>
                  <a:lnTo>
                    <a:pt x="133" y="19"/>
                  </a:lnTo>
                  <a:lnTo>
                    <a:pt x="140" y="15"/>
                  </a:lnTo>
                  <a:lnTo>
                    <a:pt x="143" y="10"/>
                  </a:lnTo>
                  <a:lnTo>
                    <a:pt x="146" y="11"/>
                  </a:lnTo>
                  <a:lnTo>
                    <a:pt x="137" y="28"/>
                  </a:lnTo>
                  <a:lnTo>
                    <a:pt x="130" y="36"/>
                  </a:lnTo>
                  <a:lnTo>
                    <a:pt x="121" y="41"/>
                  </a:lnTo>
                  <a:lnTo>
                    <a:pt x="110" y="45"/>
                  </a:lnTo>
                  <a:lnTo>
                    <a:pt x="71" y="55"/>
                  </a:lnTo>
                  <a:lnTo>
                    <a:pt x="66" y="66"/>
                  </a:lnTo>
                  <a:lnTo>
                    <a:pt x="107" y="84"/>
                  </a:lnTo>
                  <a:lnTo>
                    <a:pt x="117" y="70"/>
                  </a:lnTo>
                  <a:lnTo>
                    <a:pt x="120" y="71"/>
                  </a:lnTo>
                  <a:lnTo>
                    <a:pt x="100" y="120"/>
                  </a:lnTo>
                  <a:lnTo>
                    <a:pt x="97" y="118"/>
                  </a:lnTo>
                  <a:close/>
                </a:path>
              </a:pathLst>
            </a:custGeom>
            <a:solidFill>
              <a:schemeClr val="bg1"/>
            </a:solidFill>
            <a:ln w="9525">
              <a:noFill/>
              <a:round/>
              <a:headEnd/>
              <a:tailEnd/>
            </a:ln>
          </p:spPr>
          <p:txBody>
            <a:bodyPr/>
            <a:lstStyle/>
            <a:p>
              <a:endParaRPr lang="en-US"/>
            </a:p>
          </p:txBody>
        </p:sp>
        <p:sp>
          <p:nvSpPr>
            <p:cNvPr id="37105" name="Freeform 168"/>
            <p:cNvSpPr>
              <a:spLocks noChangeAspect="1"/>
            </p:cNvSpPr>
            <p:nvPr/>
          </p:nvSpPr>
          <p:spPr bwMode="auto">
            <a:xfrm>
              <a:off x="3456" y="1271"/>
              <a:ext cx="31" cy="9"/>
            </a:xfrm>
            <a:custGeom>
              <a:avLst/>
              <a:gdLst>
                <a:gd name="T0" fmla="*/ 50734473 w 47"/>
                <a:gd name="T1" fmla="*/ 457 h 47"/>
                <a:gd name="T2" fmla="*/ 50734473 w 47"/>
                <a:gd name="T3" fmla="*/ 331 h 47"/>
                <a:gd name="T4" fmla="*/ 50734473 w 47"/>
                <a:gd name="T5" fmla="*/ 214 h 47"/>
                <a:gd name="T6" fmla="*/ 50734473 w 47"/>
                <a:gd name="T7" fmla="*/ 107 h 47"/>
                <a:gd name="T8" fmla="*/ 50734473 w 47"/>
                <a:gd name="T9" fmla="*/ 19 h 47"/>
                <a:gd name="T10" fmla="*/ 50734473 w 47"/>
                <a:gd name="T11" fmla="*/ 0 h 47"/>
                <a:gd name="T12" fmla="*/ 50734473 w 47"/>
                <a:gd name="T13" fmla="*/ 19 h 47"/>
                <a:gd name="T14" fmla="*/ 50734473 w 47"/>
                <a:gd name="T15" fmla="*/ 68 h 47"/>
                <a:gd name="T16" fmla="*/ 50734473 w 47"/>
                <a:gd name="T17" fmla="*/ 146 h 47"/>
                <a:gd name="T18" fmla="*/ 50734473 w 47"/>
                <a:gd name="T19" fmla="*/ 175 h 47"/>
                <a:gd name="T20" fmla="*/ 50734473 w 47"/>
                <a:gd name="T21" fmla="*/ 214 h 47"/>
                <a:gd name="T22" fmla="*/ 27119657 w 47"/>
                <a:gd name="T23" fmla="*/ 253 h 47"/>
                <a:gd name="T24" fmla="*/ 0 w 47"/>
                <a:gd name="T25" fmla="*/ 272 h 47"/>
                <a:gd name="T26" fmla="*/ 50734473 w 47"/>
                <a:gd name="T27" fmla="*/ 45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47"/>
                <a:gd name="T44" fmla="*/ 47 w 47"/>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47">
                  <a:moveTo>
                    <a:pt x="44" y="47"/>
                  </a:moveTo>
                  <a:lnTo>
                    <a:pt x="46" y="34"/>
                  </a:lnTo>
                  <a:lnTo>
                    <a:pt x="47" y="22"/>
                  </a:lnTo>
                  <a:lnTo>
                    <a:pt x="44" y="11"/>
                  </a:lnTo>
                  <a:lnTo>
                    <a:pt x="32" y="2"/>
                  </a:lnTo>
                  <a:lnTo>
                    <a:pt x="22" y="0"/>
                  </a:lnTo>
                  <a:lnTo>
                    <a:pt x="15" y="2"/>
                  </a:lnTo>
                  <a:lnTo>
                    <a:pt x="9" y="7"/>
                  </a:lnTo>
                  <a:lnTo>
                    <a:pt x="4" y="15"/>
                  </a:lnTo>
                  <a:lnTo>
                    <a:pt x="2" y="18"/>
                  </a:lnTo>
                  <a:lnTo>
                    <a:pt x="2" y="22"/>
                  </a:lnTo>
                  <a:lnTo>
                    <a:pt x="1" y="26"/>
                  </a:lnTo>
                  <a:lnTo>
                    <a:pt x="0" y="28"/>
                  </a:lnTo>
                  <a:lnTo>
                    <a:pt x="44" y="47"/>
                  </a:lnTo>
                  <a:close/>
                </a:path>
              </a:pathLst>
            </a:custGeom>
            <a:solidFill>
              <a:schemeClr val="tx1"/>
            </a:solidFill>
            <a:ln w="9525">
              <a:noFill/>
              <a:round/>
              <a:headEnd/>
              <a:tailEnd/>
            </a:ln>
          </p:spPr>
          <p:txBody>
            <a:bodyPr/>
            <a:lstStyle/>
            <a:p>
              <a:endParaRPr lang="en-US"/>
            </a:p>
          </p:txBody>
        </p:sp>
        <p:sp>
          <p:nvSpPr>
            <p:cNvPr id="37106" name="Freeform 169"/>
            <p:cNvSpPr>
              <a:spLocks noChangeAspect="1"/>
            </p:cNvSpPr>
            <p:nvPr/>
          </p:nvSpPr>
          <p:spPr bwMode="auto">
            <a:xfrm>
              <a:off x="3456" y="1271"/>
              <a:ext cx="29" cy="9"/>
            </a:xfrm>
            <a:custGeom>
              <a:avLst/>
              <a:gdLst>
                <a:gd name="T0" fmla="*/ 50400696 w 44"/>
                <a:gd name="T1" fmla="*/ 301 h 47"/>
                <a:gd name="T2" fmla="*/ 50400696 w 44"/>
                <a:gd name="T3" fmla="*/ 263 h 47"/>
                <a:gd name="T4" fmla="*/ 50400696 w 44"/>
                <a:gd name="T5" fmla="*/ 224 h 47"/>
                <a:gd name="T6" fmla="*/ 50400696 w 44"/>
                <a:gd name="T7" fmla="*/ 195 h 47"/>
                <a:gd name="T8" fmla="*/ 50400696 w 44"/>
                <a:gd name="T9" fmla="*/ 165 h 47"/>
                <a:gd name="T10" fmla="*/ 50400696 w 44"/>
                <a:gd name="T11" fmla="*/ 97 h 47"/>
                <a:gd name="T12" fmla="*/ 50400696 w 44"/>
                <a:gd name="T13" fmla="*/ 49 h 47"/>
                <a:gd name="T14" fmla="*/ 50400696 w 44"/>
                <a:gd name="T15" fmla="*/ 19 h 47"/>
                <a:gd name="T16" fmla="*/ 50400696 w 44"/>
                <a:gd name="T17" fmla="*/ 19 h 47"/>
                <a:gd name="T18" fmla="*/ 50400696 w 44"/>
                <a:gd name="T19" fmla="*/ 19 h 47"/>
                <a:gd name="T20" fmla="*/ 50400696 w 44"/>
                <a:gd name="T21" fmla="*/ 19 h 47"/>
                <a:gd name="T22" fmla="*/ 50400696 w 44"/>
                <a:gd name="T23" fmla="*/ 19 h 47"/>
                <a:gd name="T24" fmla="*/ 50400696 w 44"/>
                <a:gd name="T25" fmla="*/ 19 h 47"/>
                <a:gd name="T26" fmla="*/ 50400696 w 44"/>
                <a:gd name="T27" fmla="*/ 0 h 47"/>
                <a:gd name="T28" fmla="*/ 50400696 w 44"/>
                <a:gd name="T29" fmla="*/ 19 h 47"/>
                <a:gd name="T30" fmla="*/ 50400696 w 44"/>
                <a:gd name="T31" fmla="*/ 68 h 47"/>
                <a:gd name="T32" fmla="*/ 50400696 w 44"/>
                <a:gd name="T33" fmla="*/ 146 h 47"/>
                <a:gd name="T34" fmla="*/ 50400696 w 44"/>
                <a:gd name="T35" fmla="*/ 175 h 47"/>
                <a:gd name="T36" fmla="*/ 50400696 w 44"/>
                <a:gd name="T37" fmla="*/ 214 h 47"/>
                <a:gd name="T38" fmla="*/ 26876062 w 44"/>
                <a:gd name="T39" fmla="*/ 253 h 47"/>
                <a:gd name="T40" fmla="*/ 0 w 44"/>
                <a:gd name="T41" fmla="*/ 272 h 47"/>
                <a:gd name="T42" fmla="*/ 50400696 w 44"/>
                <a:gd name="T43" fmla="*/ 457 h 47"/>
                <a:gd name="T44" fmla="*/ 50400696 w 44"/>
                <a:gd name="T45" fmla="*/ 457 h 47"/>
                <a:gd name="T46" fmla="*/ 50400696 w 44"/>
                <a:gd name="T47" fmla="*/ 457 h 47"/>
                <a:gd name="T48" fmla="*/ 50400696 w 44"/>
                <a:gd name="T49" fmla="*/ 457 h 47"/>
                <a:gd name="T50" fmla="*/ 50400696 w 44"/>
                <a:gd name="T51" fmla="*/ 447 h 47"/>
                <a:gd name="T52" fmla="*/ 50400696 w 44"/>
                <a:gd name="T53" fmla="*/ 301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7"/>
                <a:gd name="T83" fmla="*/ 44 w 44"/>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7">
                  <a:moveTo>
                    <a:pt x="6" y="31"/>
                  </a:moveTo>
                  <a:lnTo>
                    <a:pt x="7" y="27"/>
                  </a:lnTo>
                  <a:lnTo>
                    <a:pt x="9" y="23"/>
                  </a:lnTo>
                  <a:lnTo>
                    <a:pt x="9" y="20"/>
                  </a:lnTo>
                  <a:lnTo>
                    <a:pt x="10" y="17"/>
                  </a:lnTo>
                  <a:lnTo>
                    <a:pt x="14" y="10"/>
                  </a:lnTo>
                  <a:lnTo>
                    <a:pt x="20" y="5"/>
                  </a:lnTo>
                  <a:lnTo>
                    <a:pt x="26" y="2"/>
                  </a:lnTo>
                  <a:lnTo>
                    <a:pt x="34" y="2"/>
                  </a:lnTo>
                  <a:lnTo>
                    <a:pt x="32" y="2"/>
                  </a:lnTo>
                  <a:lnTo>
                    <a:pt x="22" y="0"/>
                  </a:lnTo>
                  <a:lnTo>
                    <a:pt x="15" y="2"/>
                  </a:lnTo>
                  <a:lnTo>
                    <a:pt x="9" y="7"/>
                  </a:lnTo>
                  <a:lnTo>
                    <a:pt x="4" y="15"/>
                  </a:lnTo>
                  <a:lnTo>
                    <a:pt x="2" y="18"/>
                  </a:lnTo>
                  <a:lnTo>
                    <a:pt x="2" y="22"/>
                  </a:lnTo>
                  <a:lnTo>
                    <a:pt x="1" y="26"/>
                  </a:lnTo>
                  <a:lnTo>
                    <a:pt x="0" y="28"/>
                  </a:lnTo>
                  <a:lnTo>
                    <a:pt x="44" y="47"/>
                  </a:lnTo>
                  <a:lnTo>
                    <a:pt x="44" y="46"/>
                  </a:lnTo>
                  <a:lnTo>
                    <a:pt x="6" y="31"/>
                  </a:lnTo>
                  <a:close/>
                </a:path>
              </a:pathLst>
            </a:custGeom>
            <a:solidFill>
              <a:srgbClr val="000000"/>
            </a:solidFill>
            <a:ln w="9525">
              <a:noFill/>
              <a:round/>
              <a:headEnd/>
              <a:tailEnd/>
            </a:ln>
          </p:spPr>
          <p:txBody>
            <a:bodyPr/>
            <a:lstStyle/>
            <a:p>
              <a:endParaRPr lang="en-US"/>
            </a:p>
          </p:txBody>
        </p:sp>
        <p:sp>
          <p:nvSpPr>
            <p:cNvPr id="37107" name="Freeform 170"/>
            <p:cNvSpPr>
              <a:spLocks noChangeAspect="1"/>
            </p:cNvSpPr>
            <p:nvPr/>
          </p:nvSpPr>
          <p:spPr bwMode="auto">
            <a:xfrm>
              <a:off x="3473" y="1249"/>
              <a:ext cx="80" cy="20"/>
            </a:xfrm>
            <a:custGeom>
              <a:avLst/>
              <a:gdLst>
                <a:gd name="T0" fmla="*/ 60230438 w 119"/>
                <a:gd name="T1" fmla="*/ 289 h 116"/>
                <a:gd name="T2" fmla="*/ 60230438 w 119"/>
                <a:gd name="T3" fmla="*/ 268 h 116"/>
                <a:gd name="T4" fmla="*/ 60230438 w 119"/>
                <a:gd name="T5" fmla="*/ 196 h 116"/>
                <a:gd name="T6" fmla="*/ 60230438 w 119"/>
                <a:gd name="T7" fmla="*/ 240 h 116"/>
                <a:gd name="T8" fmla="*/ 0 w 119"/>
                <a:gd name="T9" fmla="*/ 237 h 116"/>
                <a:gd name="T10" fmla="*/ 60230438 w 119"/>
                <a:gd name="T11" fmla="*/ 91 h 116"/>
                <a:gd name="T12" fmla="*/ 60230438 w 119"/>
                <a:gd name="T13" fmla="*/ 69 h 116"/>
                <a:gd name="T14" fmla="*/ 60230438 w 119"/>
                <a:gd name="T15" fmla="*/ 50 h 116"/>
                <a:gd name="T16" fmla="*/ 60230438 w 119"/>
                <a:gd name="T17" fmla="*/ 30 h 116"/>
                <a:gd name="T18" fmla="*/ 60230438 w 119"/>
                <a:gd name="T19" fmla="*/ 17 h 116"/>
                <a:gd name="T20" fmla="*/ 60230438 w 119"/>
                <a:gd name="T21" fmla="*/ 8 h 116"/>
                <a:gd name="T22" fmla="*/ 60230438 w 119"/>
                <a:gd name="T23" fmla="*/ 0 h 116"/>
                <a:gd name="T24" fmla="*/ 60230438 w 119"/>
                <a:gd name="T25" fmla="*/ 0 h 116"/>
                <a:gd name="T26" fmla="*/ 60230438 w 119"/>
                <a:gd name="T27" fmla="*/ 6 h 116"/>
                <a:gd name="T28" fmla="*/ 60230438 w 119"/>
                <a:gd name="T29" fmla="*/ 22 h 116"/>
                <a:gd name="T30" fmla="*/ 60230438 w 119"/>
                <a:gd name="T31" fmla="*/ 50 h 116"/>
                <a:gd name="T32" fmla="*/ 60230438 w 119"/>
                <a:gd name="T33" fmla="*/ 91 h 116"/>
                <a:gd name="T34" fmla="*/ 60230438 w 119"/>
                <a:gd name="T35" fmla="*/ 138 h 116"/>
                <a:gd name="T36" fmla="*/ 60230438 w 119"/>
                <a:gd name="T37" fmla="*/ 149 h 116"/>
                <a:gd name="T38" fmla="*/ 60230438 w 119"/>
                <a:gd name="T39" fmla="*/ 155 h 116"/>
                <a:gd name="T40" fmla="*/ 60230438 w 119"/>
                <a:gd name="T41" fmla="*/ 166 h 116"/>
                <a:gd name="T42" fmla="*/ 60230438 w 119"/>
                <a:gd name="T43" fmla="*/ 174 h 116"/>
                <a:gd name="T44" fmla="*/ 60230438 w 119"/>
                <a:gd name="T45" fmla="*/ 166 h 116"/>
                <a:gd name="T46" fmla="*/ 60230438 w 119"/>
                <a:gd name="T47" fmla="*/ 152 h 116"/>
                <a:gd name="T48" fmla="*/ 60230438 w 119"/>
                <a:gd name="T49" fmla="*/ 141 h 116"/>
                <a:gd name="T50" fmla="*/ 60230438 w 119"/>
                <a:gd name="T51" fmla="*/ 127 h 116"/>
                <a:gd name="T52" fmla="*/ 60230438 w 119"/>
                <a:gd name="T53" fmla="*/ 119 h 116"/>
                <a:gd name="T54" fmla="*/ 60230438 w 119"/>
                <a:gd name="T55" fmla="*/ 91 h 116"/>
                <a:gd name="T56" fmla="*/ 60230438 w 119"/>
                <a:gd name="T57" fmla="*/ 72 h 116"/>
                <a:gd name="T58" fmla="*/ 60230438 w 119"/>
                <a:gd name="T59" fmla="*/ 58 h 116"/>
                <a:gd name="T60" fmla="*/ 60230438 w 119"/>
                <a:gd name="T61" fmla="*/ 52 h 116"/>
                <a:gd name="T62" fmla="*/ 60230438 w 119"/>
                <a:gd name="T63" fmla="*/ 50 h 116"/>
                <a:gd name="T64" fmla="*/ 60230438 w 119"/>
                <a:gd name="T65" fmla="*/ 55 h 116"/>
                <a:gd name="T66" fmla="*/ 60230438 w 119"/>
                <a:gd name="T67" fmla="*/ 72 h 116"/>
                <a:gd name="T68" fmla="*/ 60230438 w 119"/>
                <a:gd name="T69" fmla="*/ 105 h 116"/>
                <a:gd name="T70" fmla="*/ 60230438 w 119"/>
                <a:gd name="T71" fmla="*/ 113 h 116"/>
                <a:gd name="T72" fmla="*/ 60230438 w 119"/>
                <a:gd name="T73" fmla="*/ 124 h 116"/>
                <a:gd name="T74" fmla="*/ 60230438 w 119"/>
                <a:gd name="T75" fmla="*/ 135 h 116"/>
                <a:gd name="T76" fmla="*/ 60230438 w 119"/>
                <a:gd name="T77" fmla="*/ 146 h 116"/>
                <a:gd name="T78" fmla="*/ 60230438 w 119"/>
                <a:gd name="T79" fmla="*/ 218 h 116"/>
                <a:gd name="T80" fmla="*/ 60230438 w 119"/>
                <a:gd name="T81" fmla="*/ 166 h 116"/>
                <a:gd name="T82" fmla="*/ 60230438 w 119"/>
                <a:gd name="T83" fmla="*/ 168 h 116"/>
                <a:gd name="T84" fmla="*/ 60230438 w 119"/>
                <a:gd name="T85" fmla="*/ 289 h 116"/>
                <a:gd name="T86" fmla="*/ 60230438 w 119"/>
                <a:gd name="T87" fmla="*/ 289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16"/>
                <a:gd name="T134" fmla="*/ 119 w 11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16">
                  <a:moveTo>
                    <a:pt x="101" y="116"/>
                  </a:moveTo>
                  <a:lnTo>
                    <a:pt x="102" y="97"/>
                  </a:lnTo>
                  <a:lnTo>
                    <a:pt x="11" y="71"/>
                  </a:lnTo>
                  <a:lnTo>
                    <a:pt x="2" y="87"/>
                  </a:lnTo>
                  <a:lnTo>
                    <a:pt x="0" y="86"/>
                  </a:lnTo>
                  <a:lnTo>
                    <a:pt x="15" y="33"/>
                  </a:lnTo>
                  <a:lnTo>
                    <a:pt x="17" y="25"/>
                  </a:lnTo>
                  <a:lnTo>
                    <a:pt x="20" y="18"/>
                  </a:lnTo>
                  <a:lnTo>
                    <a:pt x="24" y="11"/>
                  </a:lnTo>
                  <a:lnTo>
                    <a:pt x="29" y="6"/>
                  </a:lnTo>
                  <a:lnTo>
                    <a:pt x="32" y="3"/>
                  </a:lnTo>
                  <a:lnTo>
                    <a:pt x="39" y="0"/>
                  </a:lnTo>
                  <a:lnTo>
                    <a:pt x="45" y="0"/>
                  </a:lnTo>
                  <a:lnTo>
                    <a:pt x="52" y="2"/>
                  </a:lnTo>
                  <a:lnTo>
                    <a:pt x="63" y="8"/>
                  </a:lnTo>
                  <a:lnTo>
                    <a:pt x="71" y="18"/>
                  </a:lnTo>
                  <a:lnTo>
                    <a:pt x="72" y="33"/>
                  </a:lnTo>
                  <a:lnTo>
                    <a:pt x="70" y="50"/>
                  </a:lnTo>
                  <a:lnTo>
                    <a:pt x="68" y="54"/>
                  </a:lnTo>
                  <a:lnTo>
                    <a:pt x="67" y="56"/>
                  </a:lnTo>
                  <a:lnTo>
                    <a:pt x="66" y="60"/>
                  </a:lnTo>
                  <a:lnTo>
                    <a:pt x="65" y="63"/>
                  </a:lnTo>
                  <a:lnTo>
                    <a:pt x="62" y="60"/>
                  </a:lnTo>
                  <a:lnTo>
                    <a:pt x="63" y="55"/>
                  </a:lnTo>
                  <a:lnTo>
                    <a:pt x="63" y="51"/>
                  </a:lnTo>
                  <a:lnTo>
                    <a:pt x="65" y="46"/>
                  </a:lnTo>
                  <a:lnTo>
                    <a:pt x="65" y="43"/>
                  </a:lnTo>
                  <a:lnTo>
                    <a:pt x="63" y="33"/>
                  </a:lnTo>
                  <a:lnTo>
                    <a:pt x="58" y="26"/>
                  </a:lnTo>
                  <a:lnTo>
                    <a:pt x="52" y="21"/>
                  </a:lnTo>
                  <a:lnTo>
                    <a:pt x="46" y="19"/>
                  </a:lnTo>
                  <a:lnTo>
                    <a:pt x="37" y="18"/>
                  </a:lnTo>
                  <a:lnTo>
                    <a:pt x="30" y="20"/>
                  </a:lnTo>
                  <a:lnTo>
                    <a:pt x="24" y="26"/>
                  </a:lnTo>
                  <a:lnTo>
                    <a:pt x="19" y="38"/>
                  </a:lnTo>
                  <a:lnTo>
                    <a:pt x="17" y="41"/>
                  </a:lnTo>
                  <a:lnTo>
                    <a:pt x="17" y="45"/>
                  </a:lnTo>
                  <a:lnTo>
                    <a:pt x="16" y="49"/>
                  </a:lnTo>
                  <a:lnTo>
                    <a:pt x="16" y="53"/>
                  </a:lnTo>
                  <a:lnTo>
                    <a:pt x="107" y="79"/>
                  </a:lnTo>
                  <a:lnTo>
                    <a:pt x="117" y="60"/>
                  </a:lnTo>
                  <a:lnTo>
                    <a:pt x="119" y="61"/>
                  </a:lnTo>
                  <a:lnTo>
                    <a:pt x="103" y="116"/>
                  </a:lnTo>
                  <a:lnTo>
                    <a:pt x="101" y="116"/>
                  </a:lnTo>
                  <a:close/>
                </a:path>
              </a:pathLst>
            </a:custGeom>
            <a:solidFill>
              <a:schemeClr val="bg1"/>
            </a:solidFill>
            <a:ln w="9525">
              <a:noFill/>
              <a:round/>
              <a:headEnd/>
              <a:tailEnd/>
            </a:ln>
          </p:spPr>
          <p:txBody>
            <a:bodyPr/>
            <a:lstStyle/>
            <a:p>
              <a:endParaRPr lang="en-US"/>
            </a:p>
          </p:txBody>
        </p:sp>
        <p:sp>
          <p:nvSpPr>
            <p:cNvPr id="37108" name="Freeform 171"/>
            <p:cNvSpPr>
              <a:spLocks noChangeAspect="1"/>
            </p:cNvSpPr>
            <p:nvPr/>
          </p:nvSpPr>
          <p:spPr bwMode="auto">
            <a:xfrm>
              <a:off x="3496" y="1235"/>
              <a:ext cx="76" cy="13"/>
            </a:xfrm>
            <a:custGeom>
              <a:avLst/>
              <a:gdLst>
                <a:gd name="T0" fmla="*/ 65507183 w 112"/>
                <a:gd name="T1" fmla="*/ 6 h 84"/>
                <a:gd name="T2" fmla="*/ 65507183 w 112"/>
                <a:gd name="T3" fmla="*/ 6 h 84"/>
                <a:gd name="T4" fmla="*/ 65507183 w 112"/>
                <a:gd name="T5" fmla="*/ 8 h 84"/>
                <a:gd name="T6" fmla="*/ 65507183 w 112"/>
                <a:gd name="T7" fmla="*/ 14 h 84"/>
                <a:gd name="T8" fmla="*/ 65507183 w 112"/>
                <a:gd name="T9" fmla="*/ 22 h 84"/>
                <a:gd name="T10" fmla="*/ 65507183 w 112"/>
                <a:gd name="T11" fmla="*/ 28 h 84"/>
                <a:gd name="T12" fmla="*/ 65507183 w 112"/>
                <a:gd name="T13" fmla="*/ 33 h 84"/>
                <a:gd name="T14" fmla="*/ 65507183 w 112"/>
                <a:gd name="T15" fmla="*/ 37 h 84"/>
                <a:gd name="T16" fmla="*/ 65507183 w 112"/>
                <a:gd name="T17" fmla="*/ 40 h 84"/>
                <a:gd name="T18" fmla="*/ 65507183 w 112"/>
                <a:gd name="T19" fmla="*/ 39 h 84"/>
                <a:gd name="T20" fmla="*/ 65507183 w 112"/>
                <a:gd name="T21" fmla="*/ 35 h 84"/>
                <a:gd name="T22" fmla="*/ 65507183 w 112"/>
                <a:gd name="T23" fmla="*/ 29 h 84"/>
                <a:gd name="T24" fmla="*/ 65507183 w 112"/>
                <a:gd name="T25" fmla="*/ 21 h 84"/>
                <a:gd name="T26" fmla="*/ 65507183 w 112"/>
                <a:gd name="T27" fmla="*/ 15 h 84"/>
                <a:gd name="T28" fmla="*/ 65507183 w 112"/>
                <a:gd name="T29" fmla="*/ 8 h 84"/>
                <a:gd name="T30" fmla="*/ 65507183 w 112"/>
                <a:gd name="T31" fmla="*/ 4 h 84"/>
                <a:gd name="T32" fmla="*/ 65507183 w 112"/>
                <a:gd name="T33" fmla="*/ 4 h 84"/>
                <a:gd name="T34" fmla="*/ 65507183 w 112"/>
                <a:gd name="T35" fmla="*/ 8 h 84"/>
                <a:gd name="T36" fmla="*/ 65507183 w 112"/>
                <a:gd name="T37" fmla="*/ 15 h 84"/>
                <a:gd name="T38" fmla="*/ 65507183 w 112"/>
                <a:gd name="T39" fmla="*/ 25 h 84"/>
                <a:gd name="T40" fmla="*/ 65507183 w 112"/>
                <a:gd name="T41" fmla="*/ 36 h 84"/>
                <a:gd name="T42" fmla="*/ 65507183 w 112"/>
                <a:gd name="T43" fmla="*/ 46 h 84"/>
                <a:gd name="T44" fmla="*/ 65507183 w 112"/>
                <a:gd name="T45" fmla="*/ 54 h 84"/>
                <a:gd name="T46" fmla="*/ 65507183 w 112"/>
                <a:gd name="T47" fmla="*/ 60 h 84"/>
                <a:gd name="T48" fmla="*/ 65507183 w 112"/>
                <a:gd name="T49" fmla="*/ 63 h 84"/>
                <a:gd name="T50" fmla="*/ 65507183 w 112"/>
                <a:gd name="T51" fmla="*/ 60 h 84"/>
                <a:gd name="T52" fmla="*/ 65507183 w 112"/>
                <a:gd name="T53" fmla="*/ 57 h 84"/>
                <a:gd name="T54" fmla="*/ 65507183 w 112"/>
                <a:gd name="T55" fmla="*/ 57 h 84"/>
                <a:gd name="T56" fmla="*/ 65507183 w 112"/>
                <a:gd name="T57" fmla="*/ 57 h 84"/>
                <a:gd name="T58" fmla="*/ 65507183 w 112"/>
                <a:gd name="T59" fmla="*/ 56 h 84"/>
                <a:gd name="T60" fmla="*/ 65507183 w 112"/>
                <a:gd name="T61" fmla="*/ 54 h 84"/>
                <a:gd name="T62" fmla="*/ 65507183 w 112"/>
                <a:gd name="T63" fmla="*/ 52 h 84"/>
                <a:gd name="T64" fmla="*/ 65507183 w 112"/>
                <a:gd name="T65" fmla="*/ 50 h 84"/>
                <a:gd name="T66" fmla="*/ 65507183 w 112"/>
                <a:gd name="T67" fmla="*/ 45 h 84"/>
                <a:gd name="T68" fmla="*/ 65507183 w 112"/>
                <a:gd name="T69" fmla="*/ 39 h 84"/>
                <a:gd name="T70" fmla="*/ 65507183 w 112"/>
                <a:gd name="T71" fmla="*/ 31 h 84"/>
                <a:gd name="T72" fmla="*/ 65507183 w 112"/>
                <a:gd name="T73" fmla="*/ 24 h 84"/>
                <a:gd name="T74" fmla="*/ 65507183 w 112"/>
                <a:gd name="T75" fmla="*/ 20 h 84"/>
                <a:gd name="T76" fmla="*/ 65507183 w 112"/>
                <a:gd name="T77" fmla="*/ 17 h 84"/>
                <a:gd name="T78" fmla="*/ 65507183 w 112"/>
                <a:gd name="T79" fmla="*/ 17 h 84"/>
                <a:gd name="T80" fmla="*/ 65507183 w 112"/>
                <a:gd name="T81" fmla="*/ 21 h 84"/>
                <a:gd name="T82" fmla="*/ 65507183 w 112"/>
                <a:gd name="T83" fmla="*/ 27 h 84"/>
                <a:gd name="T84" fmla="*/ 65507183 w 112"/>
                <a:gd name="T85" fmla="*/ 35 h 84"/>
                <a:gd name="T86" fmla="*/ 65507183 w 112"/>
                <a:gd name="T87" fmla="*/ 41 h 84"/>
                <a:gd name="T88" fmla="*/ 65507183 w 112"/>
                <a:gd name="T89" fmla="*/ 48 h 84"/>
                <a:gd name="T90" fmla="*/ 65507183 w 112"/>
                <a:gd name="T91" fmla="*/ 51 h 84"/>
                <a:gd name="T92" fmla="*/ 65507183 w 112"/>
                <a:gd name="T93" fmla="*/ 51 h 84"/>
                <a:gd name="T94" fmla="*/ 65507183 w 112"/>
                <a:gd name="T95" fmla="*/ 48 h 84"/>
                <a:gd name="T96" fmla="*/ 65507183 w 112"/>
                <a:gd name="T97" fmla="*/ 42 h 84"/>
                <a:gd name="T98" fmla="*/ 0 w 112"/>
                <a:gd name="T99" fmla="*/ 32 h 84"/>
                <a:gd name="T100" fmla="*/ 0 w 112"/>
                <a:gd name="T101" fmla="*/ 21 h 84"/>
                <a:gd name="T102" fmla="*/ 65507183 w 112"/>
                <a:gd name="T103" fmla="*/ 14 h 84"/>
                <a:gd name="T104" fmla="*/ 65507183 w 112"/>
                <a:gd name="T105" fmla="*/ 8 h 84"/>
                <a:gd name="T106" fmla="*/ 65507183 w 112"/>
                <a:gd name="T107" fmla="*/ 2 h 84"/>
                <a:gd name="T108" fmla="*/ 65507183 w 112"/>
                <a:gd name="T109" fmla="*/ 0 h 84"/>
                <a:gd name="T110" fmla="*/ 65507183 w 112"/>
                <a:gd name="T111" fmla="*/ 2 h 84"/>
                <a:gd name="T112" fmla="*/ 65507183 w 112"/>
                <a:gd name="T113" fmla="*/ 6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84"/>
                <a:gd name="T173" fmla="*/ 112 w 112"/>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84">
                  <a:moveTo>
                    <a:pt x="37" y="8"/>
                  </a:moveTo>
                  <a:lnTo>
                    <a:pt x="27" y="8"/>
                  </a:lnTo>
                  <a:lnTo>
                    <a:pt x="17" y="11"/>
                  </a:lnTo>
                  <a:lnTo>
                    <a:pt x="9" y="18"/>
                  </a:lnTo>
                  <a:lnTo>
                    <a:pt x="5" y="29"/>
                  </a:lnTo>
                  <a:lnTo>
                    <a:pt x="5" y="37"/>
                  </a:lnTo>
                  <a:lnTo>
                    <a:pt x="7" y="44"/>
                  </a:lnTo>
                  <a:lnTo>
                    <a:pt x="12" y="49"/>
                  </a:lnTo>
                  <a:lnTo>
                    <a:pt x="18" y="53"/>
                  </a:lnTo>
                  <a:lnTo>
                    <a:pt x="27" y="52"/>
                  </a:lnTo>
                  <a:lnTo>
                    <a:pt x="34" y="47"/>
                  </a:lnTo>
                  <a:lnTo>
                    <a:pt x="41" y="38"/>
                  </a:lnTo>
                  <a:lnTo>
                    <a:pt x="48" y="28"/>
                  </a:lnTo>
                  <a:lnTo>
                    <a:pt x="56" y="20"/>
                  </a:lnTo>
                  <a:lnTo>
                    <a:pt x="64" y="11"/>
                  </a:lnTo>
                  <a:lnTo>
                    <a:pt x="74" y="6"/>
                  </a:lnTo>
                  <a:lnTo>
                    <a:pt x="87" y="6"/>
                  </a:lnTo>
                  <a:lnTo>
                    <a:pt x="98" y="11"/>
                  </a:lnTo>
                  <a:lnTo>
                    <a:pt x="107" y="20"/>
                  </a:lnTo>
                  <a:lnTo>
                    <a:pt x="112" y="33"/>
                  </a:lnTo>
                  <a:lnTo>
                    <a:pt x="110" y="48"/>
                  </a:lnTo>
                  <a:lnTo>
                    <a:pt x="108" y="61"/>
                  </a:lnTo>
                  <a:lnTo>
                    <a:pt x="103" y="72"/>
                  </a:lnTo>
                  <a:lnTo>
                    <a:pt x="98" y="79"/>
                  </a:lnTo>
                  <a:lnTo>
                    <a:pt x="94" y="84"/>
                  </a:lnTo>
                  <a:lnTo>
                    <a:pt x="64" y="79"/>
                  </a:lnTo>
                  <a:lnTo>
                    <a:pt x="64" y="76"/>
                  </a:lnTo>
                  <a:lnTo>
                    <a:pt x="71" y="76"/>
                  </a:lnTo>
                  <a:lnTo>
                    <a:pt x="77" y="76"/>
                  </a:lnTo>
                  <a:lnTo>
                    <a:pt x="83" y="74"/>
                  </a:lnTo>
                  <a:lnTo>
                    <a:pt x="89" y="72"/>
                  </a:lnTo>
                  <a:lnTo>
                    <a:pt x="94" y="69"/>
                  </a:lnTo>
                  <a:lnTo>
                    <a:pt x="99" y="66"/>
                  </a:lnTo>
                  <a:lnTo>
                    <a:pt x="102" y="59"/>
                  </a:lnTo>
                  <a:lnTo>
                    <a:pt x="104" y="51"/>
                  </a:lnTo>
                  <a:lnTo>
                    <a:pt x="105" y="41"/>
                  </a:lnTo>
                  <a:lnTo>
                    <a:pt x="103" y="32"/>
                  </a:lnTo>
                  <a:lnTo>
                    <a:pt x="98" y="26"/>
                  </a:lnTo>
                  <a:lnTo>
                    <a:pt x="89" y="22"/>
                  </a:lnTo>
                  <a:lnTo>
                    <a:pt x="80" y="23"/>
                  </a:lnTo>
                  <a:lnTo>
                    <a:pt x="73" y="28"/>
                  </a:lnTo>
                  <a:lnTo>
                    <a:pt x="66" y="36"/>
                  </a:lnTo>
                  <a:lnTo>
                    <a:pt x="59" y="46"/>
                  </a:lnTo>
                  <a:lnTo>
                    <a:pt x="52" y="54"/>
                  </a:lnTo>
                  <a:lnTo>
                    <a:pt x="43" y="63"/>
                  </a:lnTo>
                  <a:lnTo>
                    <a:pt x="33" y="68"/>
                  </a:lnTo>
                  <a:lnTo>
                    <a:pt x="22" y="68"/>
                  </a:lnTo>
                  <a:lnTo>
                    <a:pt x="11" y="64"/>
                  </a:lnTo>
                  <a:lnTo>
                    <a:pt x="3" y="56"/>
                  </a:lnTo>
                  <a:lnTo>
                    <a:pt x="0" y="43"/>
                  </a:lnTo>
                  <a:lnTo>
                    <a:pt x="0" y="28"/>
                  </a:lnTo>
                  <a:lnTo>
                    <a:pt x="2" y="18"/>
                  </a:lnTo>
                  <a:lnTo>
                    <a:pt x="6" y="10"/>
                  </a:lnTo>
                  <a:lnTo>
                    <a:pt x="9" y="3"/>
                  </a:lnTo>
                  <a:lnTo>
                    <a:pt x="12" y="0"/>
                  </a:lnTo>
                  <a:lnTo>
                    <a:pt x="38" y="3"/>
                  </a:lnTo>
                  <a:lnTo>
                    <a:pt x="37" y="8"/>
                  </a:lnTo>
                  <a:close/>
                </a:path>
              </a:pathLst>
            </a:custGeom>
            <a:solidFill>
              <a:schemeClr val="bg1"/>
            </a:solidFill>
            <a:ln w="9525">
              <a:noFill/>
              <a:round/>
              <a:headEnd/>
              <a:tailEnd/>
            </a:ln>
          </p:spPr>
          <p:txBody>
            <a:bodyPr/>
            <a:lstStyle/>
            <a:p>
              <a:endParaRPr lang="en-US"/>
            </a:p>
          </p:txBody>
        </p:sp>
        <p:sp>
          <p:nvSpPr>
            <p:cNvPr id="37109" name="Freeform 172"/>
            <p:cNvSpPr>
              <a:spLocks noChangeAspect="1"/>
            </p:cNvSpPr>
            <p:nvPr/>
          </p:nvSpPr>
          <p:spPr bwMode="auto">
            <a:xfrm>
              <a:off x="2159" y="1204"/>
              <a:ext cx="40" cy="15"/>
            </a:xfrm>
            <a:custGeom>
              <a:avLst/>
              <a:gdLst>
                <a:gd name="T0" fmla="*/ 48139340 w 61"/>
                <a:gd name="T1" fmla="*/ 0 h 84"/>
                <a:gd name="T2" fmla="*/ 48139340 w 61"/>
                <a:gd name="T3" fmla="*/ 8 h 84"/>
                <a:gd name="T4" fmla="*/ 48139340 w 61"/>
                <a:gd name="T5" fmla="*/ 34 h 84"/>
                <a:gd name="T6" fmla="*/ 0 w 61"/>
                <a:gd name="T7" fmla="*/ 71 h 84"/>
                <a:gd name="T8" fmla="*/ 0 w 61"/>
                <a:gd name="T9" fmla="*/ 109 h 84"/>
                <a:gd name="T10" fmla="*/ 48139340 w 61"/>
                <a:gd name="T11" fmla="*/ 135 h 84"/>
                <a:gd name="T12" fmla="*/ 48139340 w 61"/>
                <a:gd name="T13" fmla="*/ 156 h 84"/>
                <a:gd name="T14" fmla="*/ 48139340 w 61"/>
                <a:gd name="T15" fmla="*/ 172 h 84"/>
                <a:gd name="T16" fmla="*/ 48139340 w 61"/>
                <a:gd name="T17" fmla="*/ 177 h 84"/>
                <a:gd name="T18" fmla="*/ 48139340 w 61"/>
                <a:gd name="T19" fmla="*/ 244 h 84"/>
                <a:gd name="T20" fmla="*/ 48139340 w 61"/>
                <a:gd name="T21" fmla="*/ 353 h 84"/>
                <a:gd name="T22" fmla="*/ 48139340 w 61"/>
                <a:gd name="T23" fmla="*/ 320 h 84"/>
                <a:gd name="T24" fmla="*/ 48139340 w 61"/>
                <a:gd name="T25" fmla="*/ 307 h 84"/>
                <a:gd name="T26" fmla="*/ 48139340 w 61"/>
                <a:gd name="T27" fmla="*/ 278 h 84"/>
                <a:gd name="T28" fmla="*/ 48139340 w 61"/>
                <a:gd name="T29" fmla="*/ 240 h 84"/>
                <a:gd name="T30" fmla="*/ 48139340 w 61"/>
                <a:gd name="T31" fmla="*/ 206 h 84"/>
                <a:gd name="T32" fmla="*/ 48139340 w 61"/>
                <a:gd name="T33" fmla="*/ 194 h 84"/>
                <a:gd name="T34" fmla="*/ 48139340 w 61"/>
                <a:gd name="T35" fmla="*/ 189 h 84"/>
                <a:gd name="T36" fmla="*/ 48139340 w 61"/>
                <a:gd name="T37" fmla="*/ 194 h 84"/>
                <a:gd name="T38" fmla="*/ 48139340 w 61"/>
                <a:gd name="T39" fmla="*/ 194 h 84"/>
                <a:gd name="T40" fmla="*/ 48139340 w 61"/>
                <a:gd name="T41" fmla="*/ 118 h 84"/>
                <a:gd name="T42" fmla="*/ 48139340 w 61"/>
                <a:gd name="T43" fmla="*/ 114 h 84"/>
                <a:gd name="T44" fmla="*/ 48139340 w 61"/>
                <a:gd name="T45" fmla="*/ 105 h 84"/>
                <a:gd name="T46" fmla="*/ 48139340 w 61"/>
                <a:gd name="T47" fmla="*/ 93 h 84"/>
                <a:gd name="T48" fmla="*/ 48139340 w 61"/>
                <a:gd name="T49" fmla="*/ 84 h 84"/>
                <a:gd name="T50" fmla="*/ 48139340 w 61"/>
                <a:gd name="T51" fmla="*/ 76 h 84"/>
                <a:gd name="T52" fmla="*/ 48139340 w 61"/>
                <a:gd name="T53" fmla="*/ 67 h 84"/>
                <a:gd name="T54" fmla="*/ 48139340 w 61"/>
                <a:gd name="T55" fmla="*/ 63 h 84"/>
                <a:gd name="T56" fmla="*/ 48139340 w 61"/>
                <a:gd name="T57" fmla="*/ 63 h 84"/>
                <a:gd name="T58" fmla="*/ 48139340 w 61"/>
                <a:gd name="T59" fmla="*/ 0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84"/>
                <a:gd name="T92" fmla="*/ 61 w 61"/>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84">
                  <a:moveTo>
                    <a:pt x="11" y="0"/>
                  </a:moveTo>
                  <a:lnTo>
                    <a:pt x="8" y="2"/>
                  </a:lnTo>
                  <a:lnTo>
                    <a:pt x="3" y="8"/>
                  </a:lnTo>
                  <a:lnTo>
                    <a:pt x="0" y="17"/>
                  </a:lnTo>
                  <a:lnTo>
                    <a:pt x="0" y="26"/>
                  </a:lnTo>
                  <a:lnTo>
                    <a:pt x="3" y="32"/>
                  </a:lnTo>
                  <a:lnTo>
                    <a:pt x="8" y="37"/>
                  </a:lnTo>
                  <a:lnTo>
                    <a:pt x="11" y="41"/>
                  </a:lnTo>
                  <a:lnTo>
                    <a:pt x="12" y="42"/>
                  </a:lnTo>
                  <a:lnTo>
                    <a:pt x="3" y="58"/>
                  </a:lnTo>
                  <a:lnTo>
                    <a:pt x="21" y="84"/>
                  </a:lnTo>
                  <a:lnTo>
                    <a:pt x="28" y="76"/>
                  </a:lnTo>
                  <a:lnTo>
                    <a:pt x="27" y="73"/>
                  </a:lnTo>
                  <a:lnTo>
                    <a:pt x="25" y="66"/>
                  </a:lnTo>
                  <a:lnTo>
                    <a:pt x="25" y="57"/>
                  </a:lnTo>
                  <a:lnTo>
                    <a:pt x="27" y="49"/>
                  </a:lnTo>
                  <a:lnTo>
                    <a:pt x="36" y="46"/>
                  </a:lnTo>
                  <a:lnTo>
                    <a:pt x="47" y="45"/>
                  </a:lnTo>
                  <a:lnTo>
                    <a:pt x="57" y="46"/>
                  </a:lnTo>
                  <a:lnTo>
                    <a:pt x="61" y="46"/>
                  </a:lnTo>
                  <a:lnTo>
                    <a:pt x="53" y="28"/>
                  </a:lnTo>
                  <a:lnTo>
                    <a:pt x="49" y="27"/>
                  </a:lnTo>
                  <a:lnTo>
                    <a:pt x="42" y="25"/>
                  </a:lnTo>
                  <a:lnTo>
                    <a:pt x="32" y="22"/>
                  </a:lnTo>
                  <a:lnTo>
                    <a:pt x="25" y="20"/>
                  </a:lnTo>
                  <a:lnTo>
                    <a:pt x="20" y="18"/>
                  </a:lnTo>
                  <a:lnTo>
                    <a:pt x="17" y="16"/>
                  </a:lnTo>
                  <a:lnTo>
                    <a:pt x="16" y="15"/>
                  </a:lnTo>
                  <a:lnTo>
                    <a:pt x="11" y="0"/>
                  </a:lnTo>
                  <a:close/>
                </a:path>
              </a:pathLst>
            </a:custGeom>
            <a:solidFill>
              <a:schemeClr val="bg1"/>
            </a:solidFill>
            <a:ln w="9525">
              <a:solidFill>
                <a:schemeClr val="bg1"/>
              </a:solidFill>
              <a:round/>
              <a:headEnd/>
              <a:tailEnd/>
            </a:ln>
          </p:spPr>
          <p:txBody>
            <a:bodyPr/>
            <a:lstStyle/>
            <a:p>
              <a:endParaRPr lang="en-US"/>
            </a:p>
          </p:txBody>
        </p:sp>
        <p:sp>
          <p:nvSpPr>
            <p:cNvPr id="37110" name="Freeform 173"/>
            <p:cNvSpPr>
              <a:spLocks noChangeAspect="1"/>
            </p:cNvSpPr>
            <p:nvPr/>
          </p:nvSpPr>
          <p:spPr bwMode="auto">
            <a:xfrm>
              <a:off x="3524" y="1204"/>
              <a:ext cx="42" cy="15"/>
            </a:xfrm>
            <a:custGeom>
              <a:avLst/>
              <a:gdLst>
                <a:gd name="T0" fmla="*/ 74679914 w 61"/>
                <a:gd name="T1" fmla="*/ 0 h 83"/>
                <a:gd name="T2" fmla="*/ 74679914 w 61"/>
                <a:gd name="T3" fmla="*/ 10 h 83"/>
                <a:gd name="T4" fmla="*/ 74679914 w 61"/>
                <a:gd name="T5" fmla="*/ 39 h 83"/>
                <a:gd name="T6" fmla="*/ 74679914 w 61"/>
                <a:gd name="T7" fmla="*/ 83 h 83"/>
                <a:gd name="T8" fmla="*/ 74679914 w 61"/>
                <a:gd name="T9" fmla="*/ 126 h 83"/>
                <a:gd name="T10" fmla="*/ 74679914 w 61"/>
                <a:gd name="T11" fmla="*/ 155 h 83"/>
                <a:gd name="T12" fmla="*/ 74679914 w 61"/>
                <a:gd name="T13" fmla="*/ 180 h 83"/>
                <a:gd name="T14" fmla="*/ 74679914 w 61"/>
                <a:gd name="T15" fmla="*/ 199 h 83"/>
                <a:gd name="T16" fmla="*/ 74679914 w 61"/>
                <a:gd name="T17" fmla="*/ 204 h 83"/>
                <a:gd name="T18" fmla="*/ 74679914 w 61"/>
                <a:gd name="T19" fmla="*/ 277 h 83"/>
                <a:gd name="T20" fmla="*/ 74679914 w 61"/>
                <a:gd name="T21" fmla="*/ 403 h 83"/>
                <a:gd name="T22" fmla="*/ 74679914 w 61"/>
                <a:gd name="T23" fmla="*/ 359 h 83"/>
                <a:gd name="T24" fmla="*/ 74679914 w 61"/>
                <a:gd name="T25" fmla="*/ 350 h 83"/>
                <a:gd name="T26" fmla="*/ 74679914 w 61"/>
                <a:gd name="T27" fmla="*/ 311 h 83"/>
                <a:gd name="T28" fmla="*/ 74679914 w 61"/>
                <a:gd name="T29" fmla="*/ 277 h 83"/>
                <a:gd name="T30" fmla="*/ 74679914 w 61"/>
                <a:gd name="T31" fmla="*/ 238 h 83"/>
                <a:gd name="T32" fmla="*/ 74679914 w 61"/>
                <a:gd name="T33" fmla="*/ 223 h 83"/>
                <a:gd name="T34" fmla="*/ 74679914 w 61"/>
                <a:gd name="T35" fmla="*/ 218 h 83"/>
                <a:gd name="T36" fmla="*/ 74679914 w 61"/>
                <a:gd name="T37" fmla="*/ 218 h 83"/>
                <a:gd name="T38" fmla="*/ 0 w 61"/>
                <a:gd name="T39" fmla="*/ 218 h 83"/>
                <a:gd name="T40" fmla="*/ 74679914 w 61"/>
                <a:gd name="T41" fmla="*/ 131 h 83"/>
                <a:gd name="T42" fmla="*/ 74679914 w 61"/>
                <a:gd name="T43" fmla="*/ 126 h 83"/>
                <a:gd name="T44" fmla="*/ 74679914 w 61"/>
                <a:gd name="T45" fmla="*/ 112 h 83"/>
                <a:gd name="T46" fmla="*/ 74679914 w 61"/>
                <a:gd name="T47" fmla="*/ 102 h 83"/>
                <a:gd name="T48" fmla="*/ 74679914 w 61"/>
                <a:gd name="T49" fmla="*/ 87 h 83"/>
                <a:gd name="T50" fmla="*/ 74679914 w 61"/>
                <a:gd name="T51" fmla="*/ 83 h 83"/>
                <a:gd name="T52" fmla="*/ 74679914 w 61"/>
                <a:gd name="T53" fmla="*/ 78 h 83"/>
                <a:gd name="T54" fmla="*/ 74679914 w 61"/>
                <a:gd name="T55" fmla="*/ 63 h 83"/>
                <a:gd name="T56" fmla="*/ 74679914 w 61"/>
                <a:gd name="T57" fmla="*/ 63 h 83"/>
                <a:gd name="T58" fmla="*/ 74679914 w 61"/>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83"/>
                <a:gd name="T92" fmla="*/ 61 w 61"/>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83">
                  <a:moveTo>
                    <a:pt x="50" y="0"/>
                  </a:moveTo>
                  <a:lnTo>
                    <a:pt x="52" y="2"/>
                  </a:lnTo>
                  <a:lnTo>
                    <a:pt x="57" y="8"/>
                  </a:lnTo>
                  <a:lnTo>
                    <a:pt x="61" y="17"/>
                  </a:lnTo>
                  <a:lnTo>
                    <a:pt x="61" y="26"/>
                  </a:lnTo>
                  <a:lnTo>
                    <a:pt x="57" y="32"/>
                  </a:lnTo>
                  <a:lnTo>
                    <a:pt x="53" y="37"/>
                  </a:lnTo>
                  <a:lnTo>
                    <a:pt x="50" y="41"/>
                  </a:lnTo>
                  <a:lnTo>
                    <a:pt x="48" y="42"/>
                  </a:lnTo>
                  <a:lnTo>
                    <a:pt x="57" y="57"/>
                  </a:lnTo>
                  <a:lnTo>
                    <a:pt x="40" y="83"/>
                  </a:lnTo>
                  <a:lnTo>
                    <a:pt x="32" y="74"/>
                  </a:lnTo>
                  <a:lnTo>
                    <a:pt x="33" y="72"/>
                  </a:lnTo>
                  <a:lnTo>
                    <a:pt x="36" y="64"/>
                  </a:lnTo>
                  <a:lnTo>
                    <a:pt x="36" y="57"/>
                  </a:lnTo>
                  <a:lnTo>
                    <a:pt x="33" y="49"/>
                  </a:lnTo>
                  <a:lnTo>
                    <a:pt x="25" y="46"/>
                  </a:lnTo>
                  <a:lnTo>
                    <a:pt x="14" y="45"/>
                  </a:lnTo>
                  <a:lnTo>
                    <a:pt x="4" y="45"/>
                  </a:lnTo>
                  <a:lnTo>
                    <a:pt x="0" y="45"/>
                  </a:lnTo>
                  <a:lnTo>
                    <a:pt x="7" y="27"/>
                  </a:lnTo>
                  <a:lnTo>
                    <a:pt x="11" y="26"/>
                  </a:lnTo>
                  <a:lnTo>
                    <a:pt x="19" y="23"/>
                  </a:lnTo>
                  <a:lnTo>
                    <a:pt x="29" y="21"/>
                  </a:lnTo>
                  <a:lnTo>
                    <a:pt x="36" y="18"/>
                  </a:lnTo>
                  <a:lnTo>
                    <a:pt x="41" y="17"/>
                  </a:lnTo>
                  <a:lnTo>
                    <a:pt x="43" y="16"/>
                  </a:lnTo>
                  <a:lnTo>
                    <a:pt x="45" y="13"/>
                  </a:lnTo>
                  <a:lnTo>
                    <a:pt x="50" y="0"/>
                  </a:lnTo>
                  <a:close/>
                </a:path>
              </a:pathLst>
            </a:custGeom>
            <a:solidFill>
              <a:schemeClr val="bg1"/>
            </a:solidFill>
            <a:ln w="9525">
              <a:noFill/>
              <a:round/>
              <a:headEnd/>
              <a:tailEnd/>
            </a:ln>
          </p:spPr>
          <p:txBody>
            <a:bodyPr/>
            <a:lstStyle/>
            <a:p>
              <a:endParaRPr lang="en-US"/>
            </a:p>
          </p:txBody>
        </p:sp>
        <p:sp>
          <p:nvSpPr>
            <p:cNvPr id="37111" name="Freeform 174"/>
            <p:cNvSpPr>
              <a:spLocks noChangeAspect="1"/>
            </p:cNvSpPr>
            <p:nvPr/>
          </p:nvSpPr>
          <p:spPr bwMode="auto">
            <a:xfrm>
              <a:off x="2301" y="1074"/>
              <a:ext cx="1125" cy="277"/>
            </a:xfrm>
            <a:custGeom>
              <a:avLst/>
              <a:gdLst>
                <a:gd name="T0" fmla="*/ 67273744 w 1653"/>
                <a:gd name="T1" fmla="*/ 223 h 1654"/>
                <a:gd name="T2" fmla="*/ 67273744 w 1653"/>
                <a:gd name="T3" fmla="*/ 223 h 1654"/>
                <a:gd name="T4" fmla="*/ 67273744 w 1653"/>
                <a:gd name="T5" fmla="*/ 223 h 1654"/>
                <a:gd name="T6" fmla="*/ 67273744 w 1653"/>
                <a:gd name="T7" fmla="*/ 223 h 1654"/>
                <a:gd name="T8" fmla="*/ 67273744 w 1653"/>
                <a:gd name="T9" fmla="*/ 223 h 1654"/>
                <a:gd name="T10" fmla="*/ 67273744 w 1653"/>
                <a:gd name="T11" fmla="*/ 223 h 1654"/>
                <a:gd name="T12" fmla="*/ 67273744 w 1653"/>
                <a:gd name="T13" fmla="*/ 223 h 1654"/>
                <a:gd name="T14" fmla="*/ 67273744 w 1653"/>
                <a:gd name="T15" fmla="*/ 223 h 1654"/>
                <a:gd name="T16" fmla="*/ 67273744 w 1653"/>
                <a:gd name="T17" fmla="*/ 223 h 1654"/>
                <a:gd name="T18" fmla="*/ 67273744 w 1653"/>
                <a:gd name="T19" fmla="*/ 223 h 1654"/>
                <a:gd name="T20" fmla="*/ 67273744 w 1653"/>
                <a:gd name="T21" fmla="*/ 223 h 1654"/>
                <a:gd name="T22" fmla="*/ 67273744 w 1653"/>
                <a:gd name="T23" fmla="*/ 223 h 1654"/>
                <a:gd name="T24" fmla="*/ 67273744 w 1653"/>
                <a:gd name="T25" fmla="*/ 223 h 1654"/>
                <a:gd name="T26" fmla="*/ 67273744 w 1653"/>
                <a:gd name="T27" fmla="*/ 223 h 1654"/>
                <a:gd name="T28" fmla="*/ 67273744 w 1653"/>
                <a:gd name="T29" fmla="*/ 223 h 1654"/>
                <a:gd name="T30" fmla="*/ 67273744 w 1653"/>
                <a:gd name="T31" fmla="*/ 223 h 1654"/>
                <a:gd name="T32" fmla="*/ 67273744 w 1653"/>
                <a:gd name="T33" fmla="*/ 223 h 1654"/>
                <a:gd name="T34" fmla="*/ 67273744 w 1653"/>
                <a:gd name="T35" fmla="*/ 223 h 1654"/>
                <a:gd name="T36" fmla="*/ 67273744 w 1653"/>
                <a:gd name="T37" fmla="*/ 127 h 1654"/>
                <a:gd name="T38" fmla="*/ 67273744 w 1653"/>
                <a:gd name="T39" fmla="*/ 51 h 1654"/>
                <a:gd name="T40" fmla="*/ 67273744 w 1653"/>
                <a:gd name="T41" fmla="*/ 8 h 1654"/>
                <a:gd name="T42" fmla="*/ 67273744 w 1653"/>
                <a:gd name="T43" fmla="*/ 2 h 1654"/>
                <a:gd name="T44" fmla="*/ 67273744 w 1653"/>
                <a:gd name="T45" fmla="*/ 31 h 1654"/>
                <a:gd name="T46" fmla="*/ 67273744 w 1653"/>
                <a:gd name="T47" fmla="*/ 97 h 1654"/>
                <a:gd name="T48" fmla="*/ 67273744 w 1653"/>
                <a:gd name="T49" fmla="*/ 193 h 1654"/>
                <a:gd name="T50" fmla="*/ 67273744 w 1653"/>
                <a:gd name="T51" fmla="*/ 223 h 1654"/>
                <a:gd name="T52" fmla="*/ 67273744 w 1653"/>
                <a:gd name="T53" fmla="*/ 223 h 1654"/>
                <a:gd name="T54" fmla="*/ 67273744 w 1653"/>
                <a:gd name="T55" fmla="*/ 223 h 1654"/>
                <a:gd name="T56" fmla="*/ 67273744 w 1653"/>
                <a:gd name="T57" fmla="*/ 223 h 1654"/>
                <a:gd name="T58" fmla="*/ 67273744 w 1653"/>
                <a:gd name="T59" fmla="*/ 223 h 1654"/>
                <a:gd name="T60" fmla="*/ 67273744 w 1653"/>
                <a:gd name="T61" fmla="*/ 223 h 1654"/>
                <a:gd name="T62" fmla="*/ 39493589 w 1653"/>
                <a:gd name="T63" fmla="*/ 223 h 1654"/>
                <a:gd name="T64" fmla="*/ 67273744 w 1653"/>
                <a:gd name="T65" fmla="*/ 223 h 1654"/>
                <a:gd name="T66" fmla="*/ 67273744 w 1653"/>
                <a:gd name="T67" fmla="*/ 223 h 1654"/>
                <a:gd name="T68" fmla="*/ 67273744 w 1653"/>
                <a:gd name="T69" fmla="*/ 223 h 1654"/>
                <a:gd name="T70" fmla="*/ 67273744 w 1653"/>
                <a:gd name="T71" fmla="*/ 223 h 1654"/>
                <a:gd name="T72" fmla="*/ 67273744 w 1653"/>
                <a:gd name="T73" fmla="*/ 223 h 1654"/>
                <a:gd name="T74" fmla="*/ 67273744 w 1653"/>
                <a:gd name="T75" fmla="*/ 223 h 1654"/>
                <a:gd name="T76" fmla="*/ 67273744 w 1653"/>
                <a:gd name="T77" fmla="*/ 223 h 1654"/>
                <a:gd name="T78" fmla="*/ 67273744 w 1653"/>
                <a:gd name="T79" fmla="*/ 223 h 1654"/>
                <a:gd name="T80" fmla="*/ 67273744 w 1653"/>
                <a:gd name="T81" fmla="*/ 223 h 1654"/>
                <a:gd name="T82" fmla="*/ 67273744 w 1653"/>
                <a:gd name="T83" fmla="*/ 223 h 1654"/>
                <a:gd name="T84" fmla="*/ 67273744 w 1653"/>
                <a:gd name="T85" fmla="*/ 223 h 16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3"/>
                <a:gd name="T130" fmla="*/ 0 h 1654"/>
                <a:gd name="T131" fmla="*/ 1653 w 1653"/>
                <a:gd name="T132" fmla="*/ 1654 h 16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3" h="1654">
                  <a:moveTo>
                    <a:pt x="825" y="1654"/>
                  </a:moveTo>
                  <a:lnTo>
                    <a:pt x="868" y="1653"/>
                  </a:lnTo>
                  <a:lnTo>
                    <a:pt x="910" y="1650"/>
                  </a:lnTo>
                  <a:lnTo>
                    <a:pt x="951" y="1644"/>
                  </a:lnTo>
                  <a:lnTo>
                    <a:pt x="992" y="1638"/>
                  </a:lnTo>
                  <a:lnTo>
                    <a:pt x="1032" y="1628"/>
                  </a:lnTo>
                  <a:lnTo>
                    <a:pt x="1072" y="1617"/>
                  </a:lnTo>
                  <a:lnTo>
                    <a:pt x="1111" y="1604"/>
                  </a:lnTo>
                  <a:lnTo>
                    <a:pt x="1148" y="1589"/>
                  </a:lnTo>
                  <a:lnTo>
                    <a:pt x="1184" y="1573"/>
                  </a:lnTo>
                  <a:lnTo>
                    <a:pt x="1220" y="1555"/>
                  </a:lnTo>
                  <a:lnTo>
                    <a:pt x="1255" y="1535"/>
                  </a:lnTo>
                  <a:lnTo>
                    <a:pt x="1289" y="1513"/>
                  </a:lnTo>
                  <a:lnTo>
                    <a:pt x="1321" y="1490"/>
                  </a:lnTo>
                  <a:lnTo>
                    <a:pt x="1352" y="1465"/>
                  </a:lnTo>
                  <a:lnTo>
                    <a:pt x="1382" y="1440"/>
                  </a:lnTo>
                  <a:lnTo>
                    <a:pt x="1411" y="1413"/>
                  </a:lnTo>
                  <a:lnTo>
                    <a:pt x="1438" y="1384"/>
                  </a:lnTo>
                  <a:lnTo>
                    <a:pt x="1464" y="1353"/>
                  </a:lnTo>
                  <a:lnTo>
                    <a:pt x="1489" y="1322"/>
                  </a:lnTo>
                  <a:lnTo>
                    <a:pt x="1511" y="1289"/>
                  </a:lnTo>
                  <a:lnTo>
                    <a:pt x="1534" y="1256"/>
                  </a:lnTo>
                  <a:lnTo>
                    <a:pt x="1554" y="1222"/>
                  </a:lnTo>
                  <a:lnTo>
                    <a:pt x="1571" y="1186"/>
                  </a:lnTo>
                  <a:lnTo>
                    <a:pt x="1589" y="1150"/>
                  </a:lnTo>
                  <a:lnTo>
                    <a:pt x="1604" y="1111"/>
                  </a:lnTo>
                  <a:lnTo>
                    <a:pt x="1616" y="1074"/>
                  </a:lnTo>
                  <a:lnTo>
                    <a:pt x="1627" y="1034"/>
                  </a:lnTo>
                  <a:lnTo>
                    <a:pt x="1636" y="994"/>
                  </a:lnTo>
                  <a:lnTo>
                    <a:pt x="1643" y="953"/>
                  </a:lnTo>
                  <a:lnTo>
                    <a:pt x="1650" y="912"/>
                  </a:lnTo>
                  <a:lnTo>
                    <a:pt x="1652" y="869"/>
                  </a:lnTo>
                  <a:lnTo>
                    <a:pt x="1653" y="827"/>
                  </a:lnTo>
                  <a:lnTo>
                    <a:pt x="1652" y="785"/>
                  </a:lnTo>
                  <a:lnTo>
                    <a:pt x="1650" y="742"/>
                  </a:lnTo>
                  <a:lnTo>
                    <a:pt x="1643" y="701"/>
                  </a:lnTo>
                  <a:lnTo>
                    <a:pt x="1636" y="660"/>
                  </a:lnTo>
                  <a:lnTo>
                    <a:pt x="1627" y="620"/>
                  </a:lnTo>
                  <a:lnTo>
                    <a:pt x="1616" y="580"/>
                  </a:lnTo>
                  <a:lnTo>
                    <a:pt x="1604" y="543"/>
                  </a:lnTo>
                  <a:lnTo>
                    <a:pt x="1589" y="504"/>
                  </a:lnTo>
                  <a:lnTo>
                    <a:pt x="1571" y="468"/>
                  </a:lnTo>
                  <a:lnTo>
                    <a:pt x="1554" y="432"/>
                  </a:lnTo>
                  <a:lnTo>
                    <a:pt x="1534" y="398"/>
                  </a:lnTo>
                  <a:lnTo>
                    <a:pt x="1511" y="365"/>
                  </a:lnTo>
                  <a:lnTo>
                    <a:pt x="1489" y="332"/>
                  </a:lnTo>
                  <a:lnTo>
                    <a:pt x="1464" y="301"/>
                  </a:lnTo>
                  <a:lnTo>
                    <a:pt x="1438" y="270"/>
                  </a:lnTo>
                  <a:lnTo>
                    <a:pt x="1411" y="241"/>
                  </a:lnTo>
                  <a:lnTo>
                    <a:pt x="1382" y="214"/>
                  </a:lnTo>
                  <a:lnTo>
                    <a:pt x="1352" y="189"/>
                  </a:lnTo>
                  <a:lnTo>
                    <a:pt x="1321" y="164"/>
                  </a:lnTo>
                  <a:lnTo>
                    <a:pt x="1289" y="141"/>
                  </a:lnTo>
                  <a:lnTo>
                    <a:pt x="1255" y="119"/>
                  </a:lnTo>
                  <a:lnTo>
                    <a:pt x="1220" y="99"/>
                  </a:lnTo>
                  <a:lnTo>
                    <a:pt x="1184" y="81"/>
                  </a:lnTo>
                  <a:lnTo>
                    <a:pt x="1148" y="65"/>
                  </a:lnTo>
                  <a:lnTo>
                    <a:pt x="1111" y="50"/>
                  </a:lnTo>
                  <a:lnTo>
                    <a:pt x="1072" y="37"/>
                  </a:lnTo>
                  <a:lnTo>
                    <a:pt x="1032" y="26"/>
                  </a:lnTo>
                  <a:lnTo>
                    <a:pt x="992" y="16"/>
                  </a:lnTo>
                  <a:lnTo>
                    <a:pt x="951" y="10"/>
                  </a:lnTo>
                  <a:lnTo>
                    <a:pt x="910" y="4"/>
                  </a:lnTo>
                  <a:lnTo>
                    <a:pt x="868" y="1"/>
                  </a:lnTo>
                  <a:lnTo>
                    <a:pt x="825" y="0"/>
                  </a:lnTo>
                  <a:lnTo>
                    <a:pt x="783" y="1"/>
                  </a:lnTo>
                  <a:lnTo>
                    <a:pt x="741" y="4"/>
                  </a:lnTo>
                  <a:lnTo>
                    <a:pt x="700" y="10"/>
                  </a:lnTo>
                  <a:lnTo>
                    <a:pt x="659" y="16"/>
                  </a:lnTo>
                  <a:lnTo>
                    <a:pt x="619" y="26"/>
                  </a:lnTo>
                  <a:lnTo>
                    <a:pt x="580" y="37"/>
                  </a:lnTo>
                  <a:lnTo>
                    <a:pt x="541" y="50"/>
                  </a:lnTo>
                  <a:lnTo>
                    <a:pt x="504" y="65"/>
                  </a:lnTo>
                  <a:lnTo>
                    <a:pt x="468" y="81"/>
                  </a:lnTo>
                  <a:lnTo>
                    <a:pt x="432" y="99"/>
                  </a:lnTo>
                  <a:lnTo>
                    <a:pt x="397" y="119"/>
                  </a:lnTo>
                  <a:lnTo>
                    <a:pt x="363" y="141"/>
                  </a:lnTo>
                  <a:lnTo>
                    <a:pt x="331" y="164"/>
                  </a:lnTo>
                  <a:lnTo>
                    <a:pt x="300" y="189"/>
                  </a:lnTo>
                  <a:lnTo>
                    <a:pt x="270" y="214"/>
                  </a:lnTo>
                  <a:lnTo>
                    <a:pt x="241" y="241"/>
                  </a:lnTo>
                  <a:lnTo>
                    <a:pt x="214" y="270"/>
                  </a:lnTo>
                  <a:lnTo>
                    <a:pt x="188" y="301"/>
                  </a:lnTo>
                  <a:lnTo>
                    <a:pt x="164" y="332"/>
                  </a:lnTo>
                  <a:lnTo>
                    <a:pt x="141" y="365"/>
                  </a:lnTo>
                  <a:lnTo>
                    <a:pt x="119" y="398"/>
                  </a:lnTo>
                  <a:lnTo>
                    <a:pt x="99" y="432"/>
                  </a:lnTo>
                  <a:lnTo>
                    <a:pt x="81" y="468"/>
                  </a:lnTo>
                  <a:lnTo>
                    <a:pt x="65" y="504"/>
                  </a:lnTo>
                  <a:lnTo>
                    <a:pt x="50" y="543"/>
                  </a:lnTo>
                  <a:lnTo>
                    <a:pt x="37" y="580"/>
                  </a:lnTo>
                  <a:lnTo>
                    <a:pt x="26" y="620"/>
                  </a:lnTo>
                  <a:lnTo>
                    <a:pt x="16" y="660"/>
                  </a:lnTo>
                  <a:lnTo>
                    <a:pt x="10" y="701"/>
                  </a:lnTo>
                  <a:lnTo>
                    <a:pt x="4" y="742"/>
                  </a:lnTo>
                  <a:lnTo>
                    <a:pt x="1" y="785"/>
                  </a:lnTo>
                  <a:lnTo>
                    <a:pt x="0" y="827"/>
                  </a:lnTo>
                  <a:lnTo>
                    <a:pt x="1" y="869"/>
                  </a:lnTo>
                  <a:lnTo>
                    <a:pt x="4" y="912"/>
                  </a:lnTo>
                  <a:lnTo>
                    <a:pt x="10" y="953"/>
                  </a:lnTo>
                  <a:lnTo>
                    <a:pt x="16" y="994"/>
                  </a:lnTo>
                  <a:lnTo>
                    <a:pt x="26" y="1034"/>
                  </a:lnTo>
                  <a:lnTo>
                    <a:pt x="37" y="1074"/>
                  </a:lnTo>
                  <a:lnTo>
                    <a:pt x="50" y="1111"/>
                  </a:lnTo>
                  <a:lnTo>
                    <a:pt x="65" y="1150"/>
                  </a:lnTo>
                  <a:lnTo>
                    <a:pt x="81" y="1186"/>
                  </a:lnTo>
                  <a:lnTo>
                    <a:pt x="99" y="1222"/>
                  </a:lnTo>
                  <a:lnTo>
                    <a:pt x="119" y="1256"/>
                  </a:lnTo>
                  <a:lnTo>
                    <a:pt x="141" y="1289"/>
                  </a:lnTo>
                  <a:lnTo>
                    <a:pt x="164" y="1322"/>
                  </a:lnTo>
                  <a:lnTo>
                    <a:pt x="188" y="1353"/>
                  </a:lnTo>
                  <a:lnTo>
                    <a:pt x="214" y="1384"/>
                  </a:lnTo>
                  <a:lnTo>
                    <a:pt x="241" y="1413"/>
                  </a:lnTo>
                  <a:lnTo>
                    <a:pt x="270" y="1440"/>
                  </a:lnTo>
                  <a:lnTo>
                    <a:pt x="300" y="1465"/>
                  </a:lnTo>
                  <a:lnTo>
                    <a:pt x="331" y="1490"/>
                  </a:lnTo>
                  <a:lnTo>
                    <a:pt x="363" y="1513"/>
                  </a:lnTo>
                  <a:lnTo>
                    <a:pt x="397" y="1535"/>
                  </a:lnTo>
                  <a:lnTo>
                    <a:pt x="432" y="1555"/>
                  </a:lnTo>
                  <a:lnTo>
                    <a:pt x="468" y="1573"/>
                  </a:lnTo>
                  <a:lnTo>
                    <a:pt x="504" y="1589"/>
                  </a:lnTo>
                  <a:lnTo>
                    <a:pt x="541" y="1604"/>
                  </a:lnTo>
                  <a:lnTo>
                    <a:pt x="580" y="1617"/>
                  </a:lnTo>
                  <a:lnTo>
                    <a:pt x="619" y="1628"/>
                  </a:lnTo>
                  <a:lnTo>
                    <a:pt x="659" y="1638"/>
                  </a:lnTo>
                  <a:lnTo>
                    <a:pt x="700" y="1644"/>
                  </a:lnTo>
                  <a:lnTo>
                    <a:pt x="741" y="1650"/>
                  </a:lnTo>
                  <a:lnTo>
                    <a:pt x="783" y="1653"/>
                  </a:lnTo>
                  <a:lnTo>
                    <a:pt x="825" y="1654"/>
                  </a:lnTo>
                  <a:close/>
                </a:path>
              </a:pathLst>
            </a:custGeom>
            <a:solidFill>
              <a:srgbClr val="FF0000"/>
            </a:solidFill>
            <a:ln w="9525">
              <a:noFill/>
              <a:round/>
              <a:headEnd/>
              <a:tailEnd/>
            </a:ln>
          </p:spPr>
          <p:txBody>
            <a:bodyPr/>
            <a:lstStyle/>
            <a:p>
              <a:endParaRPr lang="en-US"/>
            </a:p>
          </p:txBody>
        </p:sp>
        <p:sp>
          <p:nvSpPr>
            <p:cNvPr id="37112" name="Oval 175"/>
            <p:cNvSpPr>
              <a:spLocks noChangeAspect="1" noChangeArrowheads="1"/>
            </p:cNvSpPr>
            <p:nvPr/>
          </p:nvSpPr>
          <p:spPr bwMode="auto">
            <a:xfrm>
              <a:off x="3121" y="1172"/>
              <a:ext cx="0" cy="0"/>
            </a:xfrm>
            <a:prstGeom prst="ellipse">
              <a:avLst/>
            </a:prstGeom>
            <a:solidFill>
              <a:srgbClr val="808000"/>
            </a:solidFill>
            <a:ln w="9525">
              <a:noFill/>
              <a:round/>
              <a:headEnd/>
              <a:tailEnd/>
            </a:ln>
          </p:spPr>
          <p:txBody>
            <a:bodyPr/>
            <a:lstStyle/>
            <a:p>
              <a:endParaRPr lang="en-US" sz="1200">
                <a:cs typeface="Arial" charset="0"/>
              </a:endParaRPr>
            </a:p>
          </p:txBody>
        </p:sp>
        <p:grpSp>
          <p:nvGrpSpPr>
            <p:cNvPr id="37113" name="Group 177"/>
            <p:cNvGrpSpPr>
              <a:grpSpLocks/>
            </p:cNvGrpSpPr>
            <p:nvPr/>
          </p:nvGrpSpPr>
          <p:grpSpPr bwMode="auto">
            <a:xfrm rot="228844">
              <a:off x="2584" y="1266"/>
              <a:ext cx="244" cy="60"/>
              <a:chOff x="2338" y="1192"/>
              <a:chExt cx="244" cy="60"/>
            </a:xfrm>
          </p:grpSpPr>
          <p:sp>
            <p:nvSpPr>
              <p:cNvPr id="418994" name="AutoShape 178"/>
              <p:cNvSpPr>
                <a:spLocks noChangeArrowheads="1"/>
              </p:cNvSpPr>
              <p:nvPr/>
            </p:nvSpPr>
            <p:spPr bwMode="auto">
              <a:xfrm>
                <a:off x="2338" y="1192"/>
                <a:ext cx="126" cy="60"/>
              </a:xfrm>
              <a:prstGeom prst="star5">
                <a:avLst/>
              </a:prstGeom>
              <a:solidFill>
                <a:schemeClr val="bg1"/>
              </a:solidFill>
              <a:ln w="6350">
                <a:solidFill>
                  <a:schemeClr val="tx1"/>
                </a:solidFill>
                <a:miter lim="800000"/>
                <a:headEnd type="none" w="sm" len="sm"/>
                <a:tailEnd type="none" w="sm" len="sm"/>
              </a:ln>
              <a:effectLst/>
            </p:spPr>
            <p:txBody>
              <a:bodyPr wrap="none" lIns="92075" tIns="46038" rIns="92075" bIns="46038" anchor="ctr"/>
              <a:lstStyle/>
              <a:p>
                <a:pPr>
                  <a:defRPr/>
                </a:pPr>
                <a:endParaRPr lang="en-US" sz="1200"/>
              </a:p>
            </p:txBody>
          </p:sp>
          <p:sp>
            <p:nvSpPr>
              <p:cNvPr id="418995" name="AutoShape 179"/>
              <p:cNvSpPr>
                <a:spLocks noChangeArrowheads="1"/>
              </p:cNvSpPr>
              <p:nvPr/>
            </p:nvSpPr>
            <p:spPr bwMode="auto">
              <a:xfrm>
                <a:off x="2450" y="1179"/>
                <a:ext cx="126" cy="60"/>
              </a:xfrm>
              <a:prstGeom prst="star5">
                <a:avLst/>
              </a:prstGeom>
              <a:solidFill>
                <a:schemeClr val="bg1"/>
              </a:solidFill>
              <a:ln w="6350">
                <a:solidFill>
                  <a:schemeClr val="tx1"/>
                </a:solidFill>
                <a:miter lim="800000"/>
                <a:headEnd type="none" w="sm" len="sm"/>
                <a:tailEnd type="none" w="sm" len="sm"/>
              </a:ln>
              <a:effectLst/>
            </p:spPr>
            <p:txBody>
              <a:bodyPr wrap="none" lIns="92075" tIns="46038" rIns="92075" bIns="46038" anchor="ctr"/>
              <a:lstStyle/>
              <a:p>
                <a:pPr>
                  <a:defRPr/>
                </a:pPr>
                <a:endParaRPr lang="en-US" sz="1200"/>
              </a:p>
            </p:txBody>
          </p:sp>
        </p:grpSp>
        <p:grpSp>
          <p:nvGrpSpPr>
            <p:cNvPr id="37114" name="Group 180"/>
            <p:cNvGrpSpPr>
              <a:grpSpLocks/>
            </p:cNvGrpSpPr>
            <p:nvPr/>
          </p:nvGrpSpPr>
          <p:grpSpPr bwMode="auto">
            <a:xfrm rot="-228844">
              <a:off x="2827" y="1266"/>
              <a:ext cx="244" cy="60"/>
              <a:chOff x="2338" y="1192"/>
              <a:chExt cx="244" cy="60"/>
            </a:xfrm>
          </p:grpSpPr>
          <p:sp>
            <p:nvSpPr>
              <p:cNvPr id="418997" name="AutoShape 181"/>
              <p:cNvSpPr>
                <a:spLocks noChangeArrowheads="1"/>
              </p:cNvSpPr>
              <p:nvPr/>
            </p:nvSpPr>
            <p:spPr bwMode="auto">
              <a:xfrm>
                <a:off x="2327" y="1185"/>
                <a:ext cx="126" cy="60"/>
              </a:xfrm>
              <a:prstGeom prst="star5">
                <a:avLst/>
              </a:prstGeom>
              <a:solidFill>
                <a:schemeClr val="bg1"/>
              </a:solidFill>
              <a:ln w="6350">
                <a:solidFill>
                  <a:schemeClr val="tx1"/>
                </a:solidFill>
                <a:miter lim="800000"/>
                <a:headEnd type="none" w="sm" len="sm"/>
                <a:tailEnd type="none" w="sm" len="sm"/>
              </a:ln>
              <a:effectLst/>
            </p:spPr>
            <p:txBody>
              <a:bodyPr wrap="none" lIns="92075" tIns="46038" rIns="92075" bIns="46038" anchor="ctr"/>
              <a:lstStyle/>
              <a:p>
                <a:pPr>
                  <a:defRPr/>
                </a:pPr>
                <a:endParaRPr lang="en-US" sz="1200"/>
              </a:p>
            </p:txBody>
          </p:sp>
          <p:sp>
            <p:nvSpPr>
              <p:cNvPr id="418998" name="AutoShape 182"/>
              <p:cNvSpPr>
                <a:spLocks noChangeArrowheads="1"/>
              </p:cNvSpPr>
              <p:nvPr/>
            </p:nvSpPr>
            <p:spPr bwMode="auto">
              <a:xfrm>
                <a:off x="2444" y="1185"/>
                <a:ext cx="126" cy="60"/>
              </a:xfrm>
              <a:prstGeom prst="star5">
                <a:avLst/>
              </a:prstGeom>
              <a:solidFill>
                <a:schemeClr val="bg1"/>
              </a:solidFill>
              <a:ln w="6350">
                <a:solidFill>
                  <a:schemeClr val="tx1"/>
                </a:solidFill>
                <a:miter lim="800000"/>
                <a:headEnd type="none" w="sm" len="sm"/>
                <a:tailEnd type="none" w="sm" len="sm"/>
              </a:ln>
              <a:effectLst/>
            </p:spPr>
            <p:txBody>
              <a:bodyPr wrap="none" lIns="92075" tIns="46038" rIns="92075" bIns="46038" anchor="ctr"/>
              <a:lstStyle/>
              <a:p>
                <a:pPr>
                  <a:defRPr/>
                </a:pPr>
                <a:endParaRPr lang="en-US" sz="1200"/>
              </a:p>
            </p:txBody>
          </p:sp>
        </p:grpSp>
        <p:grpSp>
          <p:nvGrpSpPr>
            <p:cNvPr id="37115" name="Group 183"/>
            <p:cNvGrpSpPr>
              <a:grpSpLocks noChangeAspect="1"/>
            </p:cNvGrpSpPr>
            <p:nvPr/>
          </p:nvGrpSpPr>
          <p:grpSpPr bwMode="auto">
            <a:xfrm>
              <a:off x="2543" y="1093"/>
              <a:ext cx="641" cy="161"/>
              <a:chOff x="2465" y="1116"/>
              <a:chExt cx="806" cy="202"/>
            </a:xfrm>
          </p:grpSpPr>
          <p:sp>
            <p:nvSpPr>
              <p:cNvPr id="37116" name="Freeform 184"/>
              <p:cNvSpPr>
                <a:spLocks noChangeAspect="1"/>
              </p:cNvSpPr>
              <p:nvPr/>
            </p:nvSpPr>
            <p:spPr bwMode="auto">
              <a:xfrm>
                <a:off x="2465" y="1123"/>
                <a:ext cx="313" cy="48"/>
              </a:xfrm>
              <a:custGeom>
                <a:avLst/>
                <a:gdLst>
                  <a:gd name="T0" fmla="*/ 5 w 460"/>
                  <a:gd name="T1" fmla="*/ 0 h 288"/>
                  <a:gd name="T2" fmla="*/ 5 w 460"/>
                  <a:gd name="T3" fmla="*/ 0 h 288"/>
                  <a:gd name="T4" fmla="*/ 5 w 460"/>
                  <a:gd name="T5" fmla="*/ 0 h 288"/>
                  <a:gd name="T6" fmla="*/ 5 w 460"/>
                  <a:gd name="T7" fmla="*/ 0 h 288"/>
                  <a:gd name="T8" fmla="*/ 5 w 460"/>
                  <a:gd name="T9" fmla="*/ 0 h 288"/>
                  <a:gd name="T10" fmla="*/ 5 w 460"/>
                  <a:gd name="T11" fmla="*/ 0 h 288"/>
                  <a:gd name="T12" fmla="*/ 5 w 460"/>
                  <a:gd name="T13" fmla="*/ 0 h 288"/>
                  <a:gd name="T14" fmla="*/ 5 w 460"/>
                  <a:gd name="T15" fmla="*/ 0 h 288"/>
                  <a:gd name="T16" fmla="*/ 4 w 460"/>
                  <a:gd name="T17" fmla="*/ 0 h 288"/>
                  <a:gd name="T18" fmla="*/ 3 w 460"/>
                  <a:gd name="T19" fmla="*/ 0 h 288"/>
                  <a:gd name="T20" fmla="*/ 3 w 460"/>
                  <a:gd name="T21" fmla="*/ 0 h 288"/>
                  <a:gd name="T22" fmla="*/ 3 w 460"/>
                  <a:gd name="T23" fmla="*/ 0 h 288"/>
                  <a:gd name="T24" fmla="*/ 3 w 460"/>
                  <a:gd name="T25" fmla="*/ 0 h 288"/>
                  <a:gd name="T26" fmla="*/ 3 w 460"/>
                  <a:gd name="T27" fmla="*/ 0 h 288"/>
                  <a:gd name="T28" fmla="*/ 3 w 460"/>
                  <a:gd name="T29" fmla="*/ 0 h 288"/>
                  <a:gd name="T30" fmla="*/ 3 w 460"/>
                  <a:gd name="T31" fmla="*/ 0 h 288"/>
                  <a:gd name="T32" fmla="*/ 3 w 460"/>
                  <a:gd name="T33" fmla="*/ 0 h 288"/>
                  <a:gd name="T34" fmla="*/ 1 w 460"/>
                  <a:gd name="T35" fmla="*/ 0 h 288"/>
                  <a:gd name="T36" fmla="*/ 1 w 460"/>
                  <a:gd name="T37" fmla="*/ 0 h 288"/>
                  <a:gd name="T38" fmla="*/ 1 w 460"/>
                  <a:gd name="T39" fmla="*/ 0 h 288"/>
                  <a:gd name="T40" fmla="*/ 1 w 460"/>
                  <a:gd name="T41" fmla="*/ 0 h 288"/>
                  <a:gd name="T42" fmla="*/ 0 w 460"/>
                  <a:gd name="T43" fmla="*/ 0 h 288"/>
                  <a:gd name="T44" fmla="*/ 1 w 460"/>
                  <a:gd name="T45" fmla="*/ 0 h 288"/>
                  <a:gd name="T46" fmla="*/ 1 w 460"/>
                  <a:gd name="T47" fmla="*/ 0 h 288"/>
                  <a:gd name="T48" fmla="*/ 1 w 460"/>
                  <a:gd name="T49" fmla="*/ 0 h 288"/>
                  <a:gd name="T50" fmla="*/ 1 w 460"/>
                  <a:gd name="T51" fmla="*/ 0 h 288"/>
                  <a:gd name="T52" fmla="*/ 1 w 460"/>
                  <a:gd name="T53" fmla="*/ 0 h 288"/>
                  <a:gd name="T54" fmla="*/ 1 w 460"/>
                  <a:gd name="T55" fmla="*/ 0 h 288"/>
                  <a:gd name="T56" fmla="*/ 1 w 460"/>
                  <a:gd name="T57" fmla="*/ 0 h 288"/>
                  <a:gd name="T58" fmla="*/ 1 w 460"/>
                  <a:gd name="T59" fmla="*/ 0 h 288"/>
                  <a:gd name="T60" fmla="*/ 3 w 460"/>
                  <a:gd name="T61" fmla="*/ 0 h 288"/>
                  <a:gd name="T62" fmla="*/ 3 w 460"/>
                  <a:gd name="T63" fmla="*/ 0 h 288"/>
                  <a:gd name="T64" fmla="*/ 3 w 460"/>
                  <a:gd name="T65" fmla="*/ 0 h 288"/>
                  <a:gd name="T66" fmla="*/ 3 w 460"/>
                  <a:gd name="T67" fmla="*/ 0 h 288"/>
                  <a:gd name="T68" fmla="*/ 3 w 460"/>
                  <a:gd name="T69" fmla="*/ 0 h 288"/>
                  <a:gd name="T70" fmla="*/ 3 w 460"/>
                  <a:gd name="T71" fmla="*/ 0 h 288"/>
                  <a:gd name="T72" fmla="*/ 3 w 460"/>
                  <a:gd name="T73" fmla="*/ 0 h 288"/>
                  <a:gd name="T74" fmla="*/ 3 w 460"/>
                  <a:gd name="T75" fmla="*/ 0 h 288"/>
                  <a:gd name="T76" fmla="*/ 4 w 460"/>
                  <a:gd name="T77" fmla="*/ 0 h 288"/>
                  <a:gd name="T78" fmla="*/ 5 w 460"/>
                  <a:gd name="T79" fmla="*/ 0 h 288"/>
                  <a:gd name="T80" fmla="*/ 5 w 460"/>
                  <a:gd name="T81" fmla="*/ 0 h 288"/>
                  <a:gd name="T82" fmla="*/ 5 w 460"/>
                  <a:gd name="T83" fmla="*/ 0 h 288"/>
                  <a:gd name="T84" fmla="*/ 5 w 460"/>
                  <a:gd name="T85" fmla="*/ 0 h 288"/>
                  <a:gd name="T86" fmla="*/ 5 w 460"/>
                  <a:gd name="T87" fmla="*/ 0 h 288"/>
                  <a:gd name="T88" fmla="*/ 5 w 460"/>
                  <a:gd name="T89" fmla="*/ 0 h 288"/>
                  <a:gd name="T90" fmla="*/ 5 w 460"/>
                  <a:gd name="T91" fmla="*/ 0 h 288"/>
                  <a:gd name="T92" fmla="*/ 5 w 460"/>
                  <a:gd name="T93" fmla="*/ 0 h 288"/>
                  <a:gd name="T94" fmla="*/ 5 w 460"/>
                  <a:gd name="T95" fmla="*/ 0 h 288"/>
                  <a:gd name="T96" fmla="*/ 5 w 460"/>
                  <a:gd name="T97" fmla="*/ 0 h 288"/>
                  <a:gd name="T98" fmla="*/ 5 w 460"/>
                  <a:gd name="T99" fmla="*/ 0 h 288"/>
                  <a:gd name="T100" fmla="*/ 5 w 460"/>
                  <a:gd name="T101" fmla="*/ 0 h 2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0"/>
                  <a:gd name="T154" fmla="*/ 0 h 288"/>
                  <a:gd name="T155" fmla="*/ 460 w 460"/>
                  <a:gd name="T156" fmla="*/ 288 h 2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0" h="288">
                    <a:moveTo>
                      <a:pt x="460" y="140"/>
                    </a:moveTo>
                    <a:lnTo>
                      <a:pt x="452" y="137"/>
                    </a:lnTo>
                    <a:lnTo>
                      <a:pt x="442" y="135"/>
                    </a:lnTo>
                    <a:lnTo>
                      <a:pt x="434" y="127"/>
                    </a:lnTo>
                    <a:lnTo>
                      <a:pt x="427" y="116"/>
                    </a:lnTo>
                    <a:lnTo>
                      <a:pt x="424" y="89"/>
                    </a:lnTo>
                    <a:lnTo>
                      <a:pt x="423" y="54"/>
                    </a:lnTo>
                    <a:lnTo>
                      <a:pt x="419" y="24"/>
                    </a:lnTo>
                    <a:lnTo>
                      <a:pt x="408" y="8"/>
                    </a:lnTo>
                    <a:lnTo>
                      <a:pt x="399" y="7"/>
                    </a:lnTo>
                    <a:lnTo>
                      <a:pt x="389" y="8"/>
                    </a:lnTo>
                    <a:lnTo>
                      <a:pt x="379" y="10"/>
                    </a:lnTo>
                    <a:lnTo>
                      <a:pt x="370" y="14"/>
                    </a:lnTo>
                    <a:lnTo>
                      <a:pt x="361" y="18"/>
                    </a:lnTo>
                    <a:lnTo>
                      <a:pt x="354" y="21"/>
                    </a:lnTo>
                    <a:lnTo>
                      <a:pt x="349" y="24"/>
                    </a:lnTo>
                    <a:lnTo>
                      <a:pt x="348" y="25"/>
                    </a:lnTo>
                    <a:lnTo>
                      <a:pt x="29" y="259"/>
                    </a:lnTo>
                    <a:lnTo>
                      <a:pt x="25" y="262"/>
                    </a:lnTo>
                    <a:lnTo>
                      <a:pt x="18" y="269"/>
                    </a:lnTo>
                    <a:lnTo>
                      <a:pt x="8" y="279"/>
                    </a:lnTo>
                    <a:lnTo>
                      <a:pt x="0" y="288"/>
                    </a:lnTo>
                    <a:lnTo>
                      <a:pt x="2" y="287"/>
                    </a:lnTo>
                    <a:lnTo>
                      <a:pt x="2" y="286"/>
                    </a:lnTo>
                    <a:lnTo>
                      <a:pt x="3" y="284"/>
                    </a:lnTo>
                    <a:lnTo>
                      <a:pt x="9" y="274"/>
                    </a:lnTo>
                    <a:lnTo>
                      <a:pt x="19" y="264"/>
                    </a:lnTo>
                    <a:lnTo>
                      <a:pt x="28" y="257"/>
                    </a:lnTo>
                    <a:lnTo>
                      <a:pt x="32" y="253"/>
                    </a:lnTo>
                    <a:lnTo>
                      <a:pt x="350" y="19"/>
                    </a:lnTo>
                    <a:lnTo>
                      <a:pt x="352" y="18"/>
                    </a:lnTo>
                    <a:lnTo>
                      <a:pt x="357" y="15"/>
                    </a:lnTo>
                    <a:lnTo>
                      <a:pt x="364" y="12"/>
                    </a:lnTo>
                    <a:lnTo>
                      <a:pt x="373" y="8"/>
                    </a:lnTo>
                    <a:lnTo>
                      <a:pt x="381" y="4"/>
                    </a:lnTo>
                    <a:lnTo>
                      <a:pt x="391" y="2"/>
                    </a:lnTo>
                    <a:lnTo>
                      <a:pt x="401" y="0"/>
                    </a:lnTo>
                    <a:lnTo>
                      <a:pt x="410" y="2"/>
                    </a:lnTo>
                    <a:lnTo>
                      <a:pt x="421" y="16"/>
                    </a:lnTo>
                    <a:lnTo>
                      <a:pt x="425" y="48"/>
                    </a:lnTo>
                    <a:lnTo>
                      <a:pt x="426" y="83"/>
                    </a:lnTo>
                    <a:lnTo>
                      <a:pt x="430" y="110"/>
                    </a:lnTo>
                    <a:lnTo>
                      <a:pt x="436" y="121"/>
                    </a:lnTo>
                    <a:lnTo>
                      <a:pt x="444" y="127"/>
                    </a:lnTo>
                    <a:lnTo>
                      <a:pt x="452" y="132"/>
                    </a:lnTo>
                    <a:lnTo>
                      <a:pt x="460" y="135"/>
                    </a:lnTo>
                    <a:lnTo>
                      <a:pt x="460" y="136"/>
                    </a:lnTo>
                    <a:lnTo>
                      <a:pt x="460" y="137"/>
                    </a:lnTo>
                    <a:lnTo>
                      <a:pt x="460" y="139"/>
                    </a:lnTo>
                    <a:lnTo>
                      <a:pt x="460" y="140"/>
                    </a:lnTo>
                    <a:close/>
                  </a:path>
                </a:pathLst>
              </a:custGeom>
              <a:solidFill>
                <a:srgbClr val="FFFFFF"/>
              </a:solidFill>
              <a:ln w="9525">
                <a:solidFill>
                  <a:srgbClr val="FFFF00"/>
                </a:solidFill>
                <a:round/>
                <a:headEnd/>
                <a:tailEnd/>
              </a:ln>
            </p:spPr>
            <p:txBody>
              <a:bodyPr/>
              <a:lstStyle/>
              <a:p>
                <a:endParaRPr lang="en-US"/>
              </a:p>
            </p:txBody>
          </p:sp>
          <p:sp>
            <p:nvSpPr>
              <p:cNvPr id="37117" name="Freeform 185"/>
              <p:cNvSpPr>
                <a:spLocks noChangeAspect="1"/>
              </p:cNvSpPr>
              <p:nvPr/>
            </p:nvSpPr>
            <p:spPr bwMode="auto">
              <a:xfrm>
                <a:off x="2942" y="1144"/>
                <a:ext cx="11" cy="1"/>
              </a:xfrm>
              <a:custGeom>
                <a:avLst/>
                <a:gdLst>
                  <a:gd name="T0" fmla="*/ 1 w 17"/>
                  <a:gd name="T1" fmla="*/ 0 h 5"/>
                  <a:gd name="T2" fmla="*/ 1 w 17"/>
                  <a:gd name="T3" fmla="*/ 0 h 5"/>
                  <a:gd name="T4" fmla="*/ 1 w 17"/>
                  <a:gd name="T5" fmla="*/ 0 h 5"/>
                  <a:gd name="T6" fmla="*/ 1 w 17"/>
                  <a:gd name="T7" fmla="*/ 0 h 5"/>
                  <a:gd name="T8" fmla="*/ 1 w 17"/>
                  <a:gd name="T9" fmla="*/ 0 h 5"/>
                  <a:gd name="T10" fmla="*/ 1 w 17"/>
                  <a:gd name="T11" fmla="*/ 0 h 5"/>
                  <a:gd name="T12" fmla="*/ 0 w 17"/>
                  <a:gd name="T13" fmla="*/ 0 h 5"/>
                  <a:gd name="T14" fmla="*/ 1 w 17"/>
                  <a:gd name="T15" fmla="*/ 0 h 5"/>
                  <a:gd name="T16" fmla="*/ 1 w 17"/>
                  <a:gd name="T17" fmla="*/ 0 h 5"/>
                  <a:gd name="T18" fmla="*/ 1 w 17"/>
                  <a:gd name="T19" fmla="*/ 0 h 5"/>
                  <a:gd name="T20" fmla="*/ 1 w 1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
                  <a:gd name="T35" fmla="*/ 17 w 1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
                    <a:moveTo>
                      <a:pt x="3" y="5"/>
                    </a:moveTo>
                    <a:lnTo>
                      <a:pt x="17" y="5"/>
                    </a:lnTo>
                    <a:lnTo>
                      <a:pt x="17" y="3"/>
                    </a:lnTo>
                    <a:lnTo>
                      <a:pt x="17" y="2"/>
                    </a:lnTo>
                    <a:lnTo>
                      <a:pt x="17" y="0"/>
                    </a:lnTo>
                    <a:lnTo>
                      <a:pt x="0" y="0"/>
                    </a:lnTo>
                    <a:lnTo>
                      <a:pt x="2" y="2"/>
                    </a:lnTo>
                    <a:lnTo>
                      <a:pt x="2" y="3"/>
                    </a:lnTo>
                    <a:lnTo>
                      <a:pt x="2" y="4"/>
                    </a:lnTo>
                    <a:lnTo>
                      <a:pt x="3" y="5"/>
                    </a:lnTo>
                    <a:close/>
                  </a:path>
                </a:pathLst>
              </a:custGeom>
              <a:solidFill>
                <a:srgbClr val="808000"/>
              </a:solidFill>
              <a:ln w="9525">
                <a:noFill/>
                <a:round/>
                <a:headEnd/>
                <a:tailEnd/>
              </a:ln>
            </p:spPr>
            <p:txBody>
              <a:bodyPr/>
              <a:lstStyle/>
              <a:p>
                <a:endParaRPr lang="en-US"/>
              </a:p>
            </p:txBody>
          </p:sp>
          <p:sp>
            <p:nvSpPr>
              <p:cNvPr id="37118" name="Freeform 186"/>
              <p:cNvSpPr>
                <a:spLocks noChangeAspect="1"/>
              </p:cNvSpPr>
              <p:nvPr/>
            </p:nvSpPr>
            <p:spPr bwMode="auto">
              <a:xfrm>
                <a:off x="2826" y="1192"/>
                <a:ext cx="4" cy="1"/>
              </a:xfrm>
              <a:custGeom>
                <a:avLst/>
                <a:gdLst>
                  <a:gd name="T0" fmla="*/ 1 w 6"/>
                  <a:gd name="T1" fmla="*/ 0 h 10"/>
                  <a:gd name="T2" fmla="*/ 1 w 6"/>
                  <a:gd name="T3" fmla="*/ 0 h 10"/>
                  <a:gd name="T4" fmla="*/ 1 w 6"/>
                  <a:gd name="T5" fmla="*/ 0 h 10"/>
                  <a:gd name="T6" fmla="*/ 0 w 6"/>
                  <a:gd name="T7" fmla="*/ 0 h 10"/>
                  <a:gd name="T8" fmla="*/ 0 w 6"/>
                  <a:gd name="T9" fmla="*/ 0 h 10"/>
                  <a:gd name="T10" fmla="*/ 1 w 6"/>
                  <a:gd name="T11" fmla="*/ 0 h 10"/>
                  <a:gd name="T12" fmla="*/ 1 w 6"/>
                  <a:gd name="T13" fmla="*/ 0 h 10"/>
                  <a:gd name="T14" fmla="*/ 1 w 6"/>
                  <a:gd name="T15" fmla="*/ 0 h 10"/>
                  <a:gd name="T16" fmla="*/ 1 w 6"/>
                  <a:gd name="T17" fmla="*/ 0 h 10"/>
                  <a:gd name="T18" fmla="*/ 1 w 6"/>
                  <a:gd name="T19" fmla="*/ 0 h 10"/>
                  <a:gd name="T20" fmla="*/ 1 w 6"/>
                  <a:gd name="T21" fmla="*/ 0 h 10"/>
                  <a:gd name="T22" fmla="*/ 1 w 6"/>
                  <a:gd name="T23" fmla="*/ 0 h 10"/>
                  <a:gd name="T24" fmla="*/ 1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1" y="9"/>
                    </a:moveTo>
                    <a:lnTo>
                      <a:pt x="1" y="9"/>
                    </a:lnTo>
                    <a:lnTo>
                      <a:pt x="0" y="10"/>
                    </a:lnTo>
                    <a:lnTo>
                      <a:pt x="1" y="8"/>
                    </a:lnTo>
                    <a:lnTo>
                      <a:pt x="2" y="5"/>
                    </a:lnTo>
                    <a:lnTo>
                      <a:pt x="5" y="3"/>
                    </a:lnTo>
                    <a:lnTo>
                      <a:pt x="6" y="0"/>
                    </a:lnTo>
                    <a:lnTo>
                      <a:pt x="5" y="3"/>
                    </a:lnTo>
                    <a:lnTo>
                      <a:pt x="3" y="4"/>
                    </a:lnTo>
                    <a:lnTo>
                      <a:pt x="2" y="6"/>
                    </a:lnTo>
                    <a:lnTo>
                      <a:pt x="1" y="9"/>
                    </a:lnTo>
                    <a:close/>
                  </a:path>
                </a:pathLst>
              </a:custGeom>
              <a:solidFill>
                <a:srgbClr val="808000"/>
              </a:solidFill>
              <a:ln w="9525">
                <a:noFill/>
                <a:round/>
                <a:headEnd/>
                <a:tailEnd/>
              </a:ln>
            </p:spPr>
            <p:txBody>
              <a:bodyPr/>
              <a:lstStyle/>
              <a:p>
                <a:endParaRPr lang="en-US"/>
              </a:p>
            </p:txBody>
          </p:sp>
          <p:sp>
            <p:nvSpPr>
              <p:cNvPr id="37119" name="Freeform 187"/>
              <p:cNvSpPr>
                <a:spLocks noChangeAspect="1"/>
              </p:cNvSpPr>
              <p:nvPr/>
            </p:nvSpPr>
            <p:spPr bwMode="auto">
              <a:xfrm>
                <a:off x="2912" y="1135"/>
                <a:ext cx="32" cy="7"/>
              </a:xfrm>
              <a:custGeom>
                <a:avLst/>
                <a:gdLst>
                  <a:gd name="T0" fmla="*/ 1 w 46"/>
                  <a:gd name="T1" fmla="*/ 0 h 40"/>
                  <a:gd name="T2" fmla="*/ 1 w 46"/>
                  <a:gd name="T3" fmla="*/ 0 h 40"/>
                  <a:gd name="T4" fmla="*/ 1 w 46"/>
                  <a:gd name="T5" fmla="*/ 0 h 40"/>
                  <a:gd name="T6" fmla="*/ 1 w 46"/>
                  <a:gd name="T7" fmla="*/ 0 h 40"/>
                  <a:gd name="T8" fmla="*/ 1 w 46"/>
                  <a:gd name="T9" fmla="*/ 0 h 40"/>
                  <a:gd name="T10" fmla="*/ 1 w 46"/>
                  <a:gd name="T11" fmla="*/ 0 h 40"/>
                  <a:gd name="T12" fmla="*/ 1 w 46"/>
                  <a:gd name="T13" fmla="*/ 0 h 40"/>
                  <a:gd name="T14" fmla="*/ 1 w 46"/>
                  <a:gd name="T15" fmla="*/ 0 h 40"/>
                  <a:gd name="T16" fmla="*/ 1 w 46"/>
                  <a:gd name="T17" fmla="*/ 0 h 40"/>
                  <a:gd name="T18" fmla="*/ 1 w 46"/>
                  <a:gd name="T19" fmla="*/ 0 h 40"/>
                  <a:gd name="T20" fmla="*/ 1 w 46"/>
                  <a:gd name="T21" fmla="*/ 0 h 40"/>
                  <a:gd name="T22" fmla="*/ 1 w 46"/>
                  <a:gd name="T23" fmla="*/ 0 h 40"/>
                  <a:gd name="T24" fmla="*/ 1 w 46"/>
                  <a:gd name="T25" fmla="*/ 0 h 40"/>
                  <a:gd name="T26" fmla="*/ 1 w 46"/>
                  <a:gd name="T27" fmla="*/ 0 h 40"/>
                  <a:gd name="T28" fmla="*/ 1 w 46"/>
                  <a:gd name="T29" fmla="*/ 0 h 40"/>
                  <a:gd name="T30" fmla="*/ 1 w 46"/>
                  <a:gd name="T31" fmla="*/ 0 h 40"/>
                  <a:gd name="T32" fmla="*/ 1 w 46"/>
                  <a:gd name="T33" fmla="*/ 0 h 40"/>
                  <a:gd name="T34" fmla="*/ 1 w 46"/>
                  <a:gd name="T35" fmla="*/ 0 h 40"/>
                  <a:gd name="T36" fmla="*/ 1 w 46"/>
                  <a:gd name="T37" fmla="*/ 0 h 40"/>
                  <a:gd name="T38" fmla="*/ 1 w 46"/>
                  <a:gd name="T39" fmla="*/ 0 h 40"/>
                  <a:gd name="T40" fmla="*/ 1 w 46"/>
                  <a:gd name="T41" fmla="*/ 0 h 40"/>
                  <a:gd name="T42" fmla="*/ 1 w 46"/>
                  <a:gd name="T43" fmla="*/ 0 h 40"/>
                  <a:gd name="T44" fmla="*/ 1 w 46"/>
                  <a:gd name="T45" fmla="*/ 0 h 40"/>
                  <a:gd name="T46" fmla="*/ 1 w 46"/>
                  <a:gd name="T47" fmla="*/ 0 h 40"/>
                  <a:gd name="T48" fmla="*/ 0 w 46"/>
                  <a:gd name="T49" fmla="*/ 0 h 40"/>
                  <a:gd name="T50" fmla="*/ 1 w 46"/>
                  <a:gd name="T51" fmla="*/ 0 h 40"/>
                  <a:gd name="T52" fmla="*/ 1 w 46"/>
                  <a:gd name="T53" fmla="*/ 0 h 40"/>
                  <a:gd name="T54" fmla="*/ 1 w 46"/>
                  <a:gd name="T55" fmla="*/ 0 h 40"/>
                  <a:gd name="T56" fmla="*/ 1 w 46"/>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40"/>
                  <a:gd name="T89" fmla="*/ 46 w 46"/>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40">
                    <a:moveTo>
                      <a:pt x="9" y="12"/>
                    </a:moveTo>
                    <a:lnTo>
                      <a:pt x="15" y="15"/>
                    </a:lnTo>
                    <a:lnTo>
                      <a:pt x="20" y="19"/>
                    </a:lnTo>
                    <a:lnTo>
                      <a:pt x="26" y="23"/>
                    </a:lnTo>
                    <a:lnTo>
                      <a:pt x="31" y="26"/>
                    </a:lnTo>
                    <a:lnTo>
                      <a:pt x="35" y="30"/>
                    </a:lnTo>
                    <a:lnTo>
                      <a:pt x="40" y="34"/>
                    </a:lnTo>
                    <a:lnTo>
                      <a:pt x="43" y="36"/>
                    </a:lnTo>
                    <a:lnTo>
                      <a:pt x="46" y="40"/>
                    </a:lnTo>
                    <a:lnTo>
                      <a:pt x="45" y="40"/>
                    </a:lnTo>
                    <a:lnTo>
                      <a:pt x="45" y="39"/>
                    </a:lnTo>
                    <a:lnTo>
                      <a:pt x="45" y="38"/>
                    </a:lnTo>
                    <a:lnTo>
                      <a:pt x="42" y="34"/>
                    </a:lnTo>
                    <a:lnTo>
                      <a:pt x="38" y="31"/>
                    </a:lnTo>
                    <a:lnTo>
                      <a:pt x="35" y="28"/>
                    </a:lnTo>
                    <a:lnTo>
                      <a:pt x="30" y="24"/>
                    </a:lnTo>
                    <a:lnTo>
                      <a:pt x="25" y="20"/>
                    </a:lnTo>
                    <a:lnTo>
                      <a:pt x="19" y="16"/>
                    </a:lnTo>
                    <a:lnTo>
                      <a:pt x="12" y="12"/>
                    </a:lnTo>
                    <a:lnTo>
                      <a:pt x="6" y="7"/>
                    </a:lnTo>
                    <a:lnTo>
                      <a:pt x="5" y="5"/>
                    </a:lnTo>
                    <a:lnTo>
                      <a:pt x="2" y="4"/>
                    </a:lnTo>
                    <a:lnTo>
                      <a:pt x="1" y="2"/>
                    </a:lnTo>
                    <a:lnTo>
                      <a:pt x="0" y="0"/>
                    </a:lnTo>
                    <a:lnTo>
                      <a:pt x="1" y="3"/>
                    </a:lnTo>
                    <a:lnTo>
                      <a:pt x="4" y="5"/>
                    </a:lnTo>
                    <a:lnTo>
                      <a:pt x="6" y="9"/>
                    </a:lnTo>
                    <a:lnTo>
                      <a:pt x="9" y="12"/>
                    </a:lnTo>
                    <a:close/>
                  </a:path>
                </a:pathLst>
              </a:custGeom>
              <a:solidFill>
                <a:srgbClr val="808000"/>
              </a:solidFill>
              <a:ln w="9525">
                <a:solidFill>
                  <a:srgbClr val="FFFF00"/>
                </a:solidFill>
                <a:round/>
                <a:headEnd/>
                <a:tailEnd/>
              </a:ln>
            </p:spPr>
            <p:txBody>
              <a:bodyPr/>
              <a:lstStyle/>
              <a:p>
                <a:endParaRPr lang="en-US"/>
              </a:p>
            </p:txBody>
          </p:sp>
          <p:sp>
            <p:nvSpPr>
              <p:cNvPr id="37120" name="Freeform 188"/>
              <p:cNvSpPr>
                <a:spLocks noChangeAspect="1"/>
              </p:cNvSpPr>
              <p:nvPr/>
            </p:nvSpPr>
            <p:spPr bwMode="auto">
              <a:xfrm>
                <a:off x="2773" y="1195"/>
                <a:ext cx="14" cy="2"/>
              </a:xfrm>
              <a:custGeom>
                <a:avLst/>
                <a:gdLst>
                  <a:gd name="T0" fmla="*/ 1 w 20"/>
                  <a:gd name="T1" fmla="*/ 0 h 10"/>
                  <a:gd name="T2" fmla="*/ 1 w 20"/>
                  <a:gd name="T3" fmla="*/ 0 h 10"/>
                  <a:gd name="T4" fmla="*/ 1 w 20"/>
                  <a:gd name="T5" fmla="*/ 0 h 10"/>
                  <a:gd name="T6" fmla="*/ 1 w 20"/>
                  <a:gd name="T7" fmla="*/ 0 h 10"/>
                  <a:gd name="T8" fmla="*/ 1 w 20"/>
                  <a:gd name="T9" fmla="*/ 0 h 10"/>
                  <a:gd name="T10" fmla="*/ 1 w 20"/>
                  <a:gd name="T11" fmla="*/ 0 h 10"/>
                  <a:gd name="T12" fmla="*/ 1 w 20"/>
                  <a:gd name="T13" fmla="*/ 0 h 10"/>
                  <a:gd name="T14" fmla="*/ 1 w 20"/>
                  <a:gd name="T15" fmla="*/ 0 h 10"/>
                  <a:gd name="T16" fmla="*/ 0 w 20"/>
                  <a:gd name="T17" fmla="*/ 0 h 10"/>
                  <a:gd name="T18" fmla="*/ 1 w 20"/>
                  <a:gd name="T19" fmla="*/ 0 h 10"/>
                  <a:gd name="T20" fmla="*/ 1 w 20"/>
                  <a:gd name="T21" fmla="*/ 0 h 10"/>
                  <a:gd name="T22" fmla="*/ 1 w 20"/>
                  <a:gd name="T23" fmla="*/ 0 h 10"/>
                  <a:gd name="T24" fmla="*/ 1 w 20"/>
                  <a:gd name="T25" fmla="*/ 0 h 10"/>
                  <a:gd name="T26" fmla="*/ 1 w 20"/>
                  <a:gd name="T27" fmla="*/ 0 h 10"/>
                  <a:gd name="T28" fmla="*/ 1 w 20"/>
                  <a:gd name="T29" fmla="*/ 0 h 10"/>
                  <a:gd name="T30" fmla="*/ 1 w 20"/>
                  <a:gd name="T31" fmla="*/ 0 h 10"/>
                  <a:gd name="T32" fmla="*/ 1 w 20"/>
                  <a:gd name="T33" fmla="*/ 0 h 10"/>
                  <a:gd name="T34" fmla="*/ 1 w 20"/>
                  <a:gd name="T35" fmla="*/ 0 h 10"/>
                  <a:gd name="T36" fmla="*/ 1 w 20"/>
                  <a:gd name="T37" fmla="*/ 0 h 10"/>
                  <a:gd name="T38" fmla="*/ 1 w 20"/>
                  <a:gd name="T39" fmla="*/ 0 h 10"/>
                  <a:gd name="T40" fmla="*/ 1 w 20"/>
                  <a:gd name="T41" fmla="*/ 0 h 10"/>
                  <a:gd name="T42" fmla="*/ 1 w 20"/>
                  <a:gd name="T43" fmla="*/ 0 h 10"/>
                  <a:gd name="T44" fmla="*/ 1 w 20"/>
                  <a:gd name="T45" fmla="*/ 0 h 10"/>
                  <a:gd name="T46" fmla="*/ 1 w 20"/>
                  <a:gd name="T47" fmla="*/ 0 h 10"/>
                  <a:gd name="T48" fmla="*/ 1 w 20"/>
                  <a:gd name="T49" fmla="*/ 0 h 10"/>
                  <a:gd name="T50" fmla="*/ 1 w 20"/>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0"/>
                  <a:gd name="T80" fmla="*/ 20 w 20"/>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0">
                    <a:moveTo>
                      <a:pt x="16" y="10"/>
                    </a:moveTo>
                    <a:lnTo>
                      <a:pt x="13" y="9"/>
                    </a:lnTo>
                    <a:lnTo>
                      <a:pt x="12" y="6"/>
                    </a:lnTo>
                    <a:lnTo>
                      <a:pt x="10" y="5"/>
                    </a:lnTo>
                    <a:lnTo>
                      <a:pt x="7" y="5"/>
                    </a:lnTo>
                    <a:lnTo>
                      <a:pt x="5" y="5"/>
                    </a:lnTo>
                    <a:lnTo>
                      <a:pt x="2" y="6"/>
                    </a:lnTo>
                    <a:lnTo>
                      <a:pt x="1" y="6"/>
                    </a:lnTo>
                    <a:lnTo>
                      <a:pt x="0" y="8"/>
                    </a:lnTo>
                    <a:lnTo>
                      <a:pt x="1" y="5"/>
                    </a:lnTo>
                    <a:lnTo>
                      <a:pt x="3" y="3"/>
                    </a:lnTo>
                    <a:lnTo>
                      <a:pt x="6" y="1"/>
                    </a:lnTo>
                    <a:lnTo>
                      <a:pt x="10" y="0"/>
                    </a:lnTo>
                    <a:lnTo>
                      <a:pt x="12" y="0"/>
                    </a:lnTo>
                    <a:lnTo>
                      <a:pt x="15" y="1"/>
                    </a:lnTo>
                    <a:lnTo>
                      <a:pt x="17" y="4"/>
                    </a:lnTo>
                    <a:lnTo>
                      <a:pt x="18" y="5"/>
                    </a:lnTo>
                    <a:lnTo>
                      <a:pt x="20" y="5"/>
                    </a:lnTo>
                    <a:lnTo>
                      <a:pt x="20" y="4"/>
                    </a:lnTo>
                    <a:lnTo>
                      <a:pt x="20" y="6"/>
                    </a:lnTo>
                    <a:lnTo>
                      <a:pt x="18" y="8"/>
                    </a:lnTo>
                    <a:lnTo>
                      <a:pt x="17" y="9"/>
                    </a:lnTo>
                    <a:lnTo>
                      <a:pt x="16" y="10"/>
                    </a:lnTo>
                    <a:close/>
                  </a:path>
                </a:pathLst>
              </a:custGeom>
              <a:solidFill>
                <a:srgbClr val="FFFFFF"/>
              </a:solidFill>
              <a:ln w="9525">
                <a:solidFill>
                  <a:srgbClr val="FFFF00"/>
                </a:solidFill>
                <a:round/>
                <a:headEnd/>
                <a:tailEnd/>
              </a:ln>
            </p:spPr>
            <p:txBody>
              <a:bodyPr/>
              <a:lstStyle/>
              <a:p>
                <a:endParaRPr lang="en-US"/>
              </a:p>
            </p:txBody>
          </p:sp>
          <p:sp>
            <p:nvSpPr>
              <p:cNvPr id="37121" name="Freeform 189"/>
              <p:cNvSpPr>
                <a:spLocks noChangeAspect="1"/>
              </p:cNvSpPr>
              <p:nvPr/>
            </p:nvSpPr>
            <p:spPr bwMode="auto">
              <a:xfrm>
                <a:off x="2809" y="1201"/>
                <a:ext cx="3" cy="2"/>
              </a:xfrm>
              <a:custGeom>
                <a:avLst/>
                <a:gdLst>
                  <a:gd name="T0" fmla="*/ 0 w 4"/>
                  <a:gd name="T1" fmla="*/ 0 h 16"/>
                  <a:gd name="T2" fmla="*/ 0 w 4"/>
                  <a:gd name="T3" fmla="*/ 0 h 16"/>
                  <a:gd name="T4" fmla="*/ 2 w 4"/>
                  <a:gd name="T5" fmla="*/ 0 h 16"/>
                  <a:gd name="T6" fmla="*/ 2 w 4"/>
                  <a:gd name="T7" fmla="*/ 0 h 16"/>
                  <a:gd name="T8" fmla="*/ 2 w 4"/>
                  <a:gd name="T9" fmla="*/ 0 h 16"/>
                  <a:gd name="T10" fmla="*/ 2 w 4"/>
                  <a:gd name="T11" fmla="*/ 0 h 16"/>
                  <a:gd name="T12" fmla="*/ 1 w 4"/>
                  <a:gd name="T13" fmla="*/ 0 h 16"/>
                  <a:gd name="T14" fmla="*/ 0 w 4"/>
                  <a:gd name="T15" fmla="*/ 0 h 16"/>
                  <a:gd name="T16" fmla="*/ 0 w 4"/>
                  <a:gd name="T17" fmla="*/ 0 h 16"/>
                  <a:gd name="T18" fmla="*/ 0 w 4"/>
                  <a:gd name="T19" fmla="*/ 0 h 16"/>
                  <a:gd name="T20" fmla="*/ 0 w 4"/>
                  <a:gd name="T21" fmla="*/ 0 h 16"/>
                  <a:gd name="T22" fmla="*/ 0 w 4"/>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6"/>
                  <a:gd name="T38" fmla="*/ 4 w 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6">
                    <a:moveTo>
                      <a:pt x="0" y="14"/>
                    </a:moveTo>
                    <a:lnTo>
                      <a:pt x="0" y="0"/>
                    </a:lnTo>
                    <a:lnTo>
                      <a:pt x="4" y="0"/>
                    </a:lnTo>
                    <a:lnTo>
                      <a:pt x="4" y="9"/>
                    </a:lnTo>
                    <a:lnTo>
                      <a:pt x="4" y="11"/>
                    </a:lnTo>
                    <a:lnTo>
                      <a:pt x="3" y="12"/>
                    </a:lnTo>
                    <a:lnTo>
                      <a:pt x="1" y="15"/>
                    </a:lnTo>
                    <a:lnTo>
                      <a:pt x="0" y="16"/>
                    </a:lnTo>
                    <a:lnTo>
                      <a:pt x="0" y="15"/>
                    </a:lnTo>
                    <a:lnTo>
                      <a:pt x="0" y="14"/>
                    </a:lnTo>
                    <a:close/>
                  </a:path>
                </a:pathLst>
              </a:custGeom>
              <a:solidFill>
                <a:srgbClr val="FFFFFF"/>
              </a:solidFill>
              <a:ln w="9525">
                <a:noFill/>
                <a:round/>
                <a:headEnd/>
                <a:tailEnd/>
              </a:ln>
            </p:spPr>
            <p:txBody>
              <a:bodyPr/>
              <a:lstStyle/>
              <a:p>
                <a:endParaRPr lang="en-US"/>
              </a:p>
            </p:txBody>
          </p:sp>
          <p:sp>
            <p:nvSpPr>
              <p:cNvPr id="37122" name="Freeform 190"/>
              <p:cNvSpPr>
                <a:spLocks noChangeAspect="1"/>
              </p:cNvSpPr>
              <p:nvPr/>
            </p:nvSpPr>
            <p:spPr bwMode="auto">
              <a:xfrm>
                <a:off x="2964" y="1201"/>
                <a:ext cx="2" cy="2"/>
              </a:xfrm>
              <a:custGeom>
                <a:avLst/>
                <a:gdLst>
                  <a:gd name="T0" fmla="*/ 1 w 3"/>
                  <a:gd name="T1" fmla="*/ 0 h 16"/>
                  <a:gd name="T2" fmla="*/ 1 w 3"/>
                  <a:gd name="T3" fmla="*/ 0 h 16"/>
                  <a:gd name="T4" fmla="*/ 1 w 3"/>
                  <a:gd name="T5" fmla="*/ 0 h 16"/>
                  <a:gd name="T6" fmla="*/ 1 w 3"/>
                  <a:gd name="T7" fmla="*/ 0 h 16"/>
                  <a:gd name="T8" fmla="*/ 1 w 3"/>
                  <a:gd name="T9" fmla="*/ 0 h 16"/>
                  <a:gd name="T10" fmla="*/ 1 w 3"/>
                  <a:gd name="T11" fmla="*/ 0 h 16"/>
                  <a:gd name="T12" fmla="*/ 1 w 3"/>
                  <a:gd name="T13" fmla="*/ 0 h 16"/>
                  <a:gd name="T14" fmla="*/ 0 w 3"/>
                  <a:gd name="T15" fmla="*/ 0 h 16"/>
                  <a:gd name="T16" fmla="*/ 0 w 3"/>
                  <a:gd name="T17" fmla="*/ 0 h 16"/>
                  <a:gd name="T18" fmla="*/ 1 w 3"/>
                  <a:gd name="T19" fmla="*/ 0 h 16"/>
                  <a:gd name="T20" fmla="*/ 1 w 3"/>
                  <a:gd name="T21" fmla="*/ 0 h 16"/>
                  <a:gd name="T22" fmla="*/ 1 w 3"/>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6"/>
                  <a:gd name="T38" fmla="*/ 3 w 3"/>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6">
                    <a:moveTo>
                      <a:pt x="1" y="14"/>
                    </a:moveTo>
                    <a:lnTo>
                      <a:pt x="1" y="0"/>
                    </a:lnTo>
                    <a:lnTo>
                      <a:pt x="3" y="0"/>
                    </a:lnTo>
                    <a:lnTo>
                      <a:pt x="3" y="9"/>
                    </a:lnTo>
                    <a:lnTo>
                      <a:pt x="3" y="11"/>
                    </a:lnTo>
                    <a:lnTo>
                      <a:pt x="2" y="12"/>
                    </a:lnTo>
                    <a:lnTo>
                      <a:pt x="1" y="15"/>
                    </a:lnTo>
                    <a:lnTo>
                      <a:pt x="0" y="16"/>
                    </a:lnTo>
                    <a:lnTo>
                      <a:pt x="0" y="15"/>
                    </a:lnTo>
                    <a:lnTo>
                      <a:pt x="1" y="15"/>
                    </a:lnTo>
                    <a:lnTo>
                      <a:pt x="1" y="14"/>
                    </a:lnTo>
                    <a:close/>
                  </a:path>
                </a:pathLst>
              </a:custGeom>
              <a:solidFill>
                <a:srgbClr val="FFFFFF"/>
              </a:solidFill>
              <a:ln w="9525">
                <a:noFill/>
                <a:round/>
                <a:headEnd/>
                <a:tailEnd/>
              </a:ln>
            </p:spPr>
            <p:txBody>
              <a:bodyPr/>
              <a:lstStyle/>
              <a:p>
                <a:endParaRPr lang="en-US"/>
              </a:p>
            </p:txBody>
          </p:sp>
          <p:sp>
            <p:nvSpPr>
              <p:cNvPr id="37123" name="Oval 191"/>
              <p:cNvSpPr>
                <a:spLocks noChangeAspect="1" noChangeArrowheads="1"/>
              </p:cNvSpPr>
              <p:nvPr/>
            </p:nvSpPr>
            <p:spPr bwMode="auto">
              <a:xfrm>
                <a:off x="3121" y="1172"/>
                <a:ext cx="0" cy="0"/>
              </a:xfrm>
              <a:prstGeom prst="ellipse">
                <a:avLst/>
              </a:prstGeom>
              <a:solidFill>
                <a:srgbClr val="808000"/>
              </a:solidFill>
              <a:ln w="9525">
                <a:noFill/>
                <a:round/>
                <a:headEnd/>
                <a:tailEnd/>
              </a:ln>
            </p:spPr>
            <p:txBody>
              <a:bodyPr/>
              <a:lstStyle/>
              <a:p>
                <a:endParaRPr lang="en-US" sz="1200">
                  <a:cs typeface="Arial" charset="0"/>
                </a:endParaRPr>
              </a:p>
            </p:txBody>
          </p:sp>
          <p:sp>
            <p:nvSpPr>
              <p:cNvPr id="37124" name="Freeform 192"/>
              <p:cNvSpPr>
                <a:spLocks noChangeAspect="1"/>
              </p:cNvSpPr>
              <p:nvPr/>
            </p:nvSpPr>
            <p:spPr bwMode="auto">
              <a:xfrm>
                <a:off x="2764" y="1131"/>
                <a:ext cx="73" cy="15"/>
              </a:xfrm>
              <a:custGeom>
                <a:avLst/>
                <a:gdLst>
                  <a:gd name="T0" fmla="*/ 1 w 108"/>
                  <a:gd name="T1" fmla="*/ 0 h 96"/>
                  <a:gd name="T2" fmla="*/ 1 w 108"/>
                  <a:gd name="T3" fmla="*/ 0 h 96"/>
                  <a:gd name="T4" fmla="*/ 1 w 108"/>
                  <a:gd name="T5" fmla="*/ 0 h 96"/>
                  <a:gd name="T6" fmla="*/ 1 w 108"/>
                  <a:gd name="T7" fmla="*/ 0 h 96"/>
                  <a:gd name="T8" fmla="*/ 1 w 108"/>
                  <a:gd name="T9" fmla="*/ 0 h 96"/>
                  <a:gd name="T10" fmla="*/ 1 w 108"/>
                  <a:gd name="T11" fmla="*/ 0 h 96"/>
                  <a:gd name="T12" fmla="*/ 1 w 108"/>
                  <a:gd name="T13" fmla="*/ 0 h 96"/>
                  <a:gd name="T14" fmla="*/ 1 w 108"/>
                  <a:gd name="T15" fmla="*/ 0 h 96"/>
                  <a:gd name="T16" fmla="*/ 1 w 108"/>
                  <a:gd name="T17" fmla="*/ 0 h 96"/>
                  <a:gd name="T18" fmla="*/ 1 w 108"/>
                  <a:gd name="T19" fmla="*/ 0 h 96"/>
                  <a:gd name="T20" fmla="*/ 1 w 108"/>
                  <a:gd name="T21" fmla="*/ 0 h 96"/>
                  <a:gd name="T22" fmla="*/ 1 w 108"/>
                  <a:gd name="T23" fmla="*/ 0 h 96"/>
                  <a:gd name="T24" fmla="*/ 1 w 108"/>
                  <a:gd name="T25" fmla="*/ 0 h 96"/>
                  <a:gd name="T26" fmla="*/ 1 w 108"/>
                  <a:gd name="T27" fmla="*/ 0 h 96"/>
                  <a:gd name="T28" fmla="*/ 1 w 108"/>
                  <a:gd name="T29" fmla="*/ 0 h 96"/>
                  <a:gd name="T30" fmla="*/ 1 w 108"/>
                  <a:gd name="T31" fmla="*/ 0 h 96"/>
                  <a:gd name="T32" fmla="*/ 1 w 108"/>
                  <a:gd name="T33" fmla="*/ 0 h 96"/>
                  <a:gd name="T34" fmla="*/ 1 w 108"/>
                  <a:gd name="T35" fmla="*/ 0 h 96"/>
                  <a:gd name="T36" fmla="*/ 1 w 108"/>
                  <a:gd name="T37" fmla="*/ 0 h 96"/>
                  <a:gd name="T38" fmla="*/ 1 w 108"/>
                  <a:gd name="T39" fmla="*/ 0 h 96"/>
                  <a:gd name="T40" fmla="*/ 1 w 108"/>
                  <a:gd name="T41" fmla="*/ 0 h 96"/>
                  <a:gd name="T42" fmla="*/ 1 w 108"/>
                  <a:gd name="T43" fmla="*/ 0 h 96"/>
                  <a:gd name="T44" fmla="*/ 1 w 108"/>
                  <a:gd name="T45" fmla="*/ 0 h 96"/>
                  <a:gd name="T46" fmla="*/ 1 w 108"/>
                  <a:gd name="T47" fmla="*/ 0 h 96"/>
                  <a:gd name="T48" fmla="*/ 1 w 108"/>
                  <a:gd name="T49" fmla="*/ 0 h 96"/>
                  <a:gd name="T50" fmla="*/ 1 w 108"/>
                  <a:gd name="T51" fmla="*/ 0 h 96"/>
                  <a:gd name="T52" fmla="*/ 1 w 108"/>
                  <a:gd name="T53" fmla="*/ 0 h 96"/>
                  <a:gd name="T54" fmla="*/ 1 w 108"/>
                  <a:gd name="T55" fmla="*/ 0 h 96"/>
                  <a:gd name="T56" fmla="*/ 1 w 108"/>
                  <a:gd name="T57" fmla="*/ 0 h 96"/>
                  <a:gd name="T58" fmla="*/ 1 w 108"/>
                  <a:gd name="T59" fmla="*/ 0 h 96"/>
                  <a:gd name="T60" fmla="*/ 1 w 108"/>
                  <a:gd name="T61" fmla="*/ 0 h 96"/>
                  <a:gd name="T62" fmla="*/ 1 w 108"/>
                  <a:gd name="T63" fmla="*/ 0 h 96"/>
                  <a:gd name="T64" fmla="*/ 1 w 108"/>
                  <a:gd name="T65" fmla="*/ 0 h 96"/>
                  <a:gd name="T66" fmla="*/ 1 w 108"/>
                  <a:gd name="T67" fmla="*/ 0 h 96"/>
                  <a:gd name="T68" fmla="*/ 1 w 108"/>
                  <a:gd name="T69" fmla="*/ 0 h 96"/>
                  <a:gd name="T70" fmla="*/ 1 w 108"/>
                  <a:gd name="T71" fmla="*/ 0 h 96"/>
                  <a:gd name="T72" fmla="*/ 1 w 108"/>
                  <a:gd name="T73" fmla="*/ 0 h 96"/>
                  <a:gd name="T74" fmla="*/ 1 w 108"/>
                  <a:gd name="T75" fmla="*/ 0 h 96"/>
                  <a:gd name="T76" fmla="*/ 1 w 108"/>
                  <a:gd name="T77" fmla="*/ 0 h 96"/>
                  <a:gd name="T78" fmla="*/ 1 w 108"/>
                  <a:gd name="T79" fmla="*/ 0 h 96"/>
                  <a:gd name="T80" fmla="*/ 1 w 108"/>
                  <a:gd name="T81" fmla="*/ 0 h 96"/>
                  <a:gd name="T82" fmla="*/ 1 w 108"/>
                  <a:gd name="T83" fmla="*/ 0 h 96"/>
                  <a:gd name="T84" fmla="*/ 1 w 108"/>
                  <a:gd name="T85" fmla="*/ 0 h 96"/>
                  <a:gd name="T86" fmla="*/ 1 w 108"/>
                  <a:gd name="T87" fmla="*/ 0 h 96"/>
                  <a:gd name="T88" fmla="*/ 1 w 108"/>
                  <a:gd name="T89" fmla="*/ 0 h 96"/>
                  <a:gd name="T90" fmla="*/ 1 w 108"/>
                  <a:gd name="T91" fmla="*/ 0 h 96"/>
                  <a:gd name="T92" fmla="*/ 0 w 108"/>
                  <a:gd name="T93" fmla="*/ 0 h 96"/>
                  <a:gd name="T94" fmla="*/ 1 w 108"/>
                  <a:gd name="T95" fmla="*/ 0 h 96"/>
                  <a:gd name="T96" fmla="*/ 1 w 108"/>
                  <a:gd name="T97" fmla="*/ 0 h 96"/>
                  <a:gd name="T98" fmla="*/ 1 w 108"/>
                  <a:gd name="T99" fmla="*/ 0 h 96"/>
                  <a:gd name="T100" fmla="*/ 1 w 108"/>
                  <a:gd name="T101" fmla="*/ 0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96"/>
                  <a:gd name="T155" fmla="*/ 108 w 108"/>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96">
                    <a:moveTo>
                      <a:pt x="30" y="96"/>
                    </a:moveTo>
                    <a:lnTo>
                      <a:pt x="30" y="92"/>
                    </a:lnTo>
                    <a:lnTo>
                      <a:pt x="30" y="90"/>
                    </a:lnTo>
                    <a:lnTo>
                      <a:pt x="30" y="88"/>
                    </a:lnTo>
                    <a:lnTo>
                      <a:pt x="30" y="87"/>
                    </a:lnTo>
                    <a:lnTo>
                      <a:pt x="46" y="87"/>
                    </a:lnTo>
                    <a:lnTo>
                      <a:pt x="49" y="80"/>
                    </a:lnTo>
                    <a:lnTo>
                      <a:pt x="54" y="71"/>
                    </a:lnTo>
                    <a:lnTo>
                      <a:pt x="62" y="63"/>
                    </a:lnTo>
                    <a:lnTo>
                      <a:pt x="69" y="56"/>
                    </a:lnTo>
                    <a:lnTo>
                      <a:pt x="77" y="51"/>
                    </a:lnTo>
                    <a:lnTo>
                      <a:pt x="83" y="45"/>
                    </a:lnTo>
                    <a:lnTo>
                      <a:pt x="91" y="40"/>
                    </a:lnTo>
                    <a:lnTo>
                      <a:pt x="97" y="35"/>
                    </a:lnTo>
                    <a:lnTo>
                      <a:pt x="102" y="29"/>
                    </a:lnTo>
                    <a:lnTo>
                      <a:pt x="106" y="24"/>
                    </a:lnTo>
                    <a:lnTo>
                      <a:pt x="108" y="17"/>
                    </a:lnTo>
                    <a:lnTo>
                      <a:pt x="108" y="11"/>
                    </a:lnTo>
                    <a:lnTo>
                      <a:pt x="107" y="7"/>
                    </a:lnTo>
                    <a:lnTo>
                      <a:pt x="106" y="5"/>
                    </a:lnTo>
                    <a:lnTo>
                      <a:pt x="104" y="2"/>
                    </a:lnTo>
                    <a:lnTo>
                      <a:pt x="103" y="0"/>
                    </a:lnTo>
                    <a:lnTo>
                      <a:pt x="104" y="1"/>
                    </a:lnTo>
                    <a:lnTo>
                      <a:pt x="104" y="2"/>
                    </a:lnTo>
                    <a:lnTo>
                      <a:pt x="104" y="5"/>
                    </a:lnTo>
                    <a:lnTo>
                      <a:pt x="104" y="6"/>
                    </a:lnTo>
                    <a:lnTo>
                      <a:pt x="104" y="12"/>
                    </a:lnTo>
                    <a:lnTo>
                      <a:pt x="102" y="19"/>
                    </a:lnTo>
                    <a:lnTo>
                      <a:pt x="98" y="24"/>
                    </a:lnTo>
                    <a:lnTo>
                      <a:pt x="93" y="30"/>
                    </a:lnTo>
                    <a:lnTo>
                      <a:pt x="88" y="35"/>
                    </a:lnTo>
                    <a:lnTo>
                      <a:pt x="81" y="41"/>
                    </a:lnTo>
                    <a:lnTo>
                      <a:pt x="74" y="46"/>
                    </a:lnTo>
                    <a:lnTo>
                      <a:pt x="67" y="52"/>
                    </a:lnTo>
                    <a:lnTo>
                      <a:pt x="59" y="60"/>
                    </a:lnTo>
                    <a:lnTo>
                      <a:pt x="52" y="67"/>
                    </a:lnTo>
                    <a:lnTo>
                      <a:pt x="47" y="76"/>
                    </a:lnTo>
                    <a:lnTo>
                      <a:pt x="42" y="83"/>
                    </a:lnTo>
                    <a:lnTo>
                      <a:pt x="27" y="83"/>
                    </a:lnTo>
                    <a:lnTo>
                      <a:pt x="27" y="86"/>
                    </a:lnTo>
                    <a:lnTo>
                      <a:pt x="27" y="88"/>
                    </a:lnTo>
                    <a:lnTo>
                      <a:pt x="27" y="92"/>
                    </a:lnTo>
                    <a:lnTo>
                      <a:pt x="21" y="90"/>
                    </a:lnTo>
                    <a:lnTo>
                      <a:pt x="15" y="87"/>
                    </a:lnTo>
                    <a:lnTo>
                      <a:pt x="7" y="83"/>
                    </a:lnTo>
                    <a:lnTo>
                      <a:pt x="0" y="80"/>
                    </a:lnTo>
                    <a:lnTo>
                      <a:pt x="6" y="86"/>
                    </a:lnTo>
                    <a:lnTo>
                      <a:pt x="13" y="92"/>
                    </a:lnTo>
                    <a:lnTo>
                      <a:pt x="21" y="96"/>
                    </a:lnTo>
                    <a:lnTo>
                      <a:pt x="30" y="96"/>
                    </a:lnTo>
                    <a:close/>
                  </a:path>
                </a:pathLst>
              </a:custGeom>
              <a:solidFill>
                <a:srgbClr val="808000"/>
              </a:solidFill>
              <a:ln w="9525">
                <a:solidFill>
                  <a:srgbClr val="FFFF00"/>
                </a:solidFill>
                <a:round/>
                <a:headEnd/>
                <a:tailEnd/>
              </a:ln>
            </p:spPr>
            <p:txBody>
              <a:bodyPr/>
              <a:lstStyle/>
              <a:p>
                <a:endParaRPr lang="en-US"/>
              </a:p>
            </p:txBody>
          </p:sp>
          <p:sp>
            <p:nvSpPr>
              <p:cNvPr id="37125" name="Freeform 193"/>
              <p:cNvSpPr>
                <a:spLocks noChangeAspect="1"/>
              </p:cNvSpPr>
              <p:nvPr/>
            </p:nvSpPr>
            <p:spPr bwMode="auto">
              <a:xfrm>
                <a:off x="2785" y="1116"/>
                <a:ext cx="115" cy="14"/>
              </a:xfrm>
              <a:custGeom>
                <a:avLst/>
                <a:gdLst>
                  <a:gd name="T0" fmla="*/ 1 w 168"/>
                  <a:gd name="T1" fmla="*/ 0 h 82"/>
                  <a:gd name="T2" fmla="*/ 1 w 168"/>
                  <a:gd name="T3" fmla="*/ 0 h 82"/>
                  <a:gd name="T4" fmla="*/ 1 w 168"/>
                  <a:gd name="T5" fmla="*/ 0 h 82"/>
                  <a:gd name="T6" fmla="*/ 1 w 168"/>
                  <a:gd name="T7" fmla="*/ 0 h 82"/>
                  <a:gd name="T8" fmla="*/ 1 w 168"/>
                  <a:gd name="T9" fmla="*/ 0 h 82"/>
                  <a:gd name="T10" fmla="*/ 1 w 168"/>
                  <a:gd name="T11" fmla="*/ 0 h 82"/>
                  <a:gd name="T12" fmla="*/ 1 w 168"/>
                  <a:gd name="T13" fmla="*/ 0 h 82"/>
                  <a:gd name="T14" fmla="*/ 1 w 168"/>
                  <a:gd name="T15" fmla="*/ 0 h 82"/>
                  <a:gd name="T16" fmla="*/ 1 w 168"/>
                  <a:gd name="T17" fmla="*/ 0 h 82"/>
                  <a:gd name="T18" fmla="*/ 1 w 168"/>
                  <a:gd name="T19" fmla="*/ 0 h 82"/>
                  <a:gd name="T20" fmla="*/ 1 w 168"/>
                  <a:gd name="T21" fmla="*/ 0 h 82"/>
                  <a:gd name="T22" fmla="*/ 1 w 168"/>
                  <a:gd name="T23" fmla="*/ 0 h 82"/>
                  <a:gd name="T24" fmla="*/ 1 w 168"/>
                  <a:gd name="T25" fmla="*/ 0 h 82"/>
                  <a:gd name="T26" fmla="*/ 1 w 168"/>
                  <a:gd name="T27" fmla="*/ 0 h 82"/>
                  <a:gd name="T28" fmla="*/ 1 w 168"/>
                  <a:gd name="T29" fmla="*/ 0 h 82"/>
                  <a:gd name="T30" fmla="*/ 1 w 168"/>
                  <a:gd name="T31" fmla="*/ 0 h 82"/>
                  <a:gd name="T32" fmla="*/ 1 w 168"/>
                  <a:gd name="T33" fmla="*/ 0 h 82"/>
                  <a:gd name="T34" fmla="*/ 1 w 168"/>
                  <a:gd name="T35" fmla="*/ 0 h 82"/>
                  <a:gd name="T36" fmla="*/ 1 w 168"/>
                  <a:gd name="T37" fmla="*/ 0 h 82"/>
                  <a:gd name="T38" fmla="*/ 1 w 168"/>
                  <a:gd name="T39" fmla="*/ 0 h 82"/>
                  <a:gd name="T40" fmla="*/ 1 w 168"/>
                  <a:gd name="T41" fmla="*/ 0 h 82"/>
                  <a:gd name="T42" fmla="*/ 1 w 168"/>
                  <a:gd name="T43" fmla="*/ 0 h 82"/>
                  <a:gd name="T44" fmla="*/ 1 w 168"/>
                  <a:gd name="T45" fmla="*/ 0 h 82"/>
                  <a:gd name="T46" fmla="*/ 1 w 168"/>
                  <a:gd name="T47" fmla="*/ 0 h 82"/>
                  <a:gd name="T48" fmla="*/ 1 w 168"/>
                  <a:gd name="T49" fmla="*/ 0 h 82"/>
                  <a:gd name="T50" fmla="*/ 1 w 168"/>
                  <a:gd name="T51" fmla="*/ 0 h 82"/>
                  <a:gd name="T52" fmla="*/ 1 w 168"/>
                  <a:gd name="T53" fmla="*/ 0 h 82"/>
                  <a:gd name="T54" fmla="*/ 1 w 168"/>
                  <a:gd name="T55" fmla="*/ 0 h 82"/>
                  <a:gd name="T56" fmla="*/ 1 w 168"/>
                  <a:gd name="T57" fmla="*/ 0 h 82"/>
                  <a:gd name="T58" fmla="*/ 1 w 168"/>
                  <a:gd name="T59" fmla="*/ 0 h 82"/>
                  <a:gd name="T60" fmla="*/ 1 w 168"/>
                  <a:gd name="T61" fmla="*/ 0 h 82"/>
                  <a:gd name="T62" fmla="*/ 1 w 168"/>
                  <a:gd name="T63" fmla="*/ 0 h 82"/>
                  <a:gd name="T64" fmla="*/ 1 w 168"/>
                  <a:gd name="T65" fmla="*/ 0 h 82"/>
                  <a:gd name="T66" fmla="*/ 1 w 168"/>
                  <a:gd name="T67" fmla="*/ 0 h 82"/>
                  <a:gd name="T68" fmla="*/ 1 w 168"/>
                  <a:gd name="T69" fmla="*/ 0 h 82"/>
                  <a:gd name="T70" fmla="*/ 1 w 168"/>
                  <a:gd name="T71" fmla="*/ 0 h 82"/>
                  <a:gd name="T72" fmla="*/ 1 w 168"/>
                  <a:gd name="T73" fmla="*/ 0 h 82"/>
                  <a:gd name="T74" fmla="*/ 1 w 168"/>
                  <a:gd name="T75" fmla="*/ 0 h 82"/>
                  <a:gd name="T76" fmla="*/ 1 w 168"/>
                  <a:gd name="T77" fmla="*/ 0 h 82"/>
                  <a:gd name="T78" fmla="*/ 1 w 168"/>
                  <a:gd name="T79" fmla="*/ 0 h 82"/>
                  <a:gd name="T80" fmla="*/ 1 w 168"/>
                  <a:gd name="T81" fmla="*/ 0 h 82"/>
                  <a:gd name="T82" fmla="*/ 1 w 168"/>
                  <a:gd name="T83" fmla="*/ 0 h 82"/>
                  <a:gd name="T84" fmla="*/ 1 w 168"/>
                  <a:gd name="T85" fmla="*/ 0 h 82"/>
                  <a:gd name="T86" fmla="*/ 1 w 168"/>
                  <a:gd name="T87" fmla="*/ 0 h 82"/>
                  <a:gd name="T88" fmla="*/ 1 w 168"/>
                  <a:gd name="T89" fmla="*/ 0 h 82"/>
                  <a:gd name="T90" fmla="*/ 1 w 168"/>
                  <a:gd name="T91" fmla="*/ 0 h 82"/>
                  <a:gd name="T92" fmla="*/ 1 w 168"/>
                  <a:gd name="T93" fmla="*/ 0 h 82"/>
                  <a:gd name="T94" fmla="*/ 1 w 168"/>
                  <a:gd name="T95" fmla="*/ 0 h 82"/>
                  <a:gd name="T96" fmla="*/ 1 w 168"/>
                  <a:gd name="T97" fmla="*/ 0 h 82"/>
                  <a:gd name="T98" fmla="*/ 1 w 168"/>
                  <a:gd name="T99" fmla="*/ 0 h 82"/>
                  <a:gd name="T100" fmla="*/ 0 w 168"/>
                  <a:gd name="T101" fmla="*/ 0 h 82"/>
                  <a:gd name="T102" fmla="*/ 0 w 168"/>
                  <a:gd name="T103" fmla="*/ 0 h 82"/>
                  <a:gd name="T104" fmla="*/ 1 w 168"/>
                  <a:gd name="T105" fmla="*/ 0 h 82"/>
                  <a:gd name="T106" fmla="*/ 1 w 168"/>
                  <a:gd name="T107" fmla="*/ 0 h 82"/>
                  <a:gd name="T108" fmla="*/ 1 w 168"/>
                  <a:gd name="T109" fmla="*/ 0 h 82"/>
                  <a:gd name="T110" fmla="*/ 1 w 168"/>
                  <a:gd name="T111" fmla="*/ 0 h 82"/>
                  <a:gd name="T112" fmla="*/ 1 w 168"/>
                  <a:gd name="T113" fmla="*/ 0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82"/>
                  <a:gd name="T173" fmla="*/ 168 w 168"/>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82">
                    <a:moveTo>
                      <a:pt x="4" y="82"/>
                    </a:moveTo>
                    <a:lnTo>
                      <a:pt x="4" y="73"/>
                    </a:lnTo>
                    <a:lnTo>
                      <a:pt x="5" y="63"/>
                    </a:lnTo>
                    <a:lnTo>
                      <a:pt x="10" y="52"/>
                    </a:lnTo>
                    <a:lnTo>
                      <a:pt x="19" y="42"/>
                    </a:lnTo>
                    <a:lnTo>
                      <a:pt x="27" y="38"/>
                    </a:lnTo>
                    <a:lnTo>
                      <a:pt x="35" y="35"/>
                    </a:lnTo>
                    <a:lnTo>
                      <a:pt x="44" y="33"/>
                    </a:lnTo>
                    <a:lnTo>
                      <a:pt x="52" y="32"/>
                    </a:lnTo>
                    <a:lnTo>
                      <a:pt x="61" y="31"/>
                    </a:lnTo>
                    <a:lnTo>
                      <a:pt x="69" y="30"/>
                    </a:lnTo>
                    <a:lnTo>
                      <a:pt x="76" y="27"/>
                    </a:lnTo>
                    <a:lnTo>
                      <a:pt x="82" y="25"/>
                    </a:lnTo>
                    <a:lnTo>
                      <a:pt x="88" y="21"/>
                    </a:lnTo>
                    <a:lnTo>
                      <a:pt x="93" y="17"/>
                    </a:lnTo>
                    <a:lnTo>
                      <a:pt x="97" y="13"/>
                    </a:lnTo>
                    <a:lnTo>
                      <a:pt x="102" y="11"/>
                    </a:lnTo>
                    <a:lnTo>
                      <a:pt x="108" y="8"/>
                    </a:lnTo>
                    <a:lnTo>
                      <a:pt x="115" y="6"/>
                    </a:lnTo>
                    <a:lnTo>
                      <a:pt x="122" y="5"/>
                    </a:lnTo>
                    <a:lnTo>
                      <a:pt x="132" y="5"/>
                    </a:lnTo>
                    <a:lnTo>
                      <a:pt x="143" y="7"/>
                    </a:lnTo>
                    <a:lnTo>
                      <a:pt x="152" y="12"/>
                    </a:lnTo>
                    <a:lnTo>
                      <a:pt x="161" y="20"/>
                    </a:lnTo>
                    <a:lnTo>
                      <a:pt x="168" y="30"/>
                    </a:lnTo>
                    <a:lnTo>
                      <a:pt x="164" y="23"/>
                    </a:lnTo>
                    <a:lnTo>
                      <a:pt x="161" y="18"/>
                    </a:lnTo>
                    <a:lnTo>
                      <a:pt x="157" y="13"/>
                    </a:lnTo>
                    <a:lnTo>
                      <a:pt x="152" y="8"/>
                    </a:lnTo>
                    <a:lnTo>
                      <a:pt x="147" y="6"/>
                    </a:lnTo>
                    <a:lnTo>
                      <a:pt x="141" y="2"/>
                    </a:lnTo>
                    <a:lnTo>
                      <a:pt x="136" y="1"/>
                    </a:lnTo>
                    <a:lnTo>
                      <a:pt x="130" y="0"/>
                    </a:lnTo>
                    <a:lnTo>
                      <a:pt x="120" y="0"/>
                    </a:lnTo>
                    <a:lnTo>
                      <a:pt x="111" y="1"/>
                    </a:lnTo>
                    <a:lnTo>
                      <a:pt x="105" y="3"/>
                    </a:lnTo>
                    <a:lnTo>
                      <a:pt x="100" y="6"/>
                    </a:lnTo>
                    <a:lnTo>
                      <a:pt x="95" y="10"/>
                    </a:lnTo>
                    <a:lnTo>
                      <a:pt x="90" y="13"/>
                    </a:lnTo>
                    <a:lnTo>
                      <a:pt x="85" y="17"/>
                    </a:lnTo>
                    <a:lnTo>
                      <a:pt x="80" y="21"/>
                    </a:lnTo>
                    <a:lnTo>
                      <a:pt x="74" y="23"/>
                    </a:lnTo>
                    <a:lnTo>
                      <a:pt x="66" y="26"/>
                    </a:lnTo>
                    <a:lnTo>
                      <a:pt x="57" y="27"/>
                    </a:lnTo>
                    <a:lnTo>
                      <a:pt x="50" y="27"/>
                    </a:lnTo>
                    <a:lnTo>
                      <a:pt x="41" y="28"/>
                    </a:lnTo>
                    <a:lnTo>
                      <a:pt x="32" y="31"/>
                    </a:lnTo>
                    <a:lnTo>
                      <a:pt x="24" y="33"/>
                    </a:lnTo>
                    <a:lnTo>
                      <a:pt x="16" y="38"/>
                    </a:lnTo>
                    <a:lnTo>
                      <a:pt x="5" y="51"/>
                    </a:lnTo>
                    <a:lnTo>
                      <a:pt x="0" y="64"/>
                    </a:lnTo>
                    <a:lnTo>
                      <a:pt x="0" y="76"/>
                    </a:lnTo>
                    <a:lnTo>
                      <a:pt x="3" y="82"/>
                    </a:lnTo>
                    <a:lnTo>
                      <a:pt x="4" y="82"/>
                    </a:lnTo>
                    <a:close/>
                  </a:path>
                </a:pathLst>
              </a:custGeom>
              <a:solidFill>
                <a:srgbClr val="808000"/>
              </a:solidFill>
              <a:ln w="9525">
                <a:solidFill>
                  <a:srgbClr val="FFFF00"/>
                </a:solidFill>
                <a:round/>
                <a:headEnd/>
                <a:tailEnd/>
              </a:ln>
            </p:spPr>
            <p:txBody>
              <a:bodyPr/>
              <a:lstStyle/>
              <a:p>
                <a:endParaRPr lang="en-US"/>
              </a:p>
            </p:txBody>
          </p:sp>
          <p:sp>
            <p:nvSpPr>
              <p:cNvPr id="37126" name="Freeform 194"/>
              <p:cNvSpPr>
                <a:spLocks noChangeAspect="1"/>
              </p:cNvSpPr>
              <p:nvPr/>
            </p:nvSpPr>
            <p:spPr bwMode="auto">
              <a:xfrm>
                <a:off x="2988" y="1125"/>
                <a:ext cx="283" cy="42"/>
              </a:xfrm>
              <a:custGeom>
                <a:avLst/>
                <a:gdLst>
                  <a:gd name="T0" fmla="*/ 4 w 416"/>
                  <a:gd name="T1" fmla="*/ 0 h 257"/>
                  <a:gd name="T2" fmla="*/ 3 w 416"/>
                  <a:gd name="T3" fmla="*/ 0 h 257"/>
                  <a:gd name="T4" fmla="*/ 3 w 416"/>
                  <a:gd name="T5" fmla="*/ 0 h 257"/>
                  <a:gd name="T6" fmla="*/ 3 w 416"/>
                  <a:gd name="T7" fmla="*/ 0 h 257"/>
                  <a:gd name="T8" fmla="*/ 3 w 416"/>
                  <a:gd name="T9" fmla="*/ 0 h 257"/>
                  <a:gd name="T10" fmla="*/ 1 w 416"/>
                  <a:gd name="T11" fmla="*/ 0 h 257"/>
                  <a:gd name="T12" fmla="*/ 1 w 416"/>
                  <a:gd name="T13" fmla="*/ 0 h 257"/>
                  <a:gd name="T14" fmla="*/ 1 w 416"/>
                  <a:gd name="T15" fmla="*/ 0 h 257"/>
                  <a:gd name="T16" fmla="*/ 1 w 416"/>
                  <a:gd name="T17" fmla="*/ 0 h 257"/>
                  <a:gd name="T18" fmla="*/ 1 w 416"/>
                  <a:gd name="T19" fmla="*/ 0 h 257"/>
                  <a:gd name="T20" fmla="*/ 1 w 416"/>
                  <a:gd name="T21" fmla="*/ 0 h 257"/>
                  <a:gd name="T22" fmla="*/ 1 w 416"/>
                  <a:gd name="T23" fmla="*/ 0 h 257"/>
                  <a:gd name="T24" fmla="*/ 1 w 416"/>
                  <a:gd name="T25" fmla="*/ 0 h 257"/>
                  <a:gd name="T26" fmla="*/ 1 w 416"/>
                  <a:gd name="T27" fmla="*/ 0 h 257"/>
                  <a:gd name="T28" fmla="*/ 1 w 416"/>
                  <a:gd name="T29" fmla="*/ 0 h 257"/>
                  <a:gd name="T30" fmla="*/ 1 w 416"/>
                  <a:gd name="T31" fmla="*/ 0 h 257"/>
                  <a:gd name="T32" fmla="*/ 0 w 416"/>
                  <a:gd name="T33" fmla="*/ 0 h 257"/>
                  <a:gd name="T34" fmla="*/ 0 w 416"/>
                  <a:gd name="T35" fmla="*/ 0 h 257"/>
                  <a:gd name="T36" fmla="*/ 1 w 416"/>
                  <a:gd name="T37" fmla="*/ 0 h 257"/>
                  <a:gd name="T38" fmla="*/ 1 w 416"/>
                  <a:gd name="T39" fmla="*/ 0 h 257"/>
                  <a:gd name="T40" fmla="*/ 1 w 416"/>
                  <a:gd name="T41" fmla="*/ 0 h 257"/>
                  <a:gd name="T42" fmla="*/ 1 w 416"/>
                  <a:gd name="T43" fmla="*/ 0 h 257"/>
                  <a:gd name="T44" fmla="*/ 1 w 416"/>
                  <a:gd name="T45" fmla="*/ 0 h 257"/>
                  <a:gd name="T46" fmla="*/ 1 w 416"/>
                  <a:gd name="T47" fmla="*/ 0 h 257"/>
                  <a:gd name="T48" fmla="*/ 1 w 416"/>
                  <a:gd name="T49" fmla="*/ 0 h 257"/>
                  <a:gd name="T50" fmla="*/ 1 w 416"/>
                  <a:gd name="T51" fmla="*/ 0 h 257"/>
                  <a:gd name="T52" fmla="*/ 1 w 416"/>
                  <a:gd name="T53" fmla="*/ 0 h 257"/>
                  <a:gd name="T54" fmla="*/ 1 w 416"/>
                  <a:gd name="T55" fmla="*/ 0 h 257"/>
                  <a:gd name="T56" fmla="*/ 1 w 416"/>
                  <a:gd name="T57" fmla="*/ 0 h 257"/>
                  <a:gd name="T58" fmla="*/ 1 w 416"/>
                  <a:gd name="T59" fmla="*/ 0 h 257"/>
                  <a:gd name="T60" fmla="*/ 3 w 416"/>
                  <a:gd name="T61" fmla="*/ 0 h 257"/>
                  <a:gd name="T62" fmla="*/ 3 w 416"/>
                  <a:gd name="T63" fmla="*/ 0 h 257"/>
                  <a:gd name="T64" fmla="*/ 3 w 416"/>
                  <a:gd name="T65" fmla="*/ 0 h 257"/>
                  <a:gd name="T66" fmla="*/ 3 w 416"/>
                  <a:gd name="T67" fmla="*/ 0 h 257"/>
                  <a:gd name="T68" fmla="*/ 4 w 416"/>
                  <a:gd name="T69" fmla="*/ 0 h 257"/>
                  <a:gd name="T70" fmla="*/ 4 w 416"/>
                  <a:gd name="T71" fmla="*/ 0 h 257"/>
                  <a:gd name="T72" fmla="*/ 4 w 416"/>
                  <a:gd name="T73" fmla="*/ 0 h 257"/>
                  <a:gd name="T74" fmla="*/ 4 w 416"/>
                  <a:gd name="T75" fmla="*/ 0 h 257"/>
                  <a:gd name="T76" fmla="*/ 3 w 416"/>
                  <a:gd name="T77" fmla="*/ 0 h 257"/>
                  <a:gd name="T78" fmla="*/ 4 w 416"/>
                  <a:gd name="T79" fmla="*/ 0 h 257"/>
                  <a:gd name="T80" fmla="*/ 4 w 416"/>
                  <a:gd name="T81" fmla="*/ 0 h 257"/>
                  <a:gd name="T82" fmla="*/ 4 w 416"/>
                  <a:gd name="T83" fmla="*/ 0 h 257"/>
                  <a:gd name="T84" fmla="*/ 4 w 416"/>
                  <a:gd name="T85" fmla="*/ 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6"/>
                  <a:gd name="T130" fmla="*/ 0 h 257"/>
                  <a:gd name="T131" fmla="*/ 416 w 416"/>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6" h="257">
                    <a:moveTo>
                      <a:pt x="411" y="233"/>
                    </a:moveTo>
                    <a:lnTo>
                      <a:pt x="404" y="225"/>
                    </a:lnTo>
                    <a:lnTo>
                      <a:pt x="394" y="216"/>
                    </a:lnTo>
                    <a:lnTo>
                      <a:pt x="386" y="208"/>
                    </a:lnTo>
                    <a:lnTo>
                      <a:pt x="382" y="206"/>
                    </a:lnTo>
                    <a:lnTo>
                      <a:pt x="62" y="15"/>
                    </a:lnTo>
                    <a:lnTo>
                      <a:pt x="61" y="14"/>
                    </a:lnTo>
                    <a:lnTo>
                      <a:pt x="56" y="13"/>
                    </a:lnTo>
                    <a:lnTo>
                      <a:pt x="48" y="10"/>
                    </a:lnTo>
                    <a:lnTo>
                      <a:pt x="40" y="6"/>
                    </a:lnTo>
                    <a:lnTo>
                      <a:pt x="31" y="4"/>
                    </a:lnTo>
                    <a:lnTo>
                      <a:pt x="21" y="3"/>
                    </a:lnTo>
                    <a:lnTo>
                      <a:pt x="11" y="3"/>
                    </a:lnTo>
                    <a:lnTo>
                      <a:pt x="2" y="5"/>
                    </a:lnTo>
                    <a:lnTo>
                      <a:pt x="1" y="5"/>
                    </a:lnTo>
                    <a:lnTo>
                      <a:pt x="1" y="6"/>
                    </a:lnTo>
                    <a:lnTo>
                      <a:pt x="0" y="6"/>
                    </a:lnTo>
                    <a:lnTo>
                      <a:pt x="0" y="8"/>
                    </a:lnTo>
                    <a:lnTo>
                      <a:pt x="1" y="6"/>
                    </a:lnTo>
                    <a:lnTo>
                      <a:pt x="2" y="4"/>
                    </a:lnTo>
                    <a:lnTo>
                      <a:pt x="3" y="3"/>
                    </a:lnTo>
                    <a:lnTo>
                      <a:pt x="5" y="3"/>
                    </a:lnTo>
                    <a:lnTo>
                      <a:pt x="13" y="0"/>
                    </a:lnTo>
                    <a:lnTo>
                      <a:pt x="23" y="0"/>
                    </a:lnTo>
                    <a:lnTo>
                      <a:pt x="33" y="2"/>
                    </a:lnTo>
                    <a:lnTo>
                      <a:pt x="43" y="4"/>
                    </a:lnTo>
                    <a:lnTo>
                      <a:pt x="52" y="6"/>
                    </a:lnTo>
                    <a:lnTo>
                      <a:pt x="58" y="9"/>
                    </a:lnTo>
                    <a:lnTo>
                      <a:pt x="63" y="10"/>
                    </a:lnTo>
                    <a:lnTo>
                      <a:pt x="64" y="11"/>
                    </a:lnTo>
                    <a:lnTo>
                      <a:pt x="384" y="203"/>
                    </a:lnTo>
                    <a:lnTo>
                      <a:pt x="388" y="206"/>
                    </a:lnTo>
                    <a:lnTo>
                      <a:pt x="397" y="213"/>
                    </a:lnTo>
                    <a:lnTo>
                      <a:pt x="407" y="222"/>
                    </a:lnTo>
                    <a:lnTo>
                      <a:pt x="413" y="231"/>
                    </a:lnTo>
                    <a:lnTo>
                      <a:pt x="414" y="236"/>
                    </a:lnTo>
                    <a:lnTo>
                      <a:pt x="416" y="242"/>
                    </a:lnTo>
                    <a:lnTo>
                      <a:pt x="413" y="249"/>
                    </a:lnTo>
                    <a:lnTo>
                      <a:pt x="407" y="257"/>
                    </a:lnTo>
                    <a:lnTo>
                      <a:pt x="411" y="251"/>
                    </a:lnTo>
                    <a:lnTo>
                      <a:pt x="413" y="243"/>
                    </a:lnTo>
                    <a:lnTo>
                      <a:pt x="412" y="238"/>
                    </a:lnTo>
                    <a:lnTo>
                      <a:pt x="411" y="233"/>
                    </a:lnTo>
                    <a:close/>
                  </a:path>
                </a:pathLst>
              </a:custGeom>
              <a:solidFill>
                <a:srgbClr val="808000"/>
              </a:solidFill>
              <a:ln w="9525">
                <a:solidFill>
                  <a:srgbClr val="FFFF00"/>
                </a:solidFill>
                <a:round/>
                <a:headEnd/>
                <a:tailEnd/>
              </a:ln>
            </p:spPr>
            <p:txBody>
              <a:bodyPr/>
              <a:lstStyle/>
              <a:p>
                <a:endParaRPr lang="en-US"/>
              </a:p>
            </p:txBody>
          </p:sp>
          <p:sp>
            <p:nvSpPr>
              <p:cNvPr id="37127" name="Freeform 195"/>
              <p:cNvSpPr>
                <a:spLocks noChangeAspect="1"/>
              </p:cNvSpPr>
              <p:nvPr/>
            </p:nvSpPr>
            <p:spPr bwMode="auto">
              <a:xfrm>
                <a:off x="2950" y="1167"/>
                <a:ext cx="7" cy="12"/>
              </a:xfrm>
              <a:custGeom>
                <a:avLst/>
                <a:gdLst>
                  <a:gd name="T0" fmla="*/ 2 w 9"/>
                  <a:gd name="T1" fmla="*/ 0 h 75"/>
                  <a:gd name="T2" fmla="*/ 2 w 9"/>
                  <a:gd name="T3" fmla="*/ 0 h 75"/>
                  <a:gd name="T4" fmla="*/ 2 w 9"/>
                  <a:gd name="T5" fmla="*/ 0 h 75"/>
                  <a:gd name="T6" fmla="*/ 2 w 9"/>
                  <a:gd name="T7" fmla="*/ 0 h 75"/>
                  <a:gd name="T8" fmla="*/ 2 w 9"/>
                  <a:gd name="T9" fmla="*/ 0 h 75"/>
                  <a:gd name="T10" fmla="*/ 2 w 9"/>
                  <a:gd name="T11" fmla="*/ 0 h 75"/>
                  <a:gd name="T12" fmla="*/ 2 w 9"/>
                  <a:gd name="T13" fmla="*/ 0 h 75"/>
                  <a:gd name="T14" fmla="*/ 2 w 9"/>
                  <a:gd name="T15" fmla="*/ 0 h 75"/>
                  <a:gd name="T16" fmla="*/ 2 w 9"/>
                  <a:gd name="T17" fmla="*/ 0 h 75"/>
                  <a:gd name="T18" fmla="*/ 2 w 9"/>
                  <a:gd name="T19" fmla="*/ 0 h 75"/>
                  <a:gd name="T20" fmla="*/ 2 w 9"/>
                  <a:gd name="T21" fmla="*/ 0 h 75"/>
                  <a:gd name="T22" fmla="*/ 2 w 9"/>
                  <a:gd name="T23" fmla="*/ 0 h 75"/>
                  <a:gd name="T24" fmla="*/ 2 w 9"/>
                  <a:gd name="T25" fmla="*/ 0 h 75"/>
                  <a:gd name="T26" fmla="*/ 2 w 9"/>
                  <a:gd name="T27" fmla="*/ 0 h 75"/>
                  <a:gd name="T28" fmla="*/ 2 w 9"/>
                  <a:gd name="T29" fmla="*/ 0 h 75"/>
                  <a:gd name="T30" fmla="*/ 2 w 9"/>
                  <a:gd name="T31" fmla="*/ 0 h 75"/>
                  <a:gd name="T32" fmla="*/ 0 w 9"/>
                  <a:gd name="T33" fmla="*/ 0 h 75"/>
                  <a:gd name="T34" fmla="*/ 2 w 9"/>
                  <a:gd name="T35" fmla="*/ 0 h 75"/>
                  <a:gd name="T36" fmla="*/ 2 w 9"/>
                  <a:gd name="T37" fmla="*/ 0 h 75"/>
                  <a:gd name="T38" fmla="*/ 2 w 9"/>
                  <a:gd name="T39" fmla="*/ 0 h 75"/>
                  <a:gd name="T40" fmla="*/ 2 w 9"/>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5"/>
                  <a:gd name="T65" fmla="*/ 9 w 9"/>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5">
                    <a:moveTo>
                      <a:pt x="6" y="51"/>
                    </a:moveTo>
                    <a:lnTo>
                      <a:pt x="6" y="42"/>
                    </a:lnTo>
                    <a:lnTo>
                      <a:pt x="6" y="29"/>
                    </a:lnTo>
                    <a:lnTo>
                      <a:pt x="6" y="15"/>
                    </a:lnTo>
                    <a:lnTo>
                      <a:pt x="6" y="0"/>
                    </a:lnTo>
                    <a:lnTo>
                      <a:pt x="7" y="0"/>
                    </a:lnTo>
                    <a:lnTo>
                      <a:pt x="9" y="0"/>
                    </a:lnTo>
                    <a:lnTo>
                      <a:pt x="9" y="14"/>
                    </a:lnTo>
                    <a:lnTo>
                      <a:pt x="9" y="27"/>
                    </a:lnTo>
                    <a:lnTo>
                      <a:pt x="9" y="38"/>
                    </a:lnTo>
                    <a:lnTo>
                      <a:pt x="9" y="47"/>
                    </a:lnTo>
                    <a:lnTo>
                      <a:pt x="9" y="54"/>
                    </a:lnTo>
                    <a:lnTo>
                      <a:pt x="6" y="61"/>
                    </a:lnTo>
                    <a:lnTo>
                      <a:pt x="4" y="69"/>
                    </a:lnTo>
                    <a:lnTo>
                      <a:pt x="0" y="75"/>
                    </a:lnTo>
                    <a:lnTo>
                      <a:pt x="2" y="69"/>
                    </a:lnTo>
                    <a:lnTo>
                      <a:pt x="5" y="64"/>
                    </a:lnTo>
                    <a:lnTo>
                      <a:pt x="6" y="58"/>
                    </a:lnTo>
                    <a:lnTo>
                      <a:pt x="6" y="51"/>
                    </a:lnTo>
                    <a:close/>
                  </a:path>
                </a:pathLst>
              </a:custGeom>
              <a:solidFill>
                <a:srgbClr val="808000"/>
              </a:solidFill>
              <a:ln w="9525">
                <a:solidFill>
                  <a:srgbClr val="FFFF00"/>
                </a:solidFill>
                <a:round/>
                <a:headEnd/>
                <a:tailEnd/>
              </a:ln>
            </p:spPr>
            <p:txBody>
              <a:bodyPr/>
              <a:lstStyle/>
              <a:p>
                <a:endParaRPr lang="en-US"/>
              </a:p>
            </p:txBody>
          </p:sp>
          <p:sp>
            <p:nvSpPr>
              <p:cNvPr id="37128" name="Freeform 196"/>
              <p:cNvSpPr>
                <a:spLocks noChangeAspect="1"/>
              </p:cNvSpPr>
              <p:nvPr/>
            </p:nvSpPr>
            <p:spPr bwMode="auto">
              <a:xfrm>
                <a:off x="2942" y="1181"/>
                <a:ext cx="5" cy="2"/>
              </a:xfrm>
              <a:custGeom>
                <a:avLst/>
                <a:gdLst>
                  <a:gd name="T0" fmla="*/ 1 w 7"/>
                  <a:gd name="T1" fmla="*/ 0 h 8"/>
                  <a:gd name="T2" fmla="*/ 1 w 7"/>
                  <a:gd name="T3" fmla="*/ 0 h 8"/>
                  <a:gd name="T4" fmla="*/ 1 w 7"/>
                  <a:gd name="T5" fmla="*/ 0 h 8"/>
                  <a:gd name="T6" fmla="*/ 1 w 7"/>
                  <a:gd name="T7" fmla="*/ 0 h 8"/>
                  <a:gd name="T8" fmla="*/ 0 w 7"/>
                  <a:gd name="T9" fmla="*/ 0 h 8"/>
                  <a:gd name="T10" fmla="*/ 0 w 7"/>
                  <a:gd name="T11" fmla="*/ 0 h 8"/>
                  <a:gd name="T12" fmla="*/ 0 w 7"/>
                  <a:gd name="T13" fmla="*/ 0 h 8"/>
                  <a:gd name="T14" fmla="*/ 0 w 7"/>
                  <a:gd name="T15" fmla="*/ 0 h 8"/>
                  <a:gd name="T16" fmla="*/ 0 w 7"/>
                  <a:gd name="T17" fmla="*/ 0 h 8"/>
                  <a:gd name="T18" fmla="*/ 1 w 7"/>
                  <a:gd name="T19" fmla="*/ 0 h 8"/>
                  <a:gd name="T20" fmla="*/ 1 w 7"/>
                  <a:gd name="T21" fmla="*/ 0 h 8"/>
                  <a:gd name="T22" fmla="*/ 1 w 7"/>
                  <a:gd name="T23" fmla="*/ 0 h 8"/>
                  <a:gd name="T24" fmla="*/ 1 w 7"/>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8"/>
                  <a:gd name="T41" fmla="*/ 7 w 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8">
                    <a:moveTo>
                      <a:pt x="7" y="0"/>
                    </a:moveTo>
                    <a:lnTo>
                      <a:pt x="5" y="2"/>
                    </a:lnTo>
                    <a:lnTo>
                      <a:pt x="4" y="4"/>
                    </a:lnTo>
                    <a:lnTo>
                      <a:pt x="2" y="5"/>
                    </a:lnTo>
                    <a:lnTo>
                      <a:pt x="0" y="8"/>
                    </a:lnTo>
                    <a:lnTo>
                      <a:pt x="0" y="7"/>
                    </a:lnTo>
                    <a:lnTo>
                      <a:pt x="2" y="5"/>
                    </a:lnTo>
                    <a:lnTo>
                      <a:pt x="4" y="3"/>
                    </a:lnTo>
                    <a:lnTo>
                      <a:pt x="5" y="2"/>
                    </a:lnTo>
                    <a:lnTo>
                      <a:pt x="7" y="0"/>
                    </a:lnTo>
                    <a:close/>
                  </a:path>
                </a:pathLst>
              </a:custGeom>
              <a:solidFill>
                <a:srgbClr val="808000"/>
              </a:solidFill>
              <a:ln w="9525">
                <a:noFill/>
                <a:round/>
                <a:headEnd/>
                <a:tailEnd/>
              </a:ln>
            </p:spPr>
            <p:txBody>
              <a:bodyPr/>
              <a:lstStyle/>
              <a:p>
                <a:endParaRPr lang="en-US"/>
              </a:p>
            </p:txBody>
          </p:sp>
          <p:sp>
            <p:nvSpPr>
              <p:cNvPr id="37129" name="Freeform 197"/>
              <p:cNvSpPr>
                <a:spLocks noChangeAspect="1"/>
              </p:cNvSpPr>
              <p:nvPr/>
            </p:nvSpPr>
            <p:spPr bwMode="auto">
              <a:xfrm>
                <a:off x="2891" y="1118"/>
                <a:ext cx="20" cy="17"/>
              </a:xfrm>
              <a:custGeom>
                <a:avLst/>
                <a:gdLst>
                  <a:gd name="T0" fmla="*/ 0 w 30"/>
                  <a:gd name="T1" fmla="*/ 0 h 106"/>
                  <a:gd name="T2" fmla="*/ 1 w 30"/>
                  <a:gd name="T3" fmla="*/ 0 h 106"/>
                  <a:gd name="T4" fmla="*/ 1 w 30"/>
                  <a:gd name="T5" fmla="*/ 0 h 106"/>
                  <a:gd name="T6" fmla="*/ 1 w 30"/>
                  <a:gd name="T7" fmla="*/ 0 h 106"/>
                  <a:gd name="T8" fmla="*/ 1 w 30"/>
                  <a:gd name="T9" fmla="*/ 0 h 106"/>
                  <a:gd name="T10" fmla="*/ 1 w 30"/>
                  <a:gd name="T11" fmla="*/ 0 h 106"/>
                  <a:gd name="T12" fmla="*/ 1 w 30"/>
                  <a:gd name="T13" fmla="*/ 0 h 106"/>
                  <a:gd name="T14" fmla="*/ 1 w 30"/>
                  <a:gd name="T15" fmla="*/ 0 h 106"/>
                  <a:gd name="T16" fmla="*/ 1 w 30"/>
                  <a:gd name="T17" fmla="*/ 0 h 106"/>
                  <a:gd name="T18" fmla="*/ 1 w 30"/>
                  <a:gd name="T19" fmla="*/ 0 h 106"/>
                  <a:gd name="T20" fmla="*/ 1 w 30"/>
                  <a:gd name="T21" fmla="*/ 0 h 106"/>
                  <a:gd name="T22" fmla="*/ 1 w 30"/>
                  <a:gd name="T23" fmla="*/ 0 h 106"/>
                  <a:gd name="T24" fmla="*/ 1 w 30"/>
                  <a:gd name="T25" fmla="*/ 0 h 106"/>
                  <a:gd name="T26" fmla="*/ 1 w 30"/>
                  <a:gd name="T27" fmla="*/ 0 h 106"/>
                  <a:gd name="T28" fmla="*/ 1 w 30"/>
                  <a:gd name="T29" fmla="*/ 0 h 106"/>
                  <a:gd name="T30" fmla="*/ 1 w 30"/>
                  <a:gd name="T31" fmla="*/ 0 h 106"/>
                  <a:gd name="T32" fmla="*/ 0 w 3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06"/>
                  <a:gd name="T53" fmla="*/ 30 w 30"/>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06">
                    <a:moveTo>
                      <a:pt x="0" y="0"/>
                    </a:moveTo>
                    <a:lnTo>
                      <a:pt x="8" y="13"/>
                    </a:lnTo>
                    <a:lnTo>
                      <a:pt x="15" y="26"/>
                    </a:lnTo>
                    <a:lnTo>
                      <a:pt x="18" y="40"/>
                    </a:lnTo>
                    <a:lnTo>
                      <a:pt x="20" y="52"/>
                    </a:lnTo>
                    <a:lnTo>
                      <a:pt x="20" y="69"/>
                    </a:lnTo>
                    <a:lnTo>
                      <a:pt x="20" y="84"/>
                    </a:lnTo>
                    <a:lnTo>
                      <a:pt x="23" y="96"/>
                    </a:lnTo>
                    <a:lnTo>
                      <a:pt x="30" y="106"/>
                    </a:lnTo>
                    <a:lnTo>
                      <a:pt x="25" y="96"/>
                    </a:lnTo>
                    <a:lnTo>
                      <a:pt x="23" y="85"/>
                    </a:lnTo>
                    <a:lnTo>
                      <a:pt x="23" y="71"/>
                    </a:lnTo>
                    <a:lnTo>
                      <a:pt x="23" y="57"/>
                    </a:lnTo>
                    <a:lnTo>
                      <a:pt x="22" y="44"/>
                    </a:lnTo>
                    <a:lnTo>
                      <a:pt x="17" y="29"/>
                    </a:lnTo>
                    <a:lnTo>
                      <a:pt x="10" y="14"/>
                    </a:lnTo>
                    <a:lnTo>
                      <a:pt x="0" y="0"/>
                    </a:lnTo>
                    <a:close/>
                  </a:path>
                </a:pathLst>
              </a:custGeom>
              <a:solidFill>
                <a:srgbClr val="808000"/>
              </a:solidFill>
              <a:ln w="9525">
                <a:solidFill>
                  <a:srgbClr val="FFFF00"/>
                </a:solidFill>
                <a:round/>
                <a:headEnd/>
                <a:tailEnd/>
              </a:ln>
            </p:spPr>
            <p:txBody>
              <a:bodyPr/>
              <a:lstStyle/>
              <a:p>
                <a:endParaRPr lang="en-US"/>
              </a:p>
            </p:txBody>
          </p:sp>
          <p:sp>
            <p:nvSpPr>
              <p:cNvPr id="37130" name="Freeform 198"/>
              <p:cNvSpPr>
                <a:spLocks noChangeAspect="1"/>
              </p:cNvSpPr>
              <p:nvPr/>
            </p:nvSpPr>
            <p:spPr bwMode="auto">
              <a:xfrm>
                <a:off x="2786" y="1127"/>
                <a:ext cx="44" cy="2"/>
              </a:xfrm>
              <a:custGeom>
                <a:avLst/>
                <a:gdLst>
                  <a:gd name="T0" fmla="*/ 1 w 65"/>
                  <a:gd name="T1" fmla="*/ 0 h 12"/>
                  <a:gd name="T2" fmla="*/ 1 w 65"/>
                  <a:gd name="T3" fmla="*/ 0 h 12"/>
                  <a:gd name="T4" fmla="*/ 1 w 65"/>
                  <a:gd name="T5" fmla="*/ 0 h 12"/>
                  <a:gd name="T6" fmla="*/ 1 w 65"/>
                  <a:gd name="T7" fmla="*/ 0 h 12"/>
                  <a:gd name="T8" fmla="*/ 1 w 65"/>
                  <a:gd name="T9" fmla="*/ 0 h 12"/>
                  <a:gd name="T10" fmla="*/ 1 w 65"/>
                  <a:gd name="T11" fmla="*/ 0 h 12"/>
                  <a:gd name="T12" fmla="*/ 1 w 65"/>
                  <a:gd name="T13" fmla="*/ 0 h 12"/>
                  <a:gd name="T14" fmla="*/ 1 w 65"/>
                  <a:gd name="T15" fmla="*/ 0 h 12"/>
                  <a:gd name="T16" fmla="*/ 0 w 65"/>
                  <a:gd name="T17" fmla="*/ 0 h 12"/>
                  <a:gd name="T18" fmla="*/ 0 w 65"/>
                  <a:gd name="T19" fmla="*/ 0 h 12"/>
                  <a:gd name="T20" fmla="*/ 1 w 65"/>
                  <a:gd name="T21" fmla="*/ 0 h 12"/>
                  <a:gd name="T22" fmla="*/ 1 w 65"/>
                  <a:gd name="T23" fmla="*/ 0 h 12"/>
                  <a:gd name="T24" fmla="*/ 1 w 65"/>
                  <a:gd name="T25" fmla="*/ 0 h 12"/>
                  <a:gd name="T26" fmla="*/ 1 w 65"/>
                  <a:gd name="T27" fmla="*/ 0 h 12"/>
                  <a:gd name="T28" fmla="*/ 1 w 65"/>
                  <a:gd name="T29" fmla="*/ 0 h 12"/>
                  <a:gd name="T30" fmla="*/ 1 w 65"/>
                  <a:gd name="T31" fmla="*/ 0 h 12"/>
                  <a:gd name="T32" fmla="*/ 1 w 65"/>
                  <a:gd name="T33" fmla="*/ 0 h 12"/>
                  <a:gd name="T34" fmla="*/ 1 w 65"/>
                  <a:gd name="T35" fmla="*/ 0 h 12"/>
                  <a:gd name="T36" fmla="*/ 1 w 65"/>
                  <a:gd name="T37" fmla="*/ 0 h 12"/>
                  <a:gd name="T38" fmla="*/ 1 w 65"/>
                  <a:gd name="T39" fmla="*/ 0 h 12"/>
                  <a:gd name="T40" fmla="*/ 1 w 6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2"/>
                  <a:gd name="T65" fmla="*/ 65 w 6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2">
                    <a:moveTo>
                      <a:pt x="65" y="11"/>
                    </a:moveTo>
                    <a:lnTo>
                      <a:pt x="59" y="6"/>
                    </a:lnTo>
                    <a:lnTo>
                      <a:pt x="51" y="2"/>
                    </a:lnTo>
                    <a:lnTo>
                      <a:pt x="41" y="0"/>
                    </a:lnTo>
                    <a:lnTo>
                      <a:pt x="31" y="0"/>
                    </a:lnTo>
                    <a:lnTo>
                      <a:pt x="19" y="1"/>
                    </a:lnTo>
                    <a:lnTo>
                      <a:pt x="10" y="4"/>
                    </a:lnTo>
                    <a:lnTo>
                      <a:pt x="4" y="6"/>
                    </a:lnTo>
                    <a:lnTo>
                      <a:pt x="0" y="9"/>
                    </a:lnTo>
                    <a:lnTo>
                      <a:pt x="0" y="10"/>
                    </a:lnTo>
                    <a:lnTo>
                      <a:pt x="2" y="11"/>
                    </a:lnTo>
                    <a:lnTo>
                      <a:pt x="2" y="12"/>
                    </a:lnTo>
                    <a:lnTo>
                      <a:pt x="5" y="12"/>
                    </a:lnTo>
                    <a:lnTo>
                      <a:pt x="12" y="9"/>
                    </a:lnTo>
                    <a:lnTo>
                      <a:pt x="20" y="5"/>
                    </a:lnTo>
                    <a:lnTo>
                      <a:pt x="35" y="4"/>
                    </a:lnTo>
                    <a:lnTo>
                      <a:pt x="44" y="4"/>
                    </a:lnTo>
                    <a:lnTo>
                      <a:pt x="51" y="5"/>
                    </a:lnTo>
                    <a:lnTo>
                      <a:pt x="59" y="7"/>
                    </a:lnTo>
                    <a:lnTo>
                      <a:pt x="65" y="11"/>
                    </a:lnTo>
                    <a:close/>
                  </a:path>
                </a:pathLst>
              </a:custGeom>
              <a:solidFill>
                <a:srgbClr val="808000"/>
              </a:solidFill>
              <a:ln w="9525">
                <a:solidFill>
                  <a:srgbClr val="FFFF00"/>
                </a:solidFill>
                <a:round/>
                <a:headEnd/>
                <a:tailEnd/>
              </a:ln>
            </p:spPr>
            <p:txBody>
              <a:bodyPr/>
              <a:lstStyle/>
              <a:p>
                <a:endParaRPr lang="en-US"/>
              </a:p>
            </p:txBody>
          </p:sp>
          <p:sp>
            <p:nvSpPr>
              <p:cNvPr id="37131" name="Freeform 199"/>
              <p:cNvSpPr>
                <a:spLocks noChangeAspect="1"/>
              </p:cNvSpPr>
              <p:nvPr/>
            </p:nvSpPr>
            <p:spPr bwMode="auto">
              <a:xfrm>
                <a:off x="2972" y="1125"/>
                <a:ext cx="20" cy="20"/>
              </a:xfrm>
              <a:custGeom>
                <a:avLst/>
                <a:gdLst>
                  <a:gd name="T0" fmla="*/ 1 w 30"/>
                  <a:gd name="T1" fmla="*/ 0 h 125"/>
                  <a:gd name="T2" fmla="*/ 1 w 30"/>
                  <a:gd name="T3" fmla="*/ 0 h 125"/>
                  <a:gd name="T4" fmla="*/ 1 w 30"/>
                  <a:gd name="T5" fmla="*/ 0 h 125"/>
                  <a:gd name="T6" fmla="*/ 1 w 30"/>
                  <a:gd name="T7" fmla="*/ 0 h 125"/>
                  <a:gd name="T8" fmla="*/ 0 w 30"/>
                  <a:gd name="T9" fmla="*/ 0 h 125"/>
                  <a:gd name="T10" fmla="*/ 1 w 30"/>
                  <a:gd name="T11" fmla="*/ 0 h 125"/>
                  <a:gd name="T12" fmla="*/ 1 w 30"/>
                  <a:gd name="T13" fmla="*/ 0 h 125"/>
                  <a:gd name="T14" fmla="*/ 1 w 30"/>
                  <a:gd name="T15" fmla="*/ 0 h 125"/>
                  <a:gd name="T16" fmla="*/ 1 w 30"/>
                  <a:gd name="T17" fmla="*/ 0 h 125"/>
                  <a:gd name="T18" fmla="*/ 1 w 30"/>
                  <a:gd name="T19" fmla="*/ 0 h 125"/>
                  <a:gd name="T20" fmla="*/ 1 w 30"/>
                  <a:gd name="T21" fmla="*/ 0 h 125"/>
                  <a:gd name="T22" fmla="*/ 1 w 30"/>
                  <a:gd name="T23" fmla="*/ 0 h 125"/>
                  <a:gd name="T24" fmla="*/ 1 w 30"/>
                  <a:gd name="T25" fmla="*/ 0 h 125"/>
                  <a:gd name="T26" fmla="*/ 1 w 30"/>
                  <a:gd name="T27" fmla="*/ 0 h 125"/>
                  <a:gd name="T28" fmla="*/ 1 w 30"/>
                  <a:gd name="T29" fmla="*/ 0 h 125"/>
                  <a:gd name="T30" fmla="*/ 1 w 30"/>
                  <a:gd name="T31" fmla="*/ 0 h 125"/>
                  <a:gd name="T32" fmla="*/ 1 w 30"/>
                  <a:gd name="T33" fmla="*/ 0 h 125"/>
                  <a:gd name="T34" fmla="*/ 1 w 30"/>
                  <a:gd name="T35" fmla="*/ 0 h 125"/>
                  <a:gd name="T36" fmla="*/ 1 w 30"/>
                  <a:gd name="T37" fmla="*/ 0 h 125"/>
                  <a:gd name="T38" fmla="*/ 1 w 30"/>
                  <a:gd name="T39" fmla="*/ 0 h 125"/>
                  <a:gd name="T40" fmla="*/ 1 w 30"/>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125"/>
                  <a:gd name="T65" fmla="*/ 30 w 30"/>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125">
                    <a:moveTo>
                      <a:pt x="14" y="110"/>
                    </a:moveTo>
                    <a:lnTo>
                      <a:pt x="11" y="116"/>
                    </a:lnTo>
                    <a:lnTo>
                      <a:pt x="7" y="120"/>
                    </a:lnTo>
                    <a:lnTo>
                      <a:pt x="4" y="124"/>
                    </a:lnTo>
                    <a:lnTo>
                      <a:pt x="0" y="125"/>
                    </a:lnTo>
                    <a:lnTo>
                      <a:pt x="2" y="122"/>
                    </a:lnTo>
                    <a:lnTo>
                      <a:pt x="5" y="120"/>
                    </a:lnTo>
                    <a:lnTo>
                      <a:pt x="7" y="116"/>
                    </a:lnTo>
                    <a:lnTo>
                      <a:pt x="10" y="112"/>
                    </a:lnTo>
                    <a:lnTo>
                      <a:pt x="14" y="84"/>
                    </a:lnTo>
                    <a:lnTo>
                      <a:pt x="15" y="49"/>
                    </a:lnTo>
                    <a:lnTo>
                      <a:pt x="19" y="19"/>
                    </a:lnTo>
                    <a:lnTo>
                      <a:pt x="29" y="2"/>
                    </a:lnTo>
                    <a:lnTo>
                      <a:pt x="30" y="0"/>
                    </a:lnTo>
                    <a:lnTo>
                      <a:pt x="21" y="19"/>
                    </a:lnTo>
                    <a:lnTo>
                      <a:pt x="19" y="50"/>
                    </a:lnTo>
                    <a:lnTo>
                      <a:pt x="17" y="84"/>
                    </a:lnTo>
                    <a:lnTo>
                      <a:pt x="14" y="110"/>
                    </a:lnTo>
                    <a:close/>
                  </a:path>
                </a:pathLst>
              </a:custGeom>
              <a:solidFill>
                <a:srgbClr val="808000"/>
              </a:solidFill>
              <a:ln w="9525">
                <a:solidFill>
                  <a:srgbClr val="FFFF00"/>
                </a:solidFill>
                <a:round/>
                <a:headEnd/>
                <a:tailEnd/>
              </a:ln>
            </p:spPr>
            <p:txBody>
              <a:bodyPr/>
              <a:lstStyle/>
              <a:p>
                <a:endParaRPr lang="en-US"/>
              </a:p>
            </p:txBody>
          </p:sp>
          <p:sp>
            <p:nvSpPr>
              <p:cNvPr id="37132" name="Freeform 200"/>
              <p:cNvSpPr>
                <a:spLocks noChangeAspect="1"/>
              </p:cNvSpPr>
              <p:nvPr/>
            </p:nvSpPr>
            <p:spPr bwMode="auto">
              <a:xfrm>
                <a:off x="2958" y="1166"/>
                <a:ext cx="58" cy="5"/>
              </a:xfrm>
              <a:custGeom>
                <a:avLst/>
                <a:gdLst>
                  <a:gd name="T0" fmla="*/ 1 w 84"/>
                  <a:gd name="T1" fmla="*/ 0 h 26"/>
                  <a:gd name="T2" fmla="*/ 1 w 84"/>
                  <a:gd name="T3" fmla="*/ 0 h 26"/>
                  <a:gd name="T4" fmla="*/ 1 w 84"/>
                  <a:gd name="T5" fmla="*/ 0 h 26"/>
                  <a:gd name="T6" fmla="*/ 1 w 84"/>
                  <a:gd name="T7" fmla="*/ 0 h 26"/>
                  <a:gd name="T8" fmla="*/ 0 w 84"/>
                  <a:gd name="T9" fmla="*/ 0 h 26"/>
                  <a:gd name="T10" fmla="*/ 0 w 84"/>
                  <a:gd name="T11" fmla="*/ 0 h 26"/>
                  <a:gd name="T12" fmla="*/ 0 w 84"/>
                  <a:gd name="T13" fmla="*/ 0 h 26"/>
                  <a:gd name="T14" fmla="*/ 0 w 84"/>
                  <a:gd name="T15" fmla="*/ 0 h 26"/>
                  <a:gd name="T16" fmla="*/ 0 w 84"/>
                  <a:gd name="T17" fmla="*/ 0 h 26"/>
                  <a:gd name="T18" fmla="*/ 1 w 84"/>
                  <a:gd name="T19" fmla="*/ 0 h 26"/>
                  <a:gd name="T20" fmla="*/ 1 w 84"/>
                  <a:gd name="T21" fmla="*/ 0 h 26"/>
                  <a:gd name="T22" fmla="*/ 1 w 84"/>
                  <a:gd name="T23" fmla="*/ 0 h 26"/>
                  <a:gd name="T24" fmla="*/ 1 w 84"/>
                  <a:gd name="T25" fmla="*/ 0 h 26"/>
                  <a:gd name="T26" fmla="*/ 1 w 84"/>
                  <a:gd name="T27" fmla="*/ 0 h 26"/>
                  <a:gd name="T28" fmla="*/ 1 w 84"/>
                  <a:gd name="T29" fmla="*/ 0 h 26"/>
                  <a:gd name="T30" fmla="*/ 1 w 84"/>
                  <a:gd name="T31" fmla="*/ 0 h 26"/>
                  <a:gd name="T32" fmla="*/ 1 w 84"/>
                  <a:gd name="T33" fmla="*/ 0 h 26"/>
                  <a:gd name="T34" fmla="*/ 1 w 84"/>
                  <a:gd name="T35" fmla="*/ 0 h 26"/>
                  <a:gd name="T36" fmla="*/ 1 w 84"/>
                  <a:gd name="T37" fmla="*/ 0 h 26"/>
                  <a:gd name="T38" fmla="*/ 1 w 84"/>
                  <a:gd name="T39" fmla="*/ 0 h 26"/>
                  <a:gd name="T40" fmla="*/ 1 w 84"/>
                  <a:gd name="T41" fmla="*/ 0 h 26"/>
                  <a:gd name="T42" fmla="*/ 1 w 84"/>
                  <a:gd name="T43" fmla="*/ 0 h 26"/>
                  <a:gd name="T44" fmla="*/ 1 w 84"/>
                  <a:gd name="T45" fmla="*/ 0 h 26"/>
                  <a:gd name="T46" fmla="*/ 1 w 84"/>
                  <a:gd name="T47" fmla="*/ 0 h 26"/>
                  <a:gd name="T48" fmla="*/ 1 w 84"/>
                  <a:gd name="T49" fmla="*/ 0 h 26"/>
                  <a:gd name="T50" fmla="*/ 1 w 84"/>
                  <a:gd name="T51" fmla="*/ 0 h 26"/>
                  <a:gd name="T52" fmla="*/ 1 w 84"/>
                  <a:gd name="T53" fmla="*/ 0 h 26"/>
                  <a:gd name="T54" fmla="*/ 1 w 84"/>
                  <a:gd name="T55" fmla="*/ 0 h 26"/>
                  <a:gd name="T56" fmla="*/ 1 w 84"/>
                  <a:gd name="T57" fmla="*/ 0 h 26"/>
                  <a:gd name="T58" fmla="*/ 1 w 84"/>
                  <a:gd name="T59" fmla="*/ 0 h 26"/>
                  <a:gd name="T60" fmla="*/ 1 w 84"/>
                  <a:gd name="T61" fmla="*/ 0 h 26"/>
                  <a:gd name="T62" fmla="*/ 1 w 84"/>
                  <a:gd name="T63" fmla="*/ 0 h 26"/>
                  <a:gd name="T64" fmla="*/ 1 w 8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26"/>
                  <a:gd name="T101" fmla="*/ 84 w 8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26">
                    <a:moveTo>
                      <a:pt x="35" y="25"/>
                    </a:moveTo>
                    <a:lnTo>
                      <a:pt x="22" y="20"/>
                    </a:lnTo>
                    <a:lnTo>
                      <a:pt x="14" y="12"/>
                    </a:lnTo>
                    <a:lnTo>
                      <a:pt x="6" y="7"/>
                    </a:lnTo>
                    <a:lnTo>
                      <a:pt x="0" y="3"/>
                    </a:lnTo>
                    <a:lnTo>
                      <a:pt x="0" y="2"/>
                    </a:lnTo>
                    <a:lnTo>
                      <a:pt x="0" y="1"/>
                    </a:lnTo>
                    <a:lnTo>
                      <a:pt x="0" y="0"/>
                    </a:lnTo>
                    <a:lnTo>
                      <a:pt x="3" y="1"/>
                    </a:lnTo>
                    <a:lnTo>
                      <a:pt x="6" y="3"/>
                    </a:lnTo>
                    <a:lnTo>
                      <a:pt x="10" y="6"/>
                    </a:lnTo>
                    <a:lnTo>
                      <a:pt x="14" y="10"/>
                    </a:lnTo>
                    <a:lnTo>
                      <a:pt x="19" y="13"/>
                    </a:lnTo>
                    <a:lnTo>
                      <a:pt x="25" y="17"/>
                    </a:lnTo>
                    <a:lnTo>
                      <a:pt x="31" y="21"/>
                    </a:lnTo>
                    <a:lnTo>
                      <a:pt x="39" y="23"/>
                    </a:lnTo>
                    <a:lnTo>
                      <a:pt x="45" y="25"/>
                    </a:lnTo>
                    <a:lnTo>
                      <a:pt x="50" y="25"/>
                    </a:lnTo>
                    <a:lnTo>
                      <a:pt x="56" y="25"/>
                    </a:lnTo>
                    <a:lnTo>
                      <a:pt x="62" y="23"/>
                    </a:lnTo>
                    <a:lnTo>
                      <a:pt x="67" y="22"/>
                    </a:lnTo>
                    <a:lnTo>
                      <a:pt x="74" y="20"/>
                    </a:lnTo>
                    <a:lnTo>
                      <a:pt x="79" y="18"/>
                    </a:lnTo>
                    <a:lnTo>
                      <a:pt x="84" y="16"/>
                    </a:lnTo>
                    <a:lnTo>
                      <a:pt x="79" y="18"/>
                    </a:lnTo>
                    <a:lnTo>
                      <a:pt x="72" y="21"/>
                    </a:lnTo>
                    <a:lnTo>
                      <a:pt x="67" y="23"/>
                    </a:lnTo>
                    <a:lnTo>
                      <a:pt x="61" y="25"/>
                    </a:lnTo>
                    <a:lnTo>
                      <a:pt x="55" y="26"/>
                    </a:lnTo>
                    <a:lnTo>
                      <a:pt x="47" y="26"/>
                    </a:lnTo>
                    <a:lnTo>
                      <a:pt x="41" y="26"/>
                    </a:lnTo>
                    <a:lnTo>
                      <a:pt x="35" y="25"/>
                    </a:lnTo>
                    <a:close/>
                  </a:path>
                </a:pathLst>
              </a:custGeom>
              <a:solidFill>
                <a:srgbClr val="808000"/>
              </a:solidFill>
              <a:ln w="9525">
                <a:solidFill>
                  <a:srgbClr val="FFFF00"/>
                </a:solidFill>
                <a:round/>
                <a:headEnd/>
                <a:tailEnd/>
              </a:ln>
            </p:spPr>
            <p:txBody>
              <a:bodyPr/>
              <a:lstStyle/>
              <a:p>
                <a:endParaRPr lang="en-US"/>
              </a:p>
            </p:txBody>
          </p:sp>
          <p:sp>
            <p:nvSpPr>
              <p:cNvPr id="37133" name="Freeform 201"/>
              <p:cNvSpPr>
                <a:spLocks noChangeAspect="1"/>
              </p:cNvSpPr>
              <p:nvPr/>
            </p:nvSpPr>
            <p:spPr bwMode="auto">
              <a:xfrm>
                <a:off x="2834" y="1188"/>
                <a:ext cx="96" cy="9"/>
              </a:xfrm>
              <a:custGeom>
                <a:avLst/>
                <a:gdLst>
                  <a:gd name="T0" fmla="*/ 1 w 141"/>
                  <a:gd name="T1" fmla="*/ 0 h 48"/>
                  <a:gd name="T2" fmla="*/ 1 w 141"/>
                  <a:gd name="T3" fmla="*/ 0 h 48"/>
                  <a:gd name="T4" fmla="*/ 1 w 141"/>
                  <a:gd name="T5" fmla="*/ 0 h 48"/>
                  <a:gd name="T6" fmla="*/ 1 w 141"/>
                  <a:gd name="T7" fmla="*/ 0 h 48"/>
                  <a:gd name="T8" fmla="*/ 1 w 141"/>
                  <a:gd name="T9" fmla="*/ 0 h 48"/>
                  <a:gd name="T10" fmla="*/ 1 w 141"/>
                  <a:gd name="T11" fmla="*/ 0 h 48"/>
                  <a:gd name="T12" fmla="*/ 1 w 141"/>
                  <a:gd name="T13" fmla="*/ 0 h 48"/>
                  <a:gd name="T14" fmla="*/ 1 w 141"/>
                  <a:gd name="T15" fmla="*/ 0 h 48"/>
                  <a:gd name="T16" fmla="*/ 1 w 141"/>
                  <a:gd name="T17" fmla="*/ 0 h 48"/>
                  <a:gd name="T18" fmla="*/ 1 w 141"/>
                  <a:gd name="T19" fmla="*/ 0 h 48"/>
                  <a:gd name="T20" fmla="*/ 1 w 141"/>
                  <a:gd name="T21" fmla="*/ 0 h 48"/>
                  <a:gd name="T22" fmla="*/ 1 w 141"/>
                  <a:gd name="T23" fmla="*/ 0 h 48"/>
                  <a:gd name="T24" fmla="*/ 1 w 141"/>
                  <a:gd name="T25" fmla="*/ 0 h 48"/>
                  <a:gd name="T26" fmla="*/ 1 w 141"/>
                  <a:gd name="T27" fmla="*/ 0 h 48"/>
                  <a:gd name="T28" fmla="*/ 1 w 141"/>
                  <a:gd name="T29" fmla="*/ 0 h 48"/>
                  <a:gd name="T30" fmla="*/ 1 w 141"/>
                  <a:gd name="T31" fmla="*/ 0 h 48"/>
                  <a:gd name="T32" fmla="*/ 1 w 141"/>
                  <a:gd name="T33" fmla="*/ 0 h 48"/>
                  <a:gd name="T34" fmla="*/ 1 w 141"/>
                  <a:gd name="T35" fmla="*/ 0 h 48"/>
                  <a:gd name="T36" fmla="*/ 1 w 141"/>
                  <a:gd name="T37" fmla="*/ 0 h 48"/>
                  <a:gd name="T38" fmla="*/ 1 w 141"/>
                  <a:gd name="T39" fmla="*/ 0 h 48"/>
                  <a:gd name="T40" fmla="*/ 1 w 141"/>
                  <a:gd name="T41" fmla="*/ 0 h 48"/>
                  <a:gd name="T42" fmla="*/ 0 w 141"/>
                  <a:gd name="T43" fmla="*/ 0 h 48"/>
                  <a:gd name="T44" fmla="*/ 1 w 141"/>
                  <a:gd name="T45" fmla="*/ 0 h 48"/>
                  <a:gd name="T46" fmla="*/ 1 w 141"/>
                  <a:gd name="T47" fmla="*/ 0 h 48"/>
                  <a:gd name="T48" fmla="*/ 1 w 141"/>
                  <a:gd name="T49" fmla="*/ 0 h 48"/>
                  <a:gd name="T50" fmla="*/ 1 w 141"/>
                  <a:gd name="T51" fmla="*/ 0 h 48"/>
                  <a:gd name="T52" fmla="*/ 1 w 141"/>
                  <a:gd name="T53" fmla="*/ 0 h 48"/>
                  <a:gd name="T54" fmla="*/ 1 w 141"/>
                  <a:gd name="T55" fmla="*/ 0 h 48"/>
                  <a:gd name="T56" fmla="*/ 1 w 141"/>
                  <a:gd name="T57" fmla="*/ 0 h 48"/>
                  <a:gd name="T58" fmla="*/ 1 w 141"/>
                  <a:gd name="T59" fmla="*/ 0 h 48"/>
                  <a:gd name="T60" fmla="*/ 1 w 141"/>
                  <a:gd name="T61" fmla="*/ 0 h 48"/>
                  <a:gd name="T62" fmla="*/ 1 w 141"/>
                  <a:gd name="T63" fmla="*/ 0 h 48"/>
                  <a:gd name="T64" fmla="*/ 1 w 141"/>
                  <a:gd name="T65" fmla="*/ 0 h 48"/>
                  <a:gd name="T66" fmla="*/ 1 w 141"/>
                  <a:gd name="T67" fmla="*/ 0 h 48"/>
                  <a:gd name="T68" fmla="*/ 1 w 141"/>
                  <a:gd name="T69" fmla="*/ 0 h 48"/>
                  <a:gd name="T70" fmla="*/ 1 w 141"/>
                  <a:gd name="T71" fmla="*/ 0 h 48"/>
                  <a:gd name="T72" fmla="*/ 1 w 141"/>
                  <a:gd name="T73" fmla="*/ 0 h 48"/>
                  <a:gd name="T74" fmla="*/ 1 w 141"/>
                  <a:gd name="T75" fmla="*/ 0 h 48"/>
                  <a:gd name="T76" fmla="*/ 1 w 141"/>
                  <a:gd name="T77" fmla="*/ 0 h 48"/>
                  <a:gd name="T78" fmla="*/ 1 w 141"/>
                  <a:gd name="T79" fmla="*/ 0 h 48"/>
                  <a:gd name="T80" fmla="*/ 1 w 141"/>
                  <a:gd name="T81" fmla="*/ 0 h 48"/>
                  <a:gd name="T82" fmla="*/ 1 w 141"/>
                  <a:gd name="T83" fmla="*/ 0 h 48"/>
                  <a:gd name="T84" fmla="*/ 1 w 141"/>
                  <a:gd name="T85" fmla="*/ 0 h 48"/>
                  <a:gd name="T86" fmla="*/ 1 w 141"/>
                  <a:gd name="T87" fmla="*/ 0 h 48"/>
                  <a:gd name="T88" fmla="*/ 1 w 141"/>
                  <a:gd name="T89" fmla="*/ 0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1"/>
                  <a:gd name="T136" fmla="*/ 0 h 48"/>
                  <a:gd name="T137" fmla="*/ 141 w 141"/>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1" h="48">
                    <a:moveTo>
                      <a:pt x="137" y="48"/>
                    </a:moveTo>
                    <a:lnTo>
                      <a:pt x="137" y="47"/>
                    </a:lnTo>
                    <a:lnTo>
                      <a:pt x="137" y="45"/>
                    </a:lnTo>
                    <a:lnTo>
                      <a:pt x="137" y="44"/>
                    </a:lnTo>
                    <a:lnTo>
                      <a:pt x="135" y="42"/>
                    </a:lnTo>
                    <a:lnTo>
                      <a:pt x="133" y="40"/>
                    </a:lnTo>
                    <a:lnTo>
                      <a:pt x="132" y="39"/>
                    </a:lnTo>
                    <a:lnTo>
                      <a:pt x="132" y="40"/>
                    </a:lnTo>
                    <a:lnTo>
                      <a:pt x="131" y="42"/>
                    </a:lnTo>
                    <a:lnTo>
                      <a:pt x="127" y="40"/>
                    </a:lnTo>
                    <a:lnTo>
                      <a:pt x="121" y="37"/>
                    </a:lnTo>
                    <a:lnTo>
                      <a:pt x="113" y="28"/>
                    </a:lnTo>
                    <a:lnTo>
                      <a:pt x="108" y="19"/>
                    </a:lnTo>
                    <a:lnTo>
                      <a:pt x="105" y="12"/>
                    </a:lnTo>
                    <a:lnTo>
                      <a:pt x="100" y="7"/>
                    </a:lnTo>
                    <a:lnTo>
                      <a:pt x="98" y="7"/>
                    </a:lnTo>
                    <a:lnTo>
                      <a:pt x="98" y="5"/>
                    </a:lnTo>
                    <a:lnTo>
                      <a:pt x="97" y="5"/>
                    </a:lnTo>
                    <a:lnTo>
                      <a:pt x="96" y="4"/>
                    </a:lnTo>
                    <a:lnTo>
                      <a:pt x="87" y="7"/>
                    </a:lnTo>
                    <a:lnTo>
                      <a:pt x="80" y="10"/>
                    </a:lnTo>
                    <a:lnTo>
                      <a:pt x="72" y="13"/>
                    </a:lnTo>
                    <a:lnTo>
                      <a:pt x="65" y="14"/>
                    </a:lnTo>
                    <a:lnTo>
                      <a:pt x="60" y="15"/>
                    </a:lnTo>
                    <a:lnTo>
                      <a:pt x="56" y="17"/>
                    </a:lnTo>
                    <a:lnTo>
                      <a:pt x="54" y="18"/>
                    </a:lnTo>
                    <a:lnTo>
                      <a:pt x="52" y="18"/>
                    </a:lnTo>
                    <a:lnTo>
                      <a:pt x="51" y="18"/>
                    </a:lnTo>
                    <a:lnTo>
                      <a:pt x="49" y="17"/>
                    </a:lnTo>
                    <a:lnTo>
                      <a:pt x="45" y="17"/>
                    </a:lnTo>
                    <a:lnTo>
                      <a:pt x="39" y="15"/>
                    </a:lnTo>
                    <a:lnTo>
                      <a:pt x="31" y="13"/>
                    </a:lnTo>
                    <a:lnTo>
                      <a:pt x="24" y="12"/>
                    </a:lnTo>
                    <a:lnTo>
                      <a:pt x="15" y="8"/>
                    </a:lnTo>
                    <a:lnTo>
                      <a:pt x="5" y="5"/>
                    </a:lnTo>
                    <a:lnTo>
                      <a:pt x="4" y="5"/>
                    </a:lnTo>
                    <a:lnTo>
                      <a:pt x="3" y="7"/>
                    </a:lnTo>
                    <a:lnTo>
                      <a:pt x="1" y="7"/>
                    </a:lnTo>
                    <a:lnTo>
                      <a:pt x="1" y="8"/>
                    </a:lnTo>
                    <a:lnTo>
                      <a:pt x="0" y="8"/>
                    </a:lnTo>
                    <a:lnTo>
                      <a:pt x="1" y="7"/>
                    </a:lnTo>
                    <a:lnTo>
                      <a:pt x="3" y="5"/>
                    </a:lnTo>
                    <a:lnTo>
                      <a:pt x="4" y="4"/>
                    </a:lnTo>
                    <a:lnTo>
                      <a:pt x="5" y="3"/>
                    </a:lnTo>
                    <a:lnTo>
                      <a:pt x="6" y="2"/>
                    </a:lnTo>
                    <a:lnTo>
                      <a:pt x="8" y="2"/>
                    </a:lnTo>
                    <a:lnTo>
                      <a:pt x="8" y="0"/>
                    </a:lnTo>
                    <a:lnTo>
                      <a:pt x="17" y="4"/>
                    </a:lnTo>
                    <a:lnTo>
                      <a:pt x="26" y="7"/>
                    </a:lnTo>
                    <a:lnTo>
                      <a:pt x="35" y="9"/>
                    </a:lnTo>
                    <a:lnTo>
                      <a:pt x="42" y="10"/>
                    </a:lnTo>
                    <a:lnTo>
                      <a:pt x="47" y="13"/>
                    </a:lnTo>
                    <a:lnTo>
                      <a:pt x="52" y="13"/>
                    </a:lnTo>
                    <a:lnTo>
                      <a:pt x="55" y="14"/>
                    </a:lnTo>
                    <a:lnTo>
                      <a:pt x="56" y="14"/>
                    </a:lnTo>
                    <a:lnTo>
                      <a:pt x="57" y="14"/>
                    </a:lnTo>
                    <a:lnTo>
                      <a:pt x="60" y="13"/>
                    </a:lnTo>
                    <a:lnTo>
                      <a:pt x="64" y="12"/>
                    </a:lnTo>
                    <a:lnTo>
                      <a:pt x="69" y="10"/>
                    </a:lnTo>
                    <a:lnTo>
                      <a:pt x="75" y="9"/>
                    </a:lnTo>
                    <a:lnTo>
                      <a:pt x="82" y="7"/>
                    </a:lnTo>
                    <a:lnTo>
                      <a:pt x="91" y="3"/>
                    </a:lnTo>
                    <a:lnTo>
                      <a:pt x="100" y="0"/>
                    </a:lnTo>
                    <a:lnTo>
                      <a:pt x="101" y="0"/>
                    </a:lnTo>
                    <a:lnTo>
                      <a:pt x="102" y="2"/>
                    </a:lnTo>
                    <a:lnTo>
                      <a:pt x="103" y="3"/>
                    </a:lnTo>
                    <a:lnTo>
                      <a:pt x="108" y="8"/>
                    </a:lnTo>
                    <a:lnTo>
                      <a:pt x="112" y="15"/>
                    </a:lnTo>
                    <a:lnTo>
                      <a:pt x="117" y="24"/>
                    </a:lnTo>
                    <a:lnTo>
                      <a:pt x="125" y="32"/>
                    </a:lnTo>
                    <a:lnTo>
                      <a:pt x="131" y="37"/>
                    </a:lnTo>
                    <a:lnTo>
                      <a:pt x="135" y="37"/>
                    </a:lnTo>
                    <a:lnTo>
                      <a:pt x="136" y="35"/>
                    </a:lnTo>
                    <a:lnTo>
                      <a:pt x="136" y="34"/>
                    </a:lnTo>
                    <a:lnTo>
                      <a:pt x="137" y="35"/>
                    </a:lnTo>
                    <a:lnTo>
                      <a:pt x="138" y="38"/>
                    </a:lnTo>
                    <a:lnTo>
                      <a:pt x="141" y="40"/>
                    </a:lnTo>
                    <a:lnTo>
                      <a:pt x="141" y="42"/>
                    </a:lnTo>
                    <a:lnTo>
                      <a:pt x="141" y="43"/>
                    </a:lnTo>
                    <a:lnTo>
                      <a:pt x="141" y="44"/>
                    </a:lnTo>
                    <a:lnTo>
                      <a:pt x="141" y="48"/>
                    </a:lnTo>
                    <a:lnTo>
                      <a:pt x="137" y="48"/>
                    </a:lnTo>
                    <a:close/>
                  </a:path>
                </a:pathLst>
              </a:custGeom>
              <a:solidFill>
                <a:srgbClr val="808000"/>
              </a:solidFill>
              <a:ln w="9525">
                <a:solidFill>
                  <a:srgbClr val="FFFF00"/>
                </a:solidFill>
                <a:round/>
                <a:headEnd/>
                <a:tailEnd/>
              </a:ln>
            </p:spPr>
            <p:txBody>
              <a:bodyPr/>
              <a:lstStyle/>
              <a:p>
                <a:endParaRPr lang="en-US"/>
              </a:p>
            </p:txBody>
          </p:sp>
          <p:sp>
            <p:nvSpPr>
              <p:cNvPr id="37134" name="Freeform 202"/>
              <p:cNvSpPr>
                <a:spLocks noChangeAspect="1"/>
              </p:cNvSpPr>
              <p:nvPr/>
            </p:nvSpPr>
            <p:spPr bwMode="auto">
              <a:xfrm>
                <a:off x="2813" y="1194"/>
                <a:ext cx="11" cy="2"/>
              </a:xfrm>
              <a:custGeom>
                <a:avLst/>
                <a:gdLst>
                  <a:gd name="T0" fmla="*/ 1 w 16"/>
                  <a:gd name="T1" fmla="*/ 0 h 12"/>
                  <a:gd name="T2" fmla="*/ 1 w 16"/>
                  <a:gd name="T3" fmla="*/ 0 h 12"/>
                  <a:gd name="T4" fmla="*/ 1 w 16"/>
                  <a:gd name="T5" fmla="*/ 0 h 12"/>
                  <a:gd name="T6" fmla="*/ 1 w 16"/>
                  <a:gd name="T7" fmla="*/ 0 h 12"/>
                  <a:gd name="T8" fmla="*/ 1 w 16"/>
                  <a:gd name="T9" fmla="*/ 0 h 12"/>
                  <a:gd name="T10" fmla="*/ 1 w 16"/>
                  <a:gd name="T11" fmla="*/ 0 h 12"/>
                  <a:gd name="T12" fmla="*/ 1 w 16"/>
                  <a:gd name="T13" fmla="*/ 0 h 12"/>
                  <a:gd name="T14" fmla="*/ 1 w 16"/>
                  <a:gd name="T15" fmla="*/ 0 h 12"/>
                  <a:gd name="T16" fmla="*/ 1 w 16"/>
                  <a:gd name="T17" fmla="*/ 0 h 12"/>
                  <a:gd name="T18" fmla="*/ 1 w 16"/>
                  <a:gd name="T19" fmla="*/ 0 h 12"/>
                  <a:gd name="T20" fmla="*/ 1 w 16"/>
                  <a:gd name="T21" fmla="*/ 0 h 12"/>
                  <a:gd name="T22" fmla="*/ 1 w 16"/>
                  <a:gd name="T23" fmla="*/ 0 h 12"/>
                  <a:gd name="T24" fmla="*/ 1 w 16"/>
                  <a:gd name="T25" fmla="*/ 0 h 12"/>
                  <a:gd name="T26" fmla="*/ 1 w 16"/>
                  <a:gd name="T27" fmla="*/ 0 h 12"/>
                  <a:gd name="T28" fmla="*/ 1 w 16"/>
                  <a:gd name="T29" fmla="*/ 0 h 12"/>
                  <a:gd name="T30" fmla="*/ 0 w 16"/>
                  <a:gd name="T31" fmla="*/ 0 h 12"/>
                  <a:gd name="T32" fmla="*/ 0 w 16"/>
                  <a:gd name="T33" fmla="*/ 0 h 12"/>
                  <a:gd name="T34" fmla="*/ 1 w 16"/>
                  <a:gd name="T35" fmla="*/ 0 h 12"/>
                  <a:gd name="T36" fmla="*/ 1 w 16"/>
                  <a:gd name="T37" fmla="*/ 0 h 12"/>
                  <a:gd name="T38" fmla="*/ 1 w 16"/>
                  <a:gd name="T39" fmla="*/ 0 h 12"/>
                  <a:gd name="T40" fmla="*/ 1 w 16"/>
                  <a:gd name="T41" fmla="*/ 0 h 12"/>
                  <a:gd name="T42" fmla="*/ 1 w 16"/>
                  <a:gd name="T43" fmla="*/ 0 h 12"/>
                  <a:gd name="T44" fmla="*/ 1 w 16"/>
                  <a:gd name="T45" fmla="*/ 0 h 12"/>
                  <a:gd name="T46" fmla="*/ 1 w 16"/>
                  <a:gd name="T47" fmla="*/ 0 h 12"/>
                  <a:gd name="T48" fmla="*/ 1 w 16"/>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2"/>
                  <a:gd name="T77" fmla="*/ 16 w 16"/>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2">
                    <a:moveTo>
                      <a:pt x="14" y="2"/>
                    </a:moveTo>
                    <a:lnTo>
                      <a:pt x="15" y="2"/>
                    </a:lnTo>
                    <a:lnTo>
                      <a:pt x="15" y="0"/>
                    </a:lnTo>
                    <a:lnTo>
                      <a:pt x="16" y="0"/>
                    </a:lnTo>
                    <a:lnTo>
                      <a:pt x="15" y="2"/>
                    </a:lnTo>
                    <a:lnTo>
                      <a:pt x="14" y="3"/>
                    </a:lnTo>
                    <a:lnTo>
                      <a:pt x="11" y="5"/>
                    </a:lnTo>
                    <a:lnTo>
                      <a:pt x="10" y="7"/>
                    </a:lnTo>
                    <a:lnTo>
                      <a:pt x="8" y="9"/>
                    </a:lnTo>
                    <a:lnTo>
                      <a:pt x="5" y="10"/>
                    </a:lnTo>
                    <a:lnTo>
                      <a:pt x="4" y="12"/>
                    </a:lnTo>
                    <a:lnTo>
                      <a:pt x="1" y="12"/>
                    </a:lnTo>
                    <a:lnTo>
                      <a:pt x="1" y="10"/>
                    </a:lnTo>
                    <a:lnTo>
                      <a:pt x="1" y="9"/>
                    </a:lnTo>
                    <a:lnTo>
                      <a:pt x="0" y="9"/>
                    </a:lnTo>
                    <a:lnTo>
                      <a:pt x="0" y="8"/>
                    </a:lnTo>
                    <a:lnTo>
                      <a:pt x="1" y="7"/>
                    </a:lnTo>
                    <a:lnTo>
                      <a:pt x="1" y="5"/>
                    </a:lnTo>
                    <a:lnTo>
                      <a:pt x="3" y="4"/>
                    </a:lnTo>
                    <a:lnTo>
                      <a:pt x="3" y="5"/>
                    </a:lnTo>
                    <a:lnTo>
                      <a:pt x="5" y="7"/>
                    </a:lnTo>
                    <a:lnTo>
                      <a:pt x="8" y="7"/>
                    </a:lnTo>
                    <a:lnTo>
                      <a:pt x="14" y="2"/>
                    </a:lnTo>
                    <a:close/>
                  </a:path>
                </a:pathLst>
              </a:custGeom>
              <a:solidFill>
                <a:srgbClr val="808000"/>
              </a:solidFill>
              <a:ln w="9525">
                <a:solidFill>
                  <a:srgbClr val="FFFF00"/>
                </a:solidFill>
                <a:round/>
                <a:headEnd/>
                <a:tailEnd/>
              </a:ln>
            </p:spPr>
            <p:txBody>
              <a:bodyPr/>
              <a:lstStyle/>
              <a:p>
                <a:endParaRPr lang="en-US"/>
              </a:p>
            </p:txBody>
          </p:sp>
          <p:sp>
            <p:nvSpPr>
              <p:cNvPr id="37135" name="Freeform 203"/>
              <p:cNvSpPr>
                <a:spLocks noChangeAspect="1"/>
              </p:cNvSpPr>
              <p:nvPr/>
            </p:nvSpPr>
            <p:spPr bwMode="auto">
              <a:xfrm>
                <a:off x="3218" y="1168"/>
                <a:ext cx="41" cy="3"/>
              </a:xfrm>
              <a:custGeom>
                <a:avLst/>
                <a:gdLst>
                  <a:gd name="T0" fmla="*/ 1 w 61"/>
                  <a:gd name="T1" fmla="*/ 0 h 15"/>
                  <a:gd name="T2" fmla="*/ 1 w 61"/>
                  <a:gd name="T3" fmla="*/ 0 h 15"/>
                  <a:gd name="T4" fmla="*/ 1 w 61"/>
                  <a:gd name="T5" fmla="*/ 0 h 15"/>
                  <a:gd name="T6" fmla="*/ 1 w 61"/>
                  <a:gd name="T7" fmla="*/ 0 h 15"/>
                  <a:gd name="T8" fmla="*/ 1 w 61"/>
                  <a:gd name="T9" fmla="*/ 0 h 15"/>
                  <a:gd name="T10" fmla="*/ 1 w 61"/>
                  <a:gd name="T11" fmla="*/ 0 h 15"/>
                  <a:gd name="T12" fmla="*/ 1 w 61"/>
                  <a:gd name="T13" fmla="*/ 0 h 15"/>
                  <a:gd name="T14" fmla="*/ 1 w 61"/>
                  <a:gd name="T15" fmla="*/ 0 h 15"/>
                  <a:gd name="T16" fmla="*/ 1 w 61"/>
                  <a:gd name="T17" fmla="*/ 0 h 15"/>
                  <a:gd name="T18" fmla="*/ 1 w 61"/>
                  <a:gd name="T19" fmla="*/ 0 h 15"/>
                  <a:gd name="T20" fmla="*/ 1 w 61"/>
                  <a:gd name="T21" fmla="*/ 0 h 15"/>
                  <a:gd name="T22" fmla="*/ 1 w 61"/>
                  <a:gd name="T23" fmla="*/ 0 h 15"/>
                  <a:gd name="T24" fmla="*/ 1 w 61"/>
                  <a:gd name="T25" fmla="*/ 0 h 15"/>
                  <a:gd name="T26" fmla="*/ 1 w 61"/>
                  <a:gd name="T27" fmla="*/ 0 h 15"/>
                  <a:gd name="T28" fmla="*/ 1 w 61"/>
                  <a:gd name="T29" fmla="*/ 0 h 15"/>
                  <a:gd name="T30" fmla="*/ 1 w 61"/>
                  <a:gd name="T31" fmla="*/ 0 h 15"/>
                  <a:gd name="T32" fmla="*/ 0 w 61"/>
                  <a:gd name="T33" fmla="*/ 0 h 15"/>
                  <a:gd name="T34" fmla="*/ 1 w 61"/>
                  <a:gd name="T35" fmla="*/ 0 h 15"/>
                  <a:gd name="T36" fmla="*/ 1 w 61"/>
                  <a:gd name="T37" fmla="*/ 0 h 15"/>
                  <a:gd name="T38" fmla="*/ 1 w 61"/>
                  <a:gd name="T39" fmla="*/ 0 h 15"/>
                  <a:gd name="T40" fmla="*/ 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4" y="11"/>
                    </a:moveTo>
                    <a:lnTo>
                      <a:pt x="4" y="13"/>
                    </a:lnTo>
                    <a:lnTo>
                      <a:pt x="8" y="13"/>
                    </a:lnTo>
                    <a:lnTo>
                      <a:pt x="15" y="13"/>
                    </a:lnTo>
                    <a:lnTo>
                      <a:pt x="30" y="10"/>
                    </a:lnTo>
                    <a:lnTo>
                      <a:pt x="39" y="8"/>
                    </a:lnTo>
                    <a:lnTo>
                      <a:pt x="47" y="5"/>
                    </a:lnTo>
                    <a:lnTo>
                      <a:pt x="55" y="3"/>
                    </a:lnTo>
                    <a:lnTo>
                      <a:pt x="61" y="0"/>
                    </a:lnTo>
                    <a:lnTo>
                      <a:pt x="54" y="3"/>
                    </a:lnTo>
                    <a:lnTo>
                      <a:pt x="46" y="6"/>
                    </a:lnTo>
                    <a:lnTo>
                      <a:pt x="36" y="10"/>
                    </a:lnTo>
                    <a:lnTo>
                      <a:pt x="26" y="13"/>
                    </a:lnTo>
                    <a:lnTo>
                      <a:pt x="15" y="15"/>
                    </a:lnTo>
                    <a:lnTo>
                      <a:pt x="8" y="15"/>
                    </a:lnTo>
                    <a:lnTo>
                      <a:pt x="3" y="15"/>
                    </a:lnTo>
                    <a:lnTo>
                      <a:pt x="0" y="14"/>
                    </a:lnTo>
                    <a:lnTo>
                      <a:pt x="1" y="13"/>
                    </a:lnTo>
                    <a:lnTo>
                      <a:pt x="3" y="13"/>
                    </a:lnTo>
                    <a:lnTo>
                      <a:pt x="4" y="11"/>
                    </a:lnTo>
                    <a:close/>
                  </a:path>
                </a:pathLst>
              </a:custGeom>
              <a:solidFill>
                <a:srgbClr val="808000"/>
              </a:solidFill>
              <a:ln w="9525">
                <a:solidFill>
                  <a:srgbClr val="FFFF00"/>
                </a:solidFill>
                <a:round/>
                <a:headEnd/>
                <a:tailEnd/>
              </a:ln>
            </p:spPr>
            <p:txBody>
              <a:bodyPr/>
              <a:lstStyle/>
              <a:p>
                <a:endParaRPr lang="en-US"/>
              </a:p>
            </p:txBody>
          </p:sp>
          <p:sp>
            <p:nvSpPr>
              <p:cNvPr id="37136" name="Freeform 204"/>
              <p:cNvSpPr>
                <a:spLocks noChangeAspect="1"/>
              </p:cNvSpPr>
              <p:nvPr/>
            </p:nvSpPr>
            <p:spPr bwMode="auto">
              <a:xfrm>
                <a:off x="2465" y="1165"/>
                <a:ext cx="334" cy="30"/>
              </a:xfrm>
              <a:custGeom>
                <a:avLst/>
                <a:gdLst>
                  <a:gd name="T0" fmla="*/ 1 w 490"/>
                  <a:gd name="T1" fmla="*/ 0 h 177"/>
                  <a:gd name="T2" fmla="*/ 1 w 490"/>
                  <a:gd name="T3" fmla="*/ 0 h 177"/>
                  <a:gd name="T4" fmla="*/ 1 w 490"/>
                  <a:gd name="T5" fmla="*/ 0 h 177"/>
                  <a:gd name="T6" fmla="*/ 1 w 490"/>
                  <a:gd name="T7" fmla="*/ 0 h 177"/>
                  <a:gd name="T8" fmla="*/ 1 w 490"/>
                  <a:gd name="T9" fmla="*/ 0 h 177"/>
                  <a:gd name="T10" fmla="*/ 1 w 490"/>
                  <a:gd name="T11" fmla="*/ 0 h 177"/>
                  <a:gd name="T12" fmla="*/ 1 w 490"/>
                  <a:gd name="T13" fmla="*/ 0 h 177"/>
                  <a:gd name="T14" fmla="*/ 1 w 490"/>
                  <a:gd name="T15" fmla="*/ 0 h 177"/>
                  <a:gd name="T16" fmla="*/ 1 w 490"/>
                  <a:gd name="T17" fmla="*/ 0 h 177"/>
                  <a:gd name="T18" fmla="*/ 2 w 490"/>
                  <a:gd name="T19" fmla="*/ 0 h 177"/>
                  <a:gd name="T20" fmla="*/ 2 w 490"/>
                  <a:gd name="T21" fmla="*/ 0 h 177"/>
                  <a:gd name="T22" fmla="*/ 2 w 490"/>
                  <a:gd name="T23" fmla="*/ 0 h 177"/>
                  <a:gd name="T24" fmla="*/ 2 w 490"/>
                  <a:gd name="T25" fmla="*/ 0 h 177"/>
                  <a:gd name="T26" fmla="*/ 3 w 490"/>
                  <a:gd name="T27" fmla="*/ 0 h 177"/>
                  <a:gd name="T28" fmla="*/ 3 w 490"/>
                  <a:gd name="T29" fmla="*/ 0 h 177"/>
                  <a:gd name="T30" fmla="*/ 3 w 490"/>
                  <a:gd name="T31" fmla="*/ 0 h 177"/>
                  <a:gd name="T32" fmla="*/ 3 w 490"/>
                  <a:gd name="T33" fmla="*/ 0 h 177"/>
                  <a:gd name="T34" fmla="*/ 3 w 490"/>
                  <a:gd name="T35" fmla="*/ 0 h 177"/>
                  <a:gd name="T36" fmla="*/ 5 w 490"/>
                  <a:gd name="T37" fmla="*/ 0 h 177"/>
                  <a:gd name="T38" fmla="*/ 5 w 490"/>
                  <a:gd name="T39" fmla="*/ 0 h 177"/>
                  <a:gd name="T40" fmla="*/ 5 w 490"/>
                  <a:gd name="T41" fmla="*/ 0 h 177"/>
                  <a:gd name="T42" fmla="*/ 5 w 490"/>
                  <a:gd name="T43" fmla="*/ 0 h 177"/>
                  <a:gd name="T44" fmla="*/ 5 w 490"/>
                  <a:gd name="T45" fmla="*/ 0 h 177"/>
                  <a:gd name="T46" fmla="*/ 5 w 490"/>
                  <a:gd name="T47" fmla="*/ 0 h 177"/>
                  <a:gd name="T48" fmla="*/ 5 w 490"/>
                  <a:gd name="T49" fmla="*/ 0 h 177"/>
                  <a:gd name="T50" fmla="*/ 5 w 490"/>
                  <a:gd name="T51" fmla="*/ 0 h 177"/>
                  <a:gd name="T52" fmla="*/ 5 w 490"/>
                  <a:gd name="T53" fmla="*/ 0 h 177"/>
                  <a:gd name="T54" fmla="*/ 5 w 490"/>
                  <a:gd name="T55" fmla="*/ 0 h 177"/>
                  <a:gd name="T56" fmla="*/ 5 w 490"/>
                  <a:gd name="T57" fmla="*/ 0 h 177"/>
                  <a:gd name="T58" fmla="*/ 5 w 490"/>
                  <a:gd name="T59" fmla="*/ 0 h 177"/>
                  <a:gd name="T60" fmla="*/ 5 w 490"/>
                  <a:gd name="T61" fmla="*/ 0 h 177"/>
                  <a:gd name="T62" fmla="*/ 5 w 490"/>
                  <a:gd name="T63" fmla="*/ 0 h 177"/>
                  <a:gd name="T64" fmla="*/ 5 w 490"/>
                  <a:gd name="T65" fmla="*/ 0 h 177"/>
                  <a:gd name="T66" fmla="*/ 5 w 490"/>
                  <a:gd name="T67" fmla="*/ 0 h 177"/>
                  <a:gd name="T68" fmla="*/ 5 w 490"/>
                  <a:gd name="T69" fmla="*/ 0 h 177"/>
                  <a:gd name="T70" fmla="*/ 5 w 490"/>
                  <a:gd name="T71" fmla="*/ 0 h 177"/>
                  <a:gd name="T72" fmla="*/ 5 w 490"/>
                  <a:gd name="T73" fmla="*/ 0 h 177"/>
                  <a:gd name="T74" fmla="*/ 5 w 490"/>
                  <a:gd name="T75" fmla="*/ 0 h 177"/>
                  <a:gd name="T76" fmla="*/ 5 w 490"/>
                  <a:gd name="T77" fmla="*/ 0 h 177"/>
                  <a:gd name="T78" fmla="*/ 5 w 490"/>
                  <a:gd name="T79" fmla="*/ 0 h 177"/>
                  <a:gd name="T80" fmla="*/ 3 w 490"/>
                  <a:gd name="T81" fmla="*/ 0 h 177"/>
                  <a:gd name="T82" fmla="*/ 3 w 490"/>
                  <a:gd name="T83" fmla="*/ 0 h 177"/>
                  <a:gd name="T84" fmla="*/ 3 w 490"/>
                  <a:gd name="T85" fmla="*/ 0 h 177"/>
                  <a:gd name="T86" fmla="*/ 3 w 490"/>
                  <a:gd name="T87" fmla="*/ 0 h 177"/>
                  <a:gd name="T88" fmla="*/ 3 w 490"/>
                  <a:gd name="T89" fmla="*/ 0 h 177"/>
                  <a:gd name="T90" fmla="*/ 2 w 490"/>
                  <a:gd name="T91" fmla="*/ 0 h 177"/>
                  <a:gd name="T92" fmla="*/ 2 w 490"/>
                  <a:gd name="T93" fmla="*/ 0 h 177"/>
                  <a:gd name="T94" fmla="*/ 2 w 490"/>
                  <a:gd name="T95" fmla="*/ 0 h 177"/>
                  <a:gd name="T96" fmla="*/ 2 w 490"/>
                  <a:gd name="T97" fmla="*/ 0 h 177"/>
                  <a:gd name="T98" fmla="*/ 1 w 490"/>
                  <a:gd name="T99" fmla="*/ 0 h 177"/>
                  <a:gd name="T100" fmla="*/ 1 w 490"/>
                  <a:gd name="T101" fmla="*/ 0 h 177"/>
                  <a:gd name="T102" fmla="*/ 1 w 490"/>
                  <a:gd name="T103" fmla="*/ 0 h 177"/>
                  <a:gd name="T104" fmla="*/ 1 w 490"/>
                  <a:gd name="T105" fmla="*/ 0 h 177"/>
                  <a:gd name="T106" fmla="*/ 1 w 490"/>
                  <a:gd name="T107" fmla="*/ 0 h 177"/>
                  <a:gd name="T108" fmla="*/ 1 w 490"/>
                  <a:gd name="T109" fmla="*/ 0 h 177"/>
                  <a:gd name="T110" fmla="*/ 1 w 490"/>
                  <a:gd name="T111" fmla="*/ 0 h 177"/>
                  <a:gd name="T112" fmla="*/ 1 w 490"/>
                  <a:gd name="T113" fmla="*/ 0 h 1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77"/>
                  <a:gd name="T173" fmla="*/ 490 w 490"/>
                  <a:gd name="T174" fmla="*/ 177 h 1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77">
                    <a:moveTo>
                      <a:pt x="3" y="30"/>
                    </a:moveTo>
                    <a:lnTo>
                      <a:pt x="3" y="29"/>
                    </a:lnTo>
                    <a:lnTo>
                      <a:pt x="4" y="27"/>
                    </a:lnTo>
                    <a:lnTo>
                      <a:pt x="4" y="26"/>
                    </a:lnTo>
                    <a:lnTo>
                      <a:pt x="5" y="25"/>
                    </a:lnTo>
                    <a:lnTo>
                      <a:pt x="4" y="30"/>
                    </a:lnTo>
                    <a:lnTo>
                      <a:pt x="4" y="35"/>
                    </a:lnTo>
                    <a:lnTo>
                      <a:pt x="5" y="41"/>
                    </a:lnTo>
                    <a:lnTo>
                      <a:pt x="9" y="46"/>
                    </a:lnTo>
                    <a:lnTo>
                      <a:pt x="15" y="52"/>
                    </a:lnTo>
                    <a:lnTo>
                      <a:pt x="25" y="56"/>
                    </a:lnTo>
                    <a:lnTo>
                      <a:pt x="39" y="61"/>
                    </a:lnTo>
                    <a:lnTo>
                      <a:pt x="56" y="63"/>
                    </a:lnTo>
                    <a:lnTo>
                      <a:pt x="71" y="65"/>
                    </a:lnTo>
                    <a:lnTo>
                      <a:pt x="79" y="63"/>
                    </a:lnTo>
                    <a:lnTo>
                      <a:pt x="83" y="62"/>
                    </a:lnTo>
                    <a:lnTo>
                      <a:pt x="83" y="61"/>
                    </a:lnTo>
                    <a:lnTo>
                      <a:pt x="84" y="62"/>
                    </a:lnTo>
                    <a:lnTo>
                      <a:pt x="89" y="65"/>
                    </a:lnTo>
                    <a:lnTo>
                      <a:pt x="95" y="70"/>
                    </a:lnTo>
                    <a:lnTo>
                      <a:pt x="104" y="73"/>
                    </a:lnTo>
                    <a:lnTo>
                      <a:pt x="114" y="77"/>
                    </a:lnTo>
                    <a:lnTo>
                      <a:pt x="125" y="80"/>
                    </a:lnTo>
                    <a:lnTo>
                      <a:pt x="137" y="81"/>
                    </a:lnTo>
                    <a:lnTo>
                      <a:pt x="150" y="78"/>
                    </a:lnTo>
                    <a:lnTo>
                      <a:pt x="164" y="75"/>
                    </a:lnTo>
                    <a:lnTo>
                      <a:pt x="176" y="68"/>
                    </a:lnTo>
                    <a:lnTo>
                      <a:pt x="188" y="63"/>
                    </a:lnTo>
                    <a:lnTo>
                      <a:pt x="200" y="57"/>
                    </a:lnTo>
                    <a:lnTo>
                      <a:pt x="208" y="52"/>
                    </a:lnTo>
                    <a:lnTo>
                      <a:pt x="216" y="49"/>
                    </a:lnTo>
                    <a:lnTo>
                      <a:pt x="221" y="46"/>
                    </a:lnTo>
                    <a:lnTo>
                      <a:pt x="222" y="45"/>
                    </a:lnTo>
                    <a:lnTo>
                      <a:pt x="223" y="46"/>
                    </a:lnTo>
                    <a:lnTo>
                      <a:pt x="226" y="49"/>
                    </a:lnTo>
                    <a:lnTo>
                      <a:pt x="231" y="51"/>
                    </a:lnTo>
                    <a:lnTo>
                      <a:pt x="237" y="55"/>
                    </a:lnTo>
                    <a:lnTo>
                      <a:pt x="246" y="57"/>
                    </a:lnTo>
                    <a:lnTo>
                      <a:pt x="256" y="57"/>
                    </a:lnTo>
                    <a:lnTo>
                      <a:pt x="268" y="55"/>
                    </a:lnTo>
                    <a:lnTo>
                      <a:pt x="283" y="49"/>
                    </a:lnTo>
                    <a:lnTo>
                      <a:pt x="298" y="41"/>
                    </a:lnTo>
                    <a:lnTo>
                      <a:pt x="312" y="32"/>
                    </a:lnTo>
                    <a:lnTo>
                      <a:pt x="325" y="25"/>
                    </a:lnTo>
                    <a:lnTo>
                      <a:pt x="338" y="16"/>
                    </a:lnTo>
                    <a:lnTo>
                      <a:pt x="348" y="10"/>
                    </a:lnTo>
                    <a:lnTo>
                      <a:pt x="355" y="5"/>
                    </a:lnTo>
                    <a:lnTo>
                      <a:pt x="360" y="1"/>
                    </a:lnTo>
                    <a:lnTo>
                      <a:pt x="361" y="0"/>
                    </a:lnTo>
                    <a:lnTo>
                      <a:pt x="363" y="1"/>
                    </a:lnTo>
                    <a:lnTo>
                      <a:pt x="368" y="4"/>
                    </a:lnTo>
                    <a:lnTo>
                      <a:pt x="374" y="7"/>
                    </a:lnTo>
                    <a:lnTo>
                      <a:pt x="384" y="12"/>
                    </a:lnTo>
                    <a:lnTo>
                      <a:pt x="394" y="15"/>
                    </a:lnTo>
                    <a:lnTo>
                      <a:pt x="405" y="17"/>
                    </a:lnTo>
                    <a:lnTo>
                      <a:pt x="418" y="17"/>
                    </a:lnTo>
                    <a:lnTo>
                      <a:pt x="429" y="14"/>
                    </a:lnTo>
                    <a:lnTo>
                      <a:pt x="436" y="11"/>
                    </a:lnTo>
                    <a:lnTo>
                      <a:pt x="442" y="10"/>
                    </a:lnTo>
                    <a:lnTo>
                      <a:pt x="449" y="9"/>
                    </a:lnTo>
                    <a:lnTo>
                      <a:pt x="454" y="9"/>
                    </a:lnTo>
                    <a:lnTo>
                      <a:pt x="457" y="9"/>
                    </a:lnTo>
                    <a:lnTo>
                      <a:pt x="461" y="9"/>
                    </a:lnTo>
                    <a:lnTo>
                      <a:pt x="465" y="9"/>
                    </a:lnTo>
                    <a:lnTo>
                      <a:pt x="467" y="9"/>
                    </a:lnTo>
                    <a:lnTo>
                      <a:pt x="467" y="24"/>
                    </a:lnTo>
                    <a:lnTo>
                      <a:pt x="467" y="37"/>
                    </a:lnTo>
                    <a:lnTo>
                      <a:pt x="467" y="50"/>
                    </a:lnTo>
                    <a:lnTo>
                      <a:pt x="467" y="60"/>
                    </a:lnTo>
                    <a:lnTo>
                      <a:pt x="469" y="73"/>
                    </a:lnTo>
                    <a:lnTo>
                      <a:pt x="474" y="86"/>
                    </a:lnTo>
                    <a:lnTo>
                      <a:pt x="481" y="97"/>
                    </a:lnTo>
                    <a:lnTo>
                      <a:pt x="490" y="107"/>
                    </a:lnTo>
                    <a:lnTo>
                      <a:pt x="486" y="118"/>
                    </a:lnTo>
                    <a:lnTo>
                      <a:pt x="482" y="132"/>
                    </a:lnTo>
                    <a:lnTo>
                      <a:pt x="479" y="143"/>
                    </a:lnTo>
                    <a:lnTo>
                      <a:pt x="476" y="151"/>
                    </a:lnTo>
                    <a:lnTo>
                      <a:pt x="476" y="153"/>
                    </a:lnTo>
                    <a:lnTo>
                      <a:pt x="476" y="156"/>
                    </a:lnTo>
                    <a:lnTo>
                      <a:pt x="476" y="158"/>
                    </a:lnTo>
                    <a:lnTo>
                      <a:pt x="476" y="161"/>
                    </a:lnTo>
                    <a:lnTo>
                      <a:pt x="477" y="163"/>
                    </a:lnTo>
                    <a:lnTo>
                      <a:pt x="477" y="166"/>
                    </a:lnTo>
                    <a:lnTo>
                      <a:pt x="479" y="167"/>
                    </a:lnTo>
                    <a:lnTo>
                      <a:pt x="481" y="174"/>
                    </a:lnTo>
                    <a:lnTo>
                      <a:pt x="480" y="174"/>
                    </a:lnTo>
                    <a:lnTo>
                      <a:pt x="479" y="176"/>
                    </a:lnTo>
                    <a:lnTo>
                      <a:pt x="477" y="176"/>
                    </a:lnTo>
                    <a:lnTo>
                      <a:pt x="477" y="177"/>
                    </a:lnTo>
                    <a:lnTo>
                      <a:pt x="475" y="172"/>
                    </a:lnTo>
                    <a:lnTo>
                      <a:pt x="475" y="171"/>
                    </a:lnTo>
                    <a:lnTo>
                      <a:pt x="474" y="169"/>
                    </a:lnTo>
                    <a:lnTo>
                      <a:pt x="474" y="167"/>
                    </a:lnTo>
                    <a:lnTo>
                      <a:pt x="472" y="164"/>
                    </a:lnTo>
                    <a:lnTo>
                      <a:pt x="472" y="162"/>
                    </a:lnTo>
                    <a:lnTo>
                      <a:pt x="472" y="159"/>
                    </a:lnTo>
                    <a:lnTo>
                      <a:pt x="472" y="157"/>
                    </a:lnTo>
                    <a:lnTo>
                      <a:pt x="472" y="154"/>
                    </a:lnTo>
                    <a:lnTo>
                      <a:pt x="475" y="147"/>
                    </a:lnTo>
                    <a:lnTo>
                      <a:pt x="479" y="136"/>
                    </a:lnTo>
                    <a:lnTo>
                      <a:pt x="484" y="122"/>
                    </a:lnTo>
                    <a:lnTo>
                      <a:pt x="487" y="111"/>
                    </a:lnTo>
                    <a:lnTo>
                      <a:pt x="477" y="101"/>
                    </a:lnTo>
                    <a:lnTo>
                      <a:pt x="470" y="90"/>
                    </a:lnTo>
                    <a:lnTo>
                      <a:pt x="465" y="77"/>
                    </a:lnTo>
                    <a:lnTo>
                      <a:pt x="464" y="63"/>
                    </a:lnTo>
                    <a:lnTo>
                      <a:pt x="464" y="54"/>
                    </a:lnTo>
                    <a:lnTo>
                      <a:pt x="464" y="41"/>
                    </a:lnTo>
                    <a:lnTo>
                      <a:pt x="464" y="27"/>
                    </a:lnTo>
                    <a:lnTo>
                      <a:pt x="464" y="12"/>
                    </a:lnTo>
                    <a:lnTo>
                      <a:pt x="461" y="12"/>
                    </a:lnTo>
                    <a:lnTo>
                      <a:pt x="457" y="14"/>
                    </a:lnTo>
                    <a:lnTo>
                      <a:pt x="454" y="14"/>
                    </a:lnTo>
                    <a:lnTo>
                      <a:pt x="450" y="14"/>
                    </a:lnTo>
                    <a:lnTo>
                      <a:pt x="445" y="15"/>
                    </a:lnTo>
                    <a:lnTo>
                      <a:pt x="439" y="16"/>
                    </a:lnTo>
                    <a:lnTo>
                      <a:pt x="432" y="17"/>
                    </a:lnTo>
                    <a:lnTo>
                      <a:pt x="425" y="20"/>
                    </a:lnTo>
                    <a:lnTo>
                      <a:pt x="414" y="24"/>
                    </a:lnTo>
                    <a:lnTo>
                      <a:pt x="401" y="24"/>
                    </a:lnTo>
                    <a:lnTo>
                      <a:pt x="390" y="22"/>
                    </a:lnTo>
                    <a:lnTo>
                      <a:pt x="380" y="19"/>
                    </a:lnTo>
                    <a:lnTo>
                      <a:pt x="370" y="15"/>
                    </a:lnTo>
                    <a:lnTo>
                      <a:pt x="364" y="11"/>
                    </a:lnTo>
                    <a:lnTo>
                      <a:pt x="359" y="9"/>
                    </a:lnTo>
                    <a:lnTo>
                      <a:pt x="358" y="7"/>
                    </a:lnTo>
                    <a:lnTo>
                      <a:pt x="357" y="9"/>
                    </a:lnTo>
                    <a:lnTo>
                      <a:pt x="352" y="12"/>
                    </a:lnTo>
                    <a:lnTo>
                      <a:pt x="344" y="17"/>
                    </a:lnTo>
                    <a:lnTo>
                      <a:pt x="334" y="24"/>
                    </a:lnTo>
                    <a:lnTo>
                      <a:pt x="322" y="31"/>
                    </a:lnTo>
                    <a:lnTo>
                      <a:pt x="308" y="40"/>
                    </a:lnTo>
                    <a:lnTo>
                      <a:pt x="294" y="47"/>
                    </a:lnTo>
                    <a:lnTo>
                      <a:pt x="279" y="56"/>
                    </a:lnTo>
                    <a:lnTo>
                      <a:pt x="264" y="61"/>
                    </a:lnTo>
                    <a:lnTo>
                      <a:pt x="252" y="63"/>
                    </a:lnTo>
                    <a:lnTo>
                      <a:pt x="242" y="63"/>
                    </a:lnTo>
                    <a:lnTo>
                      <a:pt x="233" y="61"/>
                    </a:lnTo>
                    <a:lnTo>
                      <a:pt x="227" y="57"/>
                    </a:lnTo>
                    <a:lnTo>
                      <a:pt x="222" y="55"/>
                    </a:lnTo>
                    <a:lnTo>
                      <a:pt x="220" y="52"/>
                    </a:lnTo>
                    <a:lnTo>
                      <a:pt x="218" y="51"/>
                    </a:lnTo>
                    <a:lnTo>
                      <a:pt x="217" y="52"/>
                    </a:lnTo>
                    <a:lnTo>
                      <a:pt x="212" y="55"/>
                    </a:lnTo>
                    <a:lnTo>
                      <a:pt x="206" y="60"/>
                    </a:lnTo>
                    <a:lnTo>
                      <a:pt x="196" y="65"/>
                    </a:lnTo>
                    <a:lnTo>
                      <a:pt x="186" y="70"/>
                    </a:lnTo>
                    <a:lnTo>
                      <a:pt x="173" y="76"/>
                    </a:lnTo>
                    <a:lnTo>
                      <a:pt x="161" y="81"/>
                    </a:lnTo>
                    <a:lnTo>
                      <a:pt x="147" y="85"/>
                    </a:lnTo>
                    <a:lnTo>
                      <a:pt x="134" y="87"/>
                    </a:lnTo>
                    <a:lnTo>
                      <a:pt x="121" y="86"/>
                    </a:lnTo>
                    <a:lnTo>
                      <a:pt x="110" y="83"/>
                    </a:lnTo>
                    <a:lnTo>
                      <a:pt x="100" y="80"/>
                    </a:lnTo>
                    <a:lnTo>
                      <a:pt x="91" y="76"/>
                    </a:lnTo>
                    <a:lnTo>
                      <a:pt x="85" y="71"/>
                    </a:lnTo>
                    <a:lnTo>
                      <a:pt x="81" y="68"/>
                    </a:lnTo>
                    <a:lnTo>
                      <a:pt x="80" y="67"/>
                    </a:lnTo>
                    <a:lnTo>
                      <a:pt x="79" y="68"/>
                    </a:lnTo>
                    <a:lnTo>
                      <a:pt x="76" y="70"/>
                    </a:lnTo>
                    <a:lnTo>
                      <a:pt x="68" y="71"/>
                    </a:lnTo>
                    <a:lnTo>
                      <a:pt x="53" y="70"/>
                    </a:lnTo>
                    <a:lnTo>
                      <a:pt x="34" y="67"/>
                    </a:lnTo>
                    <a:lnTo>
                      <a:pt x="20" y="63"/>
                    </a:lnTo>
                    <a:lnTo>
                      <a:pt x="10" y="57"/>
                    </a:lnTo>
                    <a:lnTo>
                      <a:pt x="4" y="52"/>
                    </a:lnTo>
                    <a:lnTo>
                      <a:pt x="2" y="46"/>
                    </a:lnTo>
                    <a:lnTo>
                      <a:pt x="0" y="40"/>
                    </a:lnTo>
                    <a:lnTo>
                      <a:pt x="2" y="35"/>
                    </a:lnTo>
                    <a:lnTo>
                      <a:pt x="3" y="30"/>
                    </a:lnTo>
                    <a:close/>
                  </a:path>
                </a:pathLst>
              </a:custGeom>
              <a:solidFill>
                <a:srgbClr val="808000"/>
              </a:solidFill>
              <a:ln w="9525">
                <a:solidFill>
                  <a:srgbClr val="FFFF00"/>
                </a:solidFill>
                <a:round/>
                <a:headEnd/>
                <a:tailEnd/>
              </a:ln>
            </p:spPr>
            <p:txBody>
              <a:bodyPr/>
              <a:lstStyle/>
              <a:p>
                <a:endParaRPr lang="en-US"/>
              </a:p>
            </p:txBody>
          </p:sp>
          <p:sp>
            <p:nvSpPr>
              <p:cNvPr id="37137" name="Freeform 205"/>
              <p:cNvSpPr>
                <a:spLocks noChangeAspect="1"/>
              </p:cNvSpPr>
              <p:nvPr/>
            </p:nvSpPr>
            <p:spPr bwMode="auto">
              <a:xfrm>
                <a:off x="3027" y="1166"/>
                <a:ext cx="88" cy="8"/>
              </a:xfrm>
              <a:custGeom>
                <a:avLst/>
                <a:gdLst>
                  <a:gd name="T0" fmla="*/ 0 w 128"/>
                  <a:gd name="T1" fmla="*/ 0 h 45"/>
                  <a:gd name="T2" fmla="*/ 1 w 128"/>
                  <a:gd name="T3" fmla="*/ 0 h 45"/>
                  <a:gd name="T4" fmla="*/ 1 w 128"/>
                  <a:gd name="T5" fmla="*/ 0 h 45"/>
                  <a:gd name="T6" fmla="*/ 1 w 128"/>
                  <a:gd name="T7" fmla="*/ 0 h 45"/>
                  <a:gd name="T8" fmla="*/ 1 w 128"/>
                  <a:gd name="T9" fmla="*/ 0 h 45"/>
                  <a:gd name="T10" fmla="*/ 1 w 128"/>
                  <a:gd name="T11" fmla="*/ 0 h 45"/>
                  <a:gd name="T12" fmla="*/ 1 w 128"/>
                  <a:gd name="T13" fmla="*/ 0 h 45"/>
                  <a:gd name="T14" fmla="*/ 1 w 128"/>
                  <a:gd name="T15" fmla="*/ 0 h 45"/>
                  <a:gd name="T16" fmla="*/ 1 w 128"/>
                  <a:gd name="T17" fmla="*/ 0 h 45"/>
                  <a:gd name="T18" fmla="*/ 1 w 128"/>
                  <a:gd name="T19" fmla="*/ 0 h 45"/>
                  <a:gd name="T20" fmla="*/ 1 w 128"/>
                  <a:gd name="T21" fmla="*/ 0 h 45"/>
                  <a:gd name="T22" fmla="*/ 1 w 128"/>
                  <a:gd name="T23" fmla="*/ 0 h 45"/>
                  <a:gd name="T24" fmla="*/ 1 w 128"/>
                  <a:gd name="T25" fmla="*/ 0 h 45"/>
                  <a:gd name="T26" fmla="*/ 1 w 128"/>
                  <a:gd name="T27" fmla="*/ 0 h 45"/>
                  <a:gd name="T28" fmla="*/ 1 w 128"/>
                  <a:gd name="T29" fmla="*/ 0 h 45"/>
                  <a:gd name="T30" fmla="*/ 1 w 128"/>
                  <a:gd name="T31" fmla="*/ 0 h 45"/>
                  <a:gd name="T32" fmla="*/ 1 w 128"/>
                  <a:gd name="T33" fmla="*/ 0 h 45"/>
                  <a:gd name="T34" fmla="*/ 1 w 128"/>
                  <a:gd name="T35" fmla="*/ 0 h 45"/>
                  <a:gd name="T36" fmla="*/ 1 w 128"/>
                  <a:gd name="T37" fmla="*/ 0 h 45"/>
                  <a:gd name="T38" fmla="*/ 1 w 128"/>
                  <a:gd name="T39" fmla="*/ 0 h 45"/>
                  <a:gd name="T40" fmla="*/ 1 w 128"/>
                  <a:gd name="T41" fmla="*/ 0 h 45"/>
                  <a:gd name="T42" fmla="*/ 1 w 128"/>
                  <a:gd name="T43" fmla="*/ 0 h 45"/>
                  <a:gd name="T44" fmla="*/ 1 w 128"/>
                  <a:gd name="T45" fmla="*/ 0 h 45"/>
                  <a:gd name="T46" fmla="*/ 1 w 128"/>
                  <a:gd name="T47" fmla="*/ 0 h 45"/>
                  <a:gd name="T48" fmla="*/ 1 w 128"/>
                  <a:gd name="T49" fmla="*/ 0 h 45"/>
                  <a:gd name="T50" fmla="*/ 1 w 128"/>
                  <a:gd name="T51" fmla="*/ 0 h 45"/>
                  <a:gd name="T52" fmla="*/ 1 w 128"/>
                  <a:gd name="T53" fmla="*/ 0 h 45"/>
                  <a:gd name="T54" fmla="*/ 1 w 128"/>
                  <a:gd name="T55" fmla="*/ 0 h 45"/>
                  <a:gd name="T56" fmla="*/ 1 w 128"/>
                  <a:gd name="T57" fmla="*/ 0 h 45"/>
                  <a:gd name="T58" fmla="*/ 1 w 128"/>
                  <a:gd name="T59" fmla="*/ 0 h 45"/>
                  <a:gd name="T60" fmla="*/ 1 w 128"/>
                  <a:gd name="T61" fmla="*/ 0 h 45"/>
                  <a:gd name="T62" fmla="*/ 1 w 128"/>
                  <a:gd name="T63" fmla="*/ 0 h 45"/>
                  <a:gd name="T64" fmla="*/ 1 w 128"/>
                  <a:gd name="T65" fmla="*/ 0 h 45"/>
                  <a:gd name="T66" fmla="*/ 1 w 128"/>
                  <a:gd name="T67" fmla="*/ 0 h 45"/>
                  <a:gd name="T68" fmla="*/ 1 w 128"/>
                  <a:gd name="T69" fmla="*/ 0 h 45"/>
                  <a:gd name="T70" fmla="*/ 1 w 128"/>
                  <a:gd name="T71" fmla="*/ 0 h 45"/>
                  <a:gd name="T72" fmla="*/ 0 w 128"/>
                  <a:gd name="T73" fmla="*/ 0 h 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45"/>
                  <a:gd name="T113" fmla="*/ 128 w 128"/>
                  <a:gd name="T114" fmla="*/ 45 h 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45">
                    <a:moveTo>
                      <a:pt x="0" y="2"/>
                    </a:moveTo>
                    <a:lnTo>
                      <a:pt x="1" y="1"/>
                    </a:lnTo>
                    <a:lnTo>
                      <a:pt x="3" y="1"/>
                    </a:lnTo>
                    <a:lnTo>
                      <a:pt x="4" y="0"/>
                    </a:lnTo>
                    <a:lnTo>
                      <a:pt x="5" y="1"/>
                    </a:lnTo>
                    <a:lnTo>
                      <a:pt x="10" y="4"/>
                    </a:lnTo>
                    <a:lnTo>
                      <a:pt x="18" y="7"/>
                    </a:lnTo>
                    <a:lnTo>
                      <a:pt x="29" y="12"/>
                    </a:lnTo>
                    <a:lnTo>
                      <a:pt x="40" y="19"/>
                    </a:lnTo>
                    <a:lnTo>
                      <a:pt x="54" y="25"/>
                    </a:lnTo>
                    <a:lnTo>
                      <a:pt x="67" y="31"/>
                    </a:lnTo>
                    <a:lnTo>
                      <a:pt x="82" y="37"/>
                    </a:lnTo>
                    <a:lnTo>
                      <a:pt x="90" y="40"/>
                    </a:lnTo>
                    <a:lnTo>
                      <a:pt x="97" y="41"/>
                    </a:lnTo>
                    <a:lnTo>
                      <a:pt x="104" y="42"/>
                    </a:lnTo>
                    <a:lnTo>
                      <a:pt x="110" y="42"/>
                    </a:lnTo>
                    <a:lnTo>
                      <a:pt x="115" y="41"/>
                    </a:lnTo>
                    <a:lnTo>
                      <a:pt x="120" y="41"/>
                    </a:lnTo>
                    <a:lnTo>
                      <a:pt x="125" y="39"/>
                    </a:lnTo>
                    <a:lnTo>
                      <a:pt x="128" y="37"/>
                    </a:lnTo>
                    <a:lnTo>
                      <a:pt x="125" y="40"/>
                    </a:lnTo>
                    <a:lnTo>
                      <a:pt x="120" y="41"/>
                    </a:lnTo>
                    <a:lnTo>
                      <a:pt x="115" y="44"/>
                    </a:lnTo>
                    <a:lnTo>
                      <a:pt x="109" y="44"/>
                    </a:lnTo>
                    <a:lnTo>
                      <a:pt x="102" y="45"/>
                    </a:lnTo>
                    <a:lnTo>
                      <a:pt x="96" y="44"/>
                    </a:lnTo>
                    <a:lnTo>
                      <a:pt x="89" y="42"/>
                    </a:lnTo>
                    <a:lnTo>
                      <a:pt x="80" y="40"/>
                    </a:lnTo>
                    <a:lnTo>
                      <a:pt x="66" y="35"/>
                    </a:lnTo>
                    <a:lnTo>
                      <a:pt x="51" y="29"/>
                    </a:lnTo>
                    <a:lnTo>
                      <a:pt x="39" y="22"/>
                    </a:lnTo>
                    <a:lnTo>
                      <a:pt x="28" y="17"/>
                    </a:lnTo>
                    <a:lnTo>
                      <a:pt x="18" y="11"/>
                    </a:lnTo>
                    <a:lnTo>
                      <a:pt x="9" y="7"/>
                    </a:lnTo>
                    <a:lnTo>
                      <a:pt x="4" y="4"/>
                    </a:lnTo>
                    <a:lnTo>
                      <a:pt x="0" y="2"/>
                    </a:lnTo>
                    <a:close/>
                  </a:path>
                </a:pathLst>
              </a:custGeom>
              <a:solidFill>
                <a:srgbClr val="808000"/>
              </a:solidFill>
              <a:ln w="9525">
                <a:solidFill>
                  <a:srgbClr val="FFFF00"/>
                </a:solidFill>
                <a:round/>
                <a:headEnd/>
                <a:tailEnd/>
              </a:ln>
            </p:spPr>
            <p:txBody>
              <a:bodyPr/>
              <a:lstStyle/>
              <a:p>
                <a:endParaRPr lang="en-US"/>
              </a:p>
            </p:txBody>
          </p:sp>
          <p:sp>
            <p:nvSpPr>
              <p:cNvPr id="37138" name="Freeform 206"/>
              <p:cNvSpPr>
                <a:spLocks noChangeAspect="1"/>
              </p:cNvSpPr>
              <p:nvPr/>
            </p:nvSpPr>
            <p:spPr bwMode="auto">
              <a:xfrm>
                <a:off x="3124" y="1171"/>
                <a:ext cx="78" cy="4"/>
              </a:xfrm>
              <a:custGeom>
                <a:avLst/>
                <a:gdLst>
                  <a:gd name="T0" fmla="*/ 1 w 116"/>
                  <a:gd name="T1" fmla="*/ 0 h 25"/>
                  <a:gd name="T2" fmla="*/ 1 w 116"/>
                  <a:gd name="T3" fmla="*/ 0 h 25"/>
                  <a:gd name="T4" fmla="*/ 1 w 116"/>
                  <a:gd name="T5" fmla="*/ 0 h 25"/>
                  <a:gd name="T6" fmla="*/ 1 w 116"/>
                  <a:gd name="T7" fmla="*/ 0 h 25"/>
                  <a:gd name="T8" fmla="*/ 1 w 116"/>
                  <a:gd name="T9" fmla="*/ 0 h 25"/>
                  <a:gd name="T10" fmla="*/ 1 w 116"/>
                  <a:gd name="T11" fmla="*/ 0 h 25"/>
                  <a:gd name="T12" fmla="*/ 1 w 116"/>
                  <a:gd name="T13" fmla="*/ 0 h 25"/>
                  <a:gd name="T14" fmla="*/ 1 w 116"/>
                  <a:gd name="T15" fmla="*/ 0 h 25"/>
                  <a:gd name="T16" fmla="*/ 1 w 116"/>
                  <a:gd name="T17" fmla="*/ 0 h 25"/>
                  <a:gd name="T18" fmla="*/ 1 w 116"/>
                  <a:gd name="T19" fmla="*/ 0 h 25"/>
                  <a:gd name="T20" fmla="*/ 1 w 116"/>
                  <a:gd name="T21" fmla="*/ 0 h 25"/>
                  <a:gd name="T22" fmla="*/ 1 w 116"/>
                  <a:gd name="T23" fmla="*/ 0 h 25"/>
                  <a:gd name="T24" fmla="*/ 1 w 116"/>
                  <a:gd name="T25" fmla="*/ 0 h 25"/>
                  <a:gd name="T26" fmla="*/ 1 w 116"/>
                  <a:gd name="T27" fmla="*/ 0 h 25"/>
                  <a:gd name="T28" fmla="*/ 1 w 116"/>
                  <a:gd name="T29" fmla="*/ 0 h 25"/>
                  <a:gd name="T30" fmla="*/ 1 w 116"/>
                  <a:gd name="T31" fmla="*/ 0 h 25"/>
                  <a:gd name="T32" fmla="*/ 1 w 116"/>
                  <a:gd name="T33" fmla="*/ 0 h 25"/>
                  <a:gd name="T34" fmla="*/ 1 w 116"/>
                  <a:gd name="T35" fmla="*/ 0 h 25"/>
                  <a:gd name="T36" fmla="*/ 1 w 116"/>
                  <a:gd name="T37" fmla="*/ 0 h 25"/>
                  <a:gd name="T38" fmla="*/ 1 w 116"/>
                  <a:gd name="T39" fmla="*/ 0 h 25"/>
                  <a:gd name="T40" fmla="*/ 1 w 116"/>
                  <a:gd name="T41" fmla="*/ 0 h 25"/>
                  <a:gd name="T42" fmla="*/ 1 w 116"/>
                  <a:gd name="T43" fmla="*/ 0 h 25"/>
                  <a:gd name="T44" fmla="*/ 1 w 116"/>
                  <a:gd name="T45" fmla="*/ 0 h 25"/>
                  <a:gd name="T46" fmla="*/ 1 w 116"/>
                  <a:gd name="T47" fmla="*/ 0 h 25"/>
                  <a:gd name="T48" fmla="*/ 1 w 116"/>
                  <a:gd name="T49" fmla="*/ 0 h 25"/>
                  <a:gd name="T50" fmla="*/ 1 w 116"/>
                  <a:gd name="T51" fmla="*/ 0 h 25"/>
                  <a:gd name="T52" fmla="*/ 1 w 116"/>
                  <a:gd name="T53" fmla="*/ 0 h 25"/>
                  <a:gd name="T54" fmla="*/ 1 w 116"/>
                  <a:gd name="T55" fmla="*/ 0 h 25"/>
                  <a:gd name="T56" fmla="*/ 1 w 116"/>
                  <a:gd name="T57" fmla="*/ 0 h 25"/>
                  <a:gd name="T58" fmla="*/ 1 w 116"/>
                  <a:gd name="T59" fmla="*/ 0 h 25"/>
                  <a:gd name="T60" fmla="*/ 1 w 116"/>
                  <a:gd name="T61" fmla="*/ 0 h 25"/>
                  <a:gd name="T62" fmla="*/ 1 w 116"/>
                  <a:gd name="T63" fmla="*/ 0 h 25"/>
                  <a:gd name="T64" fmla="*/ 0 w 116"/>
                  <a:gd name="T65" fmla="*/ 0 h 25"/>
                  <a:gd name="T66" fmla="*/ 1 w 116"/>
                  <a:gd name="T67" fmla="*/ 0 h 25"/>
                  <a:gd name="T68" fmla="*/ 1 w 116"/>
                  <a:gd name="T69" fmla="*/ 0 h 25"/>
                  <a:gd name="T70" fmla="*/ 1 w 116"/>
                  <a:gd name="T71" fmla="*/ 0 h 25"/>
                  <a:gd name="T72" fmla="*/ 1 w 116"/>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5"/>
                  <a:gd name="T113" fmla="*/ 116 w 116"/>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5">
                    <a:moveTo>
                      <a:pt x="2" y="0"/>
                    </a:moveTo>
                    <a:lnTo>
                      <a:pt x="4" y="1"/>
                    </a:lnTo>
                    <a:lnTo>
                      <a:pt x="9" y="3"/>
                    </a:lnTo>
                    <a:lnTo>
                      <a:pt x="16" y="6"/>
                    </a:lnTo>
                    <a:lnTo>
                      <a:pt x="25" y="10"/>
                    </a:lnTo>
                    <a:lnTo>
                      <a:pt x="36" y="14"/>
                    </a:lnTo>
                    <a:lnTo>
                      <a:pt x="47" y="18"/>
                    </a:lnTo>
                    <a:lnTo>
                      <a:pt x="61" y="21"/>
                    </a:lnTo>
                    <a:lnTo>
                      <a:pt x="73" y="24"/>
                    </a:lnTo>
                    <a:lnTo>
                      <a:pt x="80" y="24"/>
                    </a:lnTo>
                    <a:lnTo>
                      <a:pt x="85" y="24"/>
                    </a:lnTo>
                    <a:lnTo>
                      <a:pt x="91" y="24"/>
                    </a:lnTo>
                    <a:lnTo>
                      <a:pt x="96" y="23"/>
                    </a:lnTo>
                    <a:lnTo>
                      <a:pt x="101" y="21"/>
                    </a:lnTo>
                    <a:lnTo>
                      <a:pt x="106" y="19"/>
                    </a:lnTo>
                    <a:lnTo>
                      <a:pt x="111" y="18"/>
                    </a:lnTo>
                    <a:lnTo>
                      <a:pt x="116" y="15"/>
                    </a:lnTo>
                    <a:lnTo>
                      <a:pt x="111" y="18"/>
                    </a:lnTo>
                    <a:lnTo>
                      <a:pt x="106" y="20"/>
                    </a:lnTo>
                    <a:lnTo>
                      <a:pt x="101" y="21"/>
                    </a:lnTo>
                    <a:lnTo>
                      <a:pt x="95" y="24"/>
                    </a:lnTo>
                    <a:lnTo>
                      <a:pt x="88" y="25"/>
                    </a:lnTo>
                    <a:lnTo>
                      <a:pt x="83" y="25"/>
                    </a:lnTo>
                    <a:lnTo>
                      <a:pt x="77" y="25"/>
                    </a:lnTo>
                    <a:lnTo>
                      <a:pt x="71" y="25"/>
                    </a:lnTo>
                    <a:lnTo>
                      <a:pt x="58" y="23"/>
                    </a:lnTo>
                    <a:lnTo>
                      <a:pt x="47" y="20"/>
                    </a:lnTo>
                    <a:lnTo>
                      <a:pt x="36" y="18"/>
                    </a:lnTo>
                    <a:lnTo>
                      <a:pt x="26" y="14"/>
                    </a:lnTo>
                    <a:lnTo>
                      <a:pt x="16" y="10"/>
                    </a:lnTo>
                    <a:lnTo>
                      <a:pt x="9" y="6"/>
                    </a:lnTo>
                    <a:lnTo>
                      <a:pt x="4" y="4"/>
                    </a:lnTo>
                    <a:lnTo>
                      <a:pt x="0" y="3"/>
                    </a:lnTo>
                    <a:lnTo>
                      <a:pt x="1" y="1"/>
                    </a:lnTo>
                    <a:lnTo>
                      <a:pt x="1" y="0"/>
                    </a:lnTo>
                    <a:lnTo>
                      <a:pt x="2" y="0"/>
                    </a:lnTo>
                    <a:close/>
                  </a:path>
                </a:pathLst>
              </a:custGeom>
              <a:solidFill>
                <a:srgbClr val="808000"/>
              </a:solidFill>
              <a:ln w="9525">
                <a:solidFill>
                  <a:srgbClr val="FFFF00"/>
                </a:solidFill>
                <a:round/>
                <a:headEnd/>
                <a:tailEnd/>
              </a:ln>
            </p:spPr>
            <p:txBody>
              <a:bodyPr/>
              <a:lstStyle/>
              <a:p>
                <a:endParaRPr lang="en-US"/>
              </a:p>
            </p:txBody>
          </p:sp>
          <p:sp>
            <p:nvSpPr>
              <p:cNvPr id="37139" name="Freeform 207"/>
              <p:cNvSpPr>
                <a:spLocks noChangeAspect="1"/>
              </p:cNvSpPr>
              <p:nvPr/>
            </p:nvSpPr>
            <p:spPr bwMode="auto">
              <a:xfrm>
                <a:off x="2658" y="1199"/>
                <a:ext cx="403" cy="99"/>
              </a:xfrm>
              <a:custGeom>
                <a:avLst/>
                <a:gdLst>
                  <a:gd name="T0" fmla="*/ 2 w 593"/>
                  <a:gd name="T1" fmla="*/ 0 h 592"/>
                  <a:gd name="T2" fmla="*/ 2 w 593"/>
                  <a:gd name="T3" fmla="*/ 0 h 592"/>
                  <a:gd name="T4" fmla="*/ 1 w 593"/>
                  <a:gd name="T5" fmla="*/ 0 h 592"/>
                  <a:gd name="T6" fmla="*/ 1 w 593"/>
                  <a:gd name="T7" fmla="*/ 0 h 592"/>
                  <a:gd name="T8" fmla="*/ 1 w 593"/>
                  <a:gd name="T9" fmla="*/ 0 h 592"/>
                  <a:gd name="T10" fmla="*/ 1 w 593"/>
                  <a:gd name="T11" fmla="*/ 0 h 592"/>
                  <a:gd name="T12" fmla="*/ 1 w 593"/>
                  <a:gd name="T13" fmla="*/ 0 h 592"/>
                  <a:gd name="T14" fmla="*/ 1 w 593"/>
                  <a:gd name="T15" fmla="*/ 0 h 592"/>
                  <a:gd name="T16" fmla="*/ 1 w 593"/>
                  <a:gd name="T17" fmla="*/ 0 h 592"/>
                  <a:gd name="T18" fmla="*/ 1 w 593"/>
                  <a:gd name="T19" fmla="*/ 0 h 592"/>
                  <a:gd name="T20" fmla="*/ 1 w 593"/>
                  <a:gd name="T21" fmla="*/ 0 h 592"/>
                  <a:gd name="T22" fmla="*/ 1 w 593"/>
                  <a:gd name="T23" fmla="*/ 0 h 592"/>
                  <a:gd name="T24" fmla="*/ 1 w 593"/>
                  <a:gd name="T25" fmla="*/ 0 h 592"/>
                  <a:gd name="T26" fmla="*/ 1 w 593"/>
                  <a:gd name="T27" fmla="*/ 0 h 592"/>
                  <a:gd name="T28" fmla="*/ 2 w 593"/>
                  <a:gd name="T29" fmla="*/ 0 h 592"/>
                  <a:gd name="T30" fmla="*/ 2 w 593"/>
                  <a:gd name="T31" fmla="*/ 0 h 592"/>
                  <a:gd name="T32" fmla="*/ 3 w 593"/>
                  <a:gd name="T33" fmla="*/ 0 h 592"/>
                  <a:gd name="T34" fmla="*/ 3 w 593"/>
                  <a:gd name="T35" fmla="*/ 0 h 592"/>
                  <a:gd name="T36" fmla="*/ 5 w 593"/>
                  <a:gd name="T37" fmla="*/ 0 h 592"/>
                  <a:gd name="T38" fmla="*/ 5 w 593"/>
                  <a:gd name="T39" fmla="*/ 0 h 592"/>
                  <a:gd name="T40" fmla="*/ 5 w 593"/>
                  <a:gd name="T41" fmla="*/ 0 h 592"/>
                  <a:gd name="T42" fmla="*/ 5 w 593"/>
                  <a:gd name="T43" fmla="*/ 0 h 592"/>
                  <a:gd name="T44" fmla="*/ 5 w 593"/>
                  <a:gd name="T45" fmla="*/ 0 h 592"/>
                  <a:gd name="T46" fmla="*/ 5 w 593"/>
                  <a:gd name="T47" fmla="*/ 0 h 592"/>
                  <a:gd name="T48" fmla="*/ 5 w 593"/>
                  <a:gd name="T49" fmla="*/ 0 h 592"/>
                  <a:gd name="T50" fmla="*/ 5 w 593"/>
                  <a:gd name="T51" fmla="*/ 0 h 592"/>
                  <a:gd name="T52" fmla="*/ 5 w 593"/>
                  <a:gd name="T53" fmla="*/ 0 h 592"/>
                  <a:gd name="T54" fmla="*/ 5 w 593"/>
                  <a:gd name="T55" fmla="*/ 0 h 592"/>
                  <a:gd name="T56" fmla="*/ 5 w 593"/>
                  <a:gd name="T57" fmla="*/ 0 h 592"/>
                  <a:gd name="T58" fmla="*/ 5 w 593"/>
                  <a:gd name="T59" fmla="*/ 0 h 592"/>
                  <a:gd name="T60" fmla="*/ 3 w 593"/>
                  <a:gd name="T61" fmla="*/ 0 h 592"/>
                  <a:gd name="T62" fmla="*/ 3 w 593"/>
                  <a:gd name="T63" fmla="*/ 0 h 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3"/>
                  <a:gd name="T97" fmla="*/ 0 h 592"/>
                  <a:gd name="T98" fmla="*/ 593 w 593"/>
                  <a:gd name="T99" fmla="*/ 592 h 5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3" h="592">
                    <a:moveTo>
                      <a:pt x="296" y="0"/>
                    </a:moveTo>
                    <a:lnTo>
                      <a:pt x="267" y="1"/>
                    </a:lnTo>
                    <a:lnTo>
                      <a:pt x="237" y="6"/>
                    </a:lnTo>
                    <a:lnTo>
                      <a:pt x="208" y="14"/>
                    </a:lnTo>
                    <a:lnTo>
                      <a:pt x="182" y="22"/>
                    </a:lnTo>
                    <a:lnTo>
                      <a:pt x="156" y="35"/>
                    </a:lnTo>
                    <a:lnTo>
                      <a:pt x="131" y="50"/>
                    </a:lnTo>
                    <a:lnTo>
                      <a:pt x="108" y="67"/>
                    </a:lnTo>
                    <a:lnTo>
                      <a:pt x="87" y="86"/>
                    </a:lnTo>
                    <a:lnTo>
                      <a:pt x="67" y="107"/>
                    </a:lnTo>
                    <a:lnTo>
                      <a:pt x="51" y="130"/>
                    </a:lnTo>
                    <a:lnTo>
                      <a:pt x="36" y="155"/>
                    </a:lnTo>
                    <a:lnTo>
                      <a:pt x="24" y="179"/>
                    </a:lnTo>
                    <a:lnTo>
                      <a:pt x="14" y="207"/>
                    </a:lnTo>
                    <a:lnTo>
                      <a:pt x="6" y="236"/>
                    </a:lnTo>
                    <a:lnTo>
                      <a:pt x="1" y="265"/>
                    </a:lnTo>
                    <a:lnTo>
                      <a:pt x="0" y="295"/>
                    </a:lnTo>
                    <a:lnTo>
                      <a:pt x="1" y="325"/>
                    </a:lnTo>
                    <a:lnTo>
                      <a:pt x="6" y="355"/>
                    </a:lnTo>
                    <a:lnTo>
                      <a:pt x="14" y="384"/>
                    </a:lnTo>
                    <a:lnTo>
                      <a:pt x="24" y="410"/>
                    </a:lnTo>
                    <a:lnTo>
                      <a:pt x="36" y="436"/>
                    </a:lnTo>
                    <a:lnTo>
                      <a:pt x="51" y="461"/>
                    </a:lnTo>
                    <a:lnTo>
                      <a:pt x="67" y="483"/>
                    </a:lnTo>
                    <a:lnTo>
                      <a:pt x="87" y="505"/>
                    </a:lnTo>
                    <a:lnTo>
                      <a:pt x="108" y="525"/>
                    </a:lnTo>
                    <a:lnTo>
                      <a:pt x="131" y="541"/>
                    </a:lnTo>
                    <a:lnTo>
                      <a:pt x="156" y="556"/>
                    </a:lnTo>
                    <a:lnTo>
                      <a:pt x="182" y="568"/>
                    </a:lnTo>
                    <a:lnTo>
                      <a:pt x="208" y="578"/>
                    </a:lnTo>
                    <a:lnTo>
                      <a:pt x="237" y="586"/>
                    </a:lnTo>
                    <a:lnTo>
                      <a:pt x="267" y="591"/>
                    </a:lnTo>
                    <a:lnTo>
                      <a:pt x="296" y="592"/>
                    </a:lnTo>
                    <a:lnTo>
                      <a:pt x="326" y="591"/>
                    </a:lnTo>
                    <a:lnTo>
                      <a:pt x="356" y="586"/>
                    </a:lnTo>
                    <a:lnTo>
                      <a:pt x="385" y="578"/>
                    </a:lnTo>
                    <a:lnTo>
                      <a:pt x="411" y="568"/>
                    </a:lnTo>
                    <a:lnTo>
                      <a:pt x="437" y="556"/>
                    </a:lnTo>
                    <a:lnTo>
                      <a:pt x="462" y="541"/>
                    </a:lnTo>
                    <a:lnTo>
                      <a:pt x="484" y="525"/>
                    </a:lnTo>
                    <a:lnTo>
                      <a:pt x="506" y="505"/>
                    </a:lnTo>
                    <a:lnTo>
                      <a:pt x="526" y="483"/>
                    </a:lnTo>
                    <a:lnTo>
                      <a:pt x="542" y="461"/>
                    </a:lnTo>
                    <a:lnTo>
                      <a:pt x="557" y="436"/>
                    </a:lnTo>
                    <a:lnTo>
                      <a:pt x="569" y="410"/>
                    </a:lnTo>
                    <a:lnTo>
                      <a:pt x="579" y="384"/>
                    </a:lnTo>
                    <a:lnTo>
                      <a:pt x="587" y="355"/>
                    </a:lnTo>
                    <a:lnTo>
                      <a:pt x="592" y="325"/>
                    </a:lnTo>
                    <a:lnTo>
                      <a:pt x="593" y="295"/>
                    </a:lnTo>
                    <a:lnTo>
                      <a:pt x="592" y="265"/>
                    </a:lnTo>
                    <a:lnTo>
                      <a:pt x="587" y="236"/>
                    </a:lnTo>
                    <a:lnTo>
                      <a:pt x="579" y="207"/>
                    </a:lnTo>
                    <a:lnTo>
                      <a:pt x="569" y="179"/>
                    </a:lnTo>
                    <a:lnTo>
                      <a:pt x="557" y="155"/>
                    </a:lnTo>
                    <a:lnTo>
                      <a:pt x="542" y="130"/>
                    </a:lnTo>
                    <a:lnTo>
                      <a:pt x="526" y="107"/>
                    </a:lnTo>
                    <a:lnTo>
                      <a:pt x="506" y="86"/>
                    </a:lnTo>
                    <a:lnTo>
                      <a:pt x="484" y="67"/>
                    </a:lnTo>
                    <a:lnTo>
                      <a:pt x="462" y="50"/>
                    </a:lnTo>
                    <a:lnTo>
                      <a:pt x="437" y="35"/>
                    </a:lnTo>
                    <a:lnTo>
                      <a:pt x="411" y="22"/>
                    </a:lnTo>
                    <a:lnTo>
                      <a:pt x="385" y="14"/>
                    </a:lnTo>
                    <a:lnTo>
                      <a:pt x="356" y="6"/>
                    </a:lnTo>
                    <a:lnTo>
                      <a:pt x="326" y="1"/>
                    </a:lnTo>
                    <a:lnTo>
                      <a:pt x="296" y="0"/>
                    </a:lnTo>
                    <a:close/>
                  </a:path>
                </a:pathLst>
              </a:custGeom>
              <a:solidFill>
                <a:srgbClr val="FFFFFF"/>
              </a:solidFill>
              <a:ln w="9525">
                <a:noFill/>
                <a:round/>
                <a:headEnd/>
                <a:tailEnd/>
              </a:ln>
            </p:spPr>
            <p:txBody>
              <a:bodyPr/>
              <a:lstStyle/>
              <a:p>
                <a:endParaRPr lang="en-US"/>
              </a:p>
            </p:txBody>
          </p:sp>
          <p:sp>
            <p:nvSpPr>
              <p:cNvPr id="37140" name="Freeform 208"/>
              <p:cNvSpPr>
                <a:spLocks noChangeAspect="1"/>
              </p:cNvSpPr>
              <p:nvPr/>
            </p:nvSpPr>
            <p:spPr bwMode="auto">
              <a:xfrm>
                <a:off x="2666" y="1201"/>
                <a:ext cx="394" cy="98"/>
              </a:xfrm>
              <a:custGeom>
                <a:avLst/>
                <a:gdLst>
                  <a:gd name="T0" fmla="*/ 2 w 578"/>
                  <a:gd name="T1" fmla="*/ 0 h 578"/>
                  <a:gd name="T2" fmla="*/ 2 w 578"/>
                  <a:gd name="T3" fmla="*/ 0 h 578"/>
                  <a:gd name="T4" fmla="*/ 1 w 578"/>
                  <a:gd name="T5" fmla="*/ 0 h 578"/>
                  <a:gd name="T6" fmla="*/ 1 w 578"/>
                  <a:gd name="T7" fmla="*/ 0 h 578"/>
                  <a:gd name="T8" fmla="*/ 1 w 578"/>
                  <a:gd name="T9" fmla="*/ 0 h 578"/>
                  <a:gd name="T10" fmla="*/ 1 w 578"/>
                  <a:gd name="T11" fmla="*/ 0 h 578"/>
                  <a:gd name="T12" fmla="*/ 1 w 578"/>
                  <a:gd name="T13" fmla="*/ 0 h 578"/>
                  <a:gd name="T14" fmla="*/ 1 w 578"/>
                  <a:gd name="T15" fmla="*/ 0 h 578"/>
                  <a:gd name="T16" fmla="*/ 1 w 578"/>
                  <a:gd name="T17" fmla="*/ 0 h 578"/>
                  <a:gd name="T18" fmla="*/ 1 w 578"/>
                  <a:gd name="T19" fmla="*/ 0 h 578"/>
                  <a:gd name="T20" fmla="*/ 1 w 578"/>
                  <a:gd name="T21" fmla="*/ 0 h 578"/>
                  <a:gd name="T22" fmla="*/ 1 w 578"/>
                  <a:gd name="T23" fmla="*/ 0 h 578"/>
                  <a:gd name="T24" fmla="*/ 1 w 578"/>
                  <a:gd name="T25" fmla="*/ 0 h 578"/>
                  <a:gd name="T26" fmla="*/ 1 w 578"/>
                  <a:gd name="T27" fmla="*/ 0 h 578"/>
                  <a:gd name="T28" fmla="*/ 2 w 578"/>
                  <a:gd name="T29" fmla="*/ 0 h 578"/>
                  <a:gd name="T30" fmla="*/ 2 w 578"/>
                  <a:gd name="T31" fmla="*/ 0 h 578"/>
                  <a:gd name="T32" fmla="*/ 3 w 578"/>
                  <a:gd name="T33" fmla="*/ 0 h 578"/>
                  <a:gd name="T34" fmla="*/ 3 w 578"/>
                  <a:gd name="T35" fmla="*/ 0 h 578"/>
                  <a:gd name="T36" fmla="*/ 5 w 578"/>
                  <a:gd name="T37" fmla="*/ 0 h 578"/>
                  <a:gd name="T38" fmla="*/ 5 w 578"/>
                  <a:gd name="T39" fmla="*/ 0 h 578"/>
                  <a:gd name="T40" fmla="*/ 5 w 578"/>
                  <a:gd name="T41" fmla="*/ 0 h 578"/>
                  <a:gd name="T42" fmla="*/ 5 w 578"/>
                  <a:gd name="T43" fmla="*/ 0 h 578"/>
                  <a:gd name="T44" fmla="*/ 5 w 578"/>
                  <a:gd name="T45" fmla="*/ 0 h 578"/>
                  <a:gd name="T46" fmla="*/ 5 w 578"/>
                  <a:gd name="T47" fmla="*/ 0 h 578"/>
                  <a:gd name="T48" fmla="*/ 5 w 578"/>
                  <a:gd name="T49" fmla="*/ 0 h 578"/>
                  <a:gd name="T50" fmla="*/ 5 w 578"/>
                  <a:gd name="T51" fmla="*/ 0 h 578"/>
                  <a:gd name="T52" fmla="*/ 5 w 578"/>
                  <a:gd name="T53" fmla="*/ 0 h 578"/>
                  <a:gd name="T54" fmla="*/ 5 w 578"/>
                  <a:gd name="T55" fmla="*/ 0 h 578"/>
                  <a:gd name="T56" fmla="*/ 5 w 578"/>
                  <a:gd name="T57" fmla="*/ 0 h 578"/>
                  <a:gd name="T58" fmla="*/ 5 w 578"/>
                  <a:gd name="T59" fmla="*/ 0 h 578"/>
                  <a:gd name="T60" fmla="*/ 3 w 578"/>
                  <a:gd name="T61" fmla="*/ 0 h 578"/>
                  <a:gd name="T62" fmla="*/ 3 w 578"/>
                  <a:gd name="T63" fmla="*/ 0 h 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8"/>
                  <a:gd name="T97" fmla="*/ 0 h 578"/>
                  <a:gd name="T98" fmla="*/ 578 w 578"/>
                  <a:gd name="T99" fmla="*/ 578 h 5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8" h="578">
                    <a:moveTo>
                      <a:pt x="287" y="0"/>
                    </a:moveTo>
                    <a:lnTo>
                      <a:pt x="257" y="1"/>
                    </a:lnTo>
                    <a:lnTo>
                      <a:pt x="230" y="6"/>
                    </a:lnTo>
                    <a:lnTo>
                      <a:pt x="203" y="12"/>
                    </a:lnTo>
                    <a:lnTo>
                      <a:pt x="175" y="22"/>
                    </a:lnTo>
                    <a:lnTo>
                      <a:pt x="150" y="35"/>
                    </a:lnTo>
                    <a:lnTo>
                      <a:pt x="127" y="48"/>
                    </a:lnTo>
                    <a:lnTo>
                      <a:pt x="104" y="66"/>
                    </a:lnTo>
                    <a:lnTo>
                      <a:pt x="84" y="83"/>
                    </a:lnTo>
                    <a:lnTo>
                      <a:pt x="66" y="104"/>
                    </a:lnTo>
                    <a:lnTo>
                      <a:pt x="50" y="127"/>
                    </a:lnTo>
                    <a:lnTo>
                      <a:pt x="35" y="150"/>
                    </a:lnTo>
                    <a:lnTo>
                      <a:pt x="22" y="175"/>
                    </a:lnTo>
                    <a:lnTo>
                      <a:pt x="12" y="202"/>
                    </a:lnTo>
                    <a:lnTo>
                      <a:pt x="6" y="229"/>
                    </a:lnTo>
                    <a:lnTo>
                      <a:pt x="1" y="258"/>
                    </a:lnTo>
                    <a:lnTo>
                      <a:pt x="0" y="288"/>
                    </a:lnTo>
                    <a:lnTo>
                      <a:pt x="1" y="317"/>
                    </a:lnTo>
                    <a:lnTo>
                      <a:pt x="6" y="346"/>
                    </a:lnTo>
                    <a:lnTo>
                      <a:pt x="12" y="373"/>
                    </a:lnTo>
                    <a:lnTo>
                      <a:pt x="22" y="401"/>
                    </a:lnTo>
                    <a:lnTo>
                      <a:pt x="35" y="426"/>
                    </a:lnTo>
                    <a:lnTo>
                      <a:pt x="50" y="449"/>
                    </a:lnTo>
                    <a:lnTo>
                      <a:pt x="66" y="472"/>
                    </a:lnTo>
                    <a:lnTo>
                      <a:pt x="84" y="493"/>
                    </a:lnTo>
                    <a:lnTo>
                      <a:pt x="104" y="512"/>
                    </a:lnTo>
                    <a:lnTo>
                      <a:pt x="127" y="528"/>
                    </a:lnTo>
                    <a:lnTo>
                      <a:pt x="150" y="543"/>
                    </a:lnTo>
                    <a:lnTo>
                      <a:pt x="175" y="555"/>
                    </a:lnTo>
                    <a:lnTo>
                      <a:pt x="203" y="565"/>
                    </a:lnTo>
                    <a:lnTo>
                      <a:pt x="230" y="572"/>
                    </a:lnTo>
                    <a:lnTo>
                      <a:pt x="257" y="577"/>
                    </a:lnTo>
                    <a:lnTo>
                      <a:pt x="287" y="578"/>
                    </a:lnTo>
                    <a:lnTo>
                      <a:pt x="317" y="577"/>
                    </a:lnTo>
                    <a:lnTo>
                      <a:pt x="346" y="572"/>
                    </a:lnTo>
                    <a:lnTo>
                      <a:pt x="373" y="565"/>
                    </a:lnTo>
                    <a:lnTo>
                      <a:pt x="401" y="555"/>
                    </a:lnTo>
                    <a:lnTo>
                      <a:pt x="426" y="543"/>
                    </a:lnTo>
                    <a:lnTo>
                      <a:pt x="449" y="528"/>
                    </a:lnTo>
                    <a:lnTo>
                      <a:pt x="472" y="512"/>
                    </a:lnTo>
                    <a:lnTo>
                      <a:pt x="493" y="493"/>
                    </a:lnTo>
                    <a:lnTo>
                      <a:pt x="512" y="472"/>
                    </a:lnTo>
                    <a:lnTo>
                      <a:pt x="528" y="449"/>
                    </a:lnTo>
                    <a:lnTo>
                      <a:pt x="543" y="426"/>
                    </a:lnTo>
                    <a:lnTo>
                      <a:pt x="555" y="401"/>
                    </a:lnTo>
                    <a:lnTo>
                      <a:pt x="565" y="373"/>
                    </a:lnTo>
                    <a:lnTo>
                      <a:pt x="571" y="346"/>
                    </a:lnTo>
                    <a:lnTo>
                      <a:pt x="576" y="317"/>
                    </a:lnTo>
                    <a:lnTo>
                      <a:pt x="578" y="288"/>
                    </a:lnTo>
                    <a:lnTo>
                      <a:pt x="576" y="258"/>
                    </a:lnTo>
                    <a:lnTo>
                      <a:pt x="571" y="229"/>
                    </a:lnTo>
                    <a:lnTo>
                      <a:pt x="565" y="202"/>
                    </a:lnTo>
                    <a:lnTo>
                      <a:pt x="555" y="175"/>
                    </a:lnTo>
                    <a:lnTo>
                      <a:pt x="543" y="150"/>
                    </a:lnTo>
                    <a:lnTo>
                      <a:pt x="528" y="127"/>
                    </a:lnTo>
                    <a:lnTo>
                      <a:pt x="512" y="104"/>
                    </a:lnTo>
                    <a:lnTo>
                      <a:pt x="493" y="83"/>
                    </a:lnTo>
                    <a:lnTo>
                      <a:pt x="472" y="66"/>
                    </a:lnTo>
                    <a:lnTo>
                      <a:pt x="449" y="48"/>
                    </a:lnTo>
                    <a:lnTo>
                      <a:pt x="426" y="35"/>
                    </a:lnTo>
                    <a:lnTo>
                      <a:pt x="401" y="22"/>
                    </a:lnTo>
                    <a:lnTo>
                      <a:pt x="373" y="12"/>
                    </a:lnTo>
                    <a:lnTo>
                      <a:pt x="346" y="6"/>
                    </a:lnTo>
                    <a:lnTo>
                      <a:pt x="317" y="1"/>
                    </a:lnTo>
                    <a:lnTo>
                      <a:pt x="287" y="0"/>
                    </a:lnTo>
                    <a:close/>
                  </a:path>
                </a:pathLst>
              </a:custGeom>
              <a:solidFill>
                <a:schemeClr val="tx1"/>
              </a:solidFill>
              <a:ln w="9525">
                <a:noFill/>
                <a:round/>
                <a:headEnd/>
                <a:tailEnd/>
              </a:ln>
            </p:spPr>
            <p:txBody>
              <a:bodyPr/>
              <a:lstStyle/>
              <a:p>
                <a:endParaRPr lang="en-US"/>
              </a:p>
            </p:txBody>
          </p:sp>
          <p:sp>
            <p:nvSpPr>
              <p:cNvPr id="37141" name="Freeform 209"/>
              <p:cNvSpPr>
                <a:spLocks noChangeAspect="1"/>
              </p:cNvSpPr>
              <p:nvPr/>
            </p:nvSpPr>
            <p:spPr bwMode="auto">
              <a:xfrm>
                <a:off x="2664" y="1200"/>
                <a:ext cx="394" cy="97"/>
              </a:xfrm>
              <a:custGeom>
                <a:avLst/>
                <a:gdLst>
                  <a:gd name="T0" fmla="*/ 2 w 579"/>
                  <a:gd name="T1" fmla="*/ 0 h 579"/>
                  <a:gd name="T2" fmla="*/ 2 w 579"/>
                  <a:gd name="T3" fmla="*/ 0 h 579"/>
                  <a:gd name="T4" fmla="*/ 1 w 579"/>
                  <a:gd name="T5" fmla="*/ 0 h 579"/>
                  <a:gd name="T6" fmla="*/ 1 w 579"/>
                  <a:gd name="T7" fmla="*/ 0 h 579"/>
                  <a:gd name="T8" fmla="*/ 1 w 579"/>
                  <a:gd name="T9" fmla="*/ 0 h 579"/>
                  <a:gd name="T10" fmla="*/ 1 w 579"/>
                  <a:gd name="T11" fmla="*/ 0 h 579"/>
                  <a:gd name="T12" fmla="*/ 1 w 579"/>
                  <a:gd name="T13" fmla="*/ 0 h 579"/>
                  <a:gd name="T14" fmla="*/ 1 w 579"/>
                  <a:gd name="T15" fmla="*/ 0 h 579"/>
                  <a:gd name="T16" fmla="*/ 1 w 579"/>
                  <a:gd name="T17" fmla="*/ 0 h 579"/>
                  <a:gd name="T18" fmla="*/ 1 w 579"/>
                  <a:gd name="T19" fmla="*/ 0 h 579"/>
                  <a:gd name="T20" fmla="*/ 1 w 579"/>
                  <a:gd name="T21" fmla="*/ 0 h 579"/>
                  <a:gd name="T22" fmla="*/ 1 w 579"/>
                  <a:gd name="T23" fmla="*/ 0 h 579"/>
                  <a:gd name="T24" fmla="*/ 1 w 579"/>
                  <a:gd name="T25" fmla="*/ 0 h 579"/>
                  <a:gd name="T26" fmla="*/ 1 w 579"/>
                  <a:gd name="T27" fmla="*/ 0 h 579"/>
                  <a:gd name="T28" fmla="*/ 2 w 579"/>
                  <a:gd name="T29" fmla="*/ 0 h 579"/>
                  <a:gd name="T30" fmla="*/ 2 w 579"/>
                  <a:gd name="T31" fmla="*/ 0 h 579"/>
                  <a:gd name="T32" fmla="*/ 3 w 579"/>
                  <a:gd name="T33" fmla="*/ 0 h 579"/>
                  <a:gd name="T34" fmla="*/ 3 w 579"/>
                  <a:gd name="T35" fmla="*/ 0 h 579"/>
                  <a:gd name="T36" fmla="*/ 5 w 579"/>
                  <a:gd name="T37" fmla="*/ 0 h 579"/>
                  <a:gd name="T38" fmla="*/ 5 w 579"/>
                  <a:gd name="T39" fmla="*/ 0 h 579"/>
                  <a:gd name="T40" fmla="*/ 5 w 579"/>
                  <a:gd name="T41" fmla="*/ 0 h 579"/>
                  <a:gd name="T42" fmla="*/ 5 w 579"/>
                  <a:gd name="T43" fmla="*/ 0 h 579"/>
                  <a:gd name="T44" fmla="*/ 5 w 579"/>
                  <a:gd name="T45" fmla="*/ 0 h 579"/>
                  <a:gd name="T46" fmla="*/ 5 w 579"/>
                  <a:gd name="T47" fmla="*/ 0 h 579"/>
                  <a:gd name="T48" fmla="*/ 5 w 579"/>
                  <a:gd name="T49" fmla="*/ 0 h 579"/>
                  <a:gd name="T50" fmla="*/ 5 w 579"/>
                  <a:gd name="T51" fmla="*/ 0 h 579"/>
                  <a:gd name="T52" fmla="*/ 5 w 579"/>
                  <a:gd name="T53" fmla="*/ 0 h 579"/>
                  <a:gd name="T54" fmla="*/ 5 w 579"/>
                  <a:gd name="T55" fmla="*/ 0 h 579"/>
                  <a:gd name="T56" fmla="*/ 5 w 579"/>
                  <a:gd name="T57" fmla="*/ 0 h 579"/>
                  <a:gd name="T58" fmla="*/ 5 w 579"/>
                  <a:gd name="T59" fmla="*/ 0 h 579"/>
                  <a:gd name="T60" fmla="*/ 3 w 579"/>
                  <a:gd name="T61" fmla="*/ 0 h 579"/>
                  <a:gd name="T62" fmla="*/ 3 w 579"/>
                  <a:gd name="T63" fmla="*/ 0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9"/>
                  <a:gd name="T97" fmla="*/ 0 h 579"/>
                  <a:gd name="T98" fmla="*/ 579 w 579"/>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9" h="579">
                    <a:moveTo>
                      <a:pt x="289" y="0"/>
                    </a:moveTo>
                    <a:lnTo>
                      <a:pt x="259" y="1"/>
                    </a:lnTo>
                    <a:lnTo>
                      <a:pt x="230" y="6"/>
                    </a:lnTo>
                    <a:lnTo>
                      <a:pt x="203" y="12"/>
                    </a:lnTo>
                    <a:lnTo>
                      <a:pt x="177" y="22"/>
                    </a:lnTo>
                    <a:lnTo>
                      <a:pt x="151" y="35"/>
                    </a:lnTo>
                    <a:lnTo>
                      <a:pt x="127" y="50"/>
                    </a:lnTo>
                    <a:lnTo>
                      <a:pt x="105" y="66"/>
                    </a:lnTo>
                    <a:lnTo>
                      <a:pt x="85" y="84"/>
                    </a:lnTo>
                    <a:lnTo>
                      <a:pt x="66" y="104"/>
                    </a:lnTo>
                    <a:lnTo>
                      <a:pt x="50" y="127"/>
                    </a:lnTo>
                    <a:lnTo>
                      <a:pt x="35" y="151"/>
                    </a:lnTo>
                    <a:lnTo>
                      <a:pt x="22" y="177"/>
                    </a:lnTo>
                    <a:lnTo>
                      <a:pt x="12" y="203"/>
                    </a:lnTo>
                    <a:lnTo>
                      <a:pt x="6" y="230"/>
                    </a:lnTo>
                    <a:lnTo>
                      <a:pt x="1" y="259"/>
                    </a:lnTo>
                    <a:lnTo>
                      <a:pt x="0" y="289"/>
                    </a:lnTo>
                    <a:lnTo>
                      <a:pt x="1" y="319"/>
                    </a:lnTo>
                    <a:lnTo>
                      <a:pt x="6" y="347"/>
                    </a:lnTo>
                    <a:lnTo>
                      <a:pt x="12" y="375"/>
                    </a:lnTo>
                    <a:lnTo>
                      <a:pt x="22" y="402"/>
                    </a:lnTo>
                    <a:lnTo>
                      <a:pt x="35" y="427"/>
                    </a:lnTo>
                    <a:lnTo>
                      <a:pt x="50" y="451"/>
                    </a:lnTo>
                    <a:lnTo>
                      <a:pt x="66" y="473"/>
                    </a:lnTo>
                    <a:lnTo>
                      <a:pt x="85" y="494"/>
                    </a:lnTo>
                    <a:lnTo>
                      <a:pt x="105" y="513"/>
                    </a:lnTo>
                    <a:lnTo>
                      <a:pt x="127" y="529"/>
                    </a:lnTo>
                    <a:lnTo>
                      <a:pt x="151" y="544"/>
                    </a:lnTo>
                    <a:lnTo>
                      <a:pt x="177" y="557"/>
                    </a:lnTo>
                    <a:lnTo>
                      <a:pt x="203" y="567"/>
                    </a:lnTo>
                    <a:lnTo>
                      <a:pt x="230" y="573"/>
                    </a:lnTo>
                    <a:lnTo>
                      <a:pt x="259" y="578"/>
                    </a:lnTo>
                    <a:lnTo>
                      <a:pt x="289" y="579"/>
                    </a:lnTo>
                    <a:lnTo>
                      <a:pt x="319" y="578"/>
                    </a:lnTo>
                    <a:lnTo>
                      <a:pt x="347" y="573"/>
                    </a:lnTo>
                    <a:lnTo>
                      <a:pt x="375" y="567"/>
                    </a:lnTo>
                    <a:lnTo>
                      <a:pt x="401" y="557"/>
                    </a:lnTo>
                    <a:lnTo>
                      <a:pt x="427" y="544"/>
                    </a:lnTo>
                    <a:lnTo>
                      <a:pt x="451" y="529"/>
                    </a:lnTo>
                    <a:lnTo>
                      <a:pt x="473" y="513"/>
                    </a:lnTo>
                    <a:lnTo>
                      <a:pt x="494" y="494"/>
                    </a:lnTo>
                    <a:lnTo>
                      <a:pt x="513" y="473"/>
                    </a:lnTo>
                    <a:lnTo>
                      <a:pt x="529" y="451"/>
                    </a:lnTo>
                    <a:lnTo>
                      <a:pt x="544" y="427"/>
                    </a:lnTo>
                    <a:lnTo>
                      <a:pt x="557" y="402"/>
                    </a:lnTo>
                    <a:lnTo>
                      <a:pt x="565" y="375"/>
                    </a:lnTo>
                    <a:lnTo>
                      <a:pt x="573" y="347"/>
                    </a:lnTo>
                    <a:lnTo>
                      <a:pt x="578" y="319"/>
                    </a:lnTo>
                    <a:lnTo>
                      <a:pt x="579" y="289"/>
                    </a:lnTo>
                    <a:lnTo>
                      <a:pt x="578" y="259"/>
                    </a:lnTo>
                    <a:lnTo>
                      <a:pt x="573" y="230"/>
                    </a:lnTo>
                    <a:lnTo>
                      <a:pt x="565" y="203"/>
                    </a:lnTo>
                    <a:lnTo>
                      <a:pt x="557" y="177"/>
                    </a:lnTo>
                    <a:lnTo>
                      <a:pt x="544" y="151"/>
                    </a:lnTo>
                    <a:lnTo>
                      <a:pt x="529" y="127"/>
                    </a:lnTo>
                    <a:lnTo>
                      <a:pt x="513" y="104"/>
                    </a:lnTo>
                    <a:lnTo>
                      <a:pt x="494" y="84"/>
                    </a:lnTo>
                    <a:lnTo>
                      <a:pt x="473" y="66"/>
                    </a:lnTo>
                    <a:lnTo>
                      <a:pt x="451" y="50"/>
                    </a:lnTo>
                    <a:lnTo>
                      <a:pt x="427" y="35"/>
                    </a:lnTo>
                    <a:lnTo>
                      <a:pt x="401" y="22"/>
                    </a:lnTo>
                    <a:lnTo>
                      <a:pt x="375" y="12"/>
                    </a:lnTo>
                    <a:lnTo>
                      <a:pt x="347" y="6"/>
                    </a:lnTo>
                    <a:lnTo>
                      <a:pt x="319" y="1"/>
                    </a:lnTo>
                    <a:lnTo>
                      <a:pt x="289" y="0"/>
                    </a:lnTo>
                    <a:close/>
                  </a:path>
                </a:pathLst>
              </a:custGeom>
              <a:solidFill>
                <a:srgbClr val="FFFFCC"/>
              </a:solidFill>
              <a:ln w="9525">
                <a:solidFill>
                  <a:srgbClr val="FFFF00"/>
                </a:solidFill>
                <a:round/>
                <a:headEnd/>
                <a:tailEnd/>
              </a:ln>
            </p:spPr>
            <p:txBody>
              <a:bodyPr/>
              <a:lstStyle/>
              <a:p>
                <a:endParaRPr lang="en-US"/>
              </a:p>
            </p:txBody>
          </p:sp>
          <p:sp>
            <p:nvSpPr>
              <p:cNvPr id="37142" name="Freeform 210"/>
              <p:cNvSpPr>
                <a:spLocks noChangeAspect="1"/>
              </p:cNvSpPr>
              <p:nvPr/>
            </p:nvSpPr>
            <p:spPr bwMode="auto">
              <a:xfrm>
                <a:off x="2699" y="1206"/>
                <a:ext cx="242" cy="88"/>
              </a:xfrm>
              <a:custGeom>
                <a:avLst/>
                <a:gdLst>
                  <a:gd name="T0" fmla="*/ 1 w 354"/>
                  <a:gd name="T1" fmla="*/ 0 h 525"/>
                  <a:gd name="T2" fmla="*/ 1 w 354"/>
                  <a:gd name="T3" fmla="*/ 0 h 525"/>
                  <a:gd name="T4" fmla="*/ 1 w 354"/>
                  <a:gd name="T5" fmla="*/ 0 h 525"/>
                  <a:gd name="T6" fmla="*/ 1 w 354"/>
                  <a:gd name="T7" fmla="*/ 0 h 525"/>
                  <a:gd name="T8" fmla="*/ 1 w 354"/>
                  <a:gd name="T9" fmla="*/ 0 h 525"/>
                  <a:gd name="T10" fmla="*/ 1 w 354"/>
                  <a:gd name="T11" fmla="*/ 0 h 525"/>
                  <a:gd name="T12" fmla="*/ 1 w 354"/>
                  <a:gd name="T13" fmla="*/ 0 h 525"/>
                  <a:gd name="T14" fmla="*/ 2 w 354"/>
                  <a:gd name="T15" fmla="*/ 0 h 525"/>
                  <a:gd name="T16" fmla="*/ 2 w 354"/>
                  <a:gd name="T17" fmla="*/ 0 h 525"/>
                  <a:gd name="T18" fmla="*/ 2 w 354"/>
                  <a:gd name="T19" fmla="*/ 0 h 525"/>
                  <a:gd name="T20" fmla="*/ 2 w 354"/>
                  <a:gd name="T21" fmla="*/ 0 h 525"/>
                  <a:gd name="T22" fmla="*/ 3 w 354"/>
                  <a:gd name="T23" fmla="*/ 0 h 525"/>
                  <a:gd name="T24" fmla="*/ 3 w 354"/>
                  <a:gd name="T25" fmla="*/ 0 h 525"/>
                  <a:gd name="T26" fmla="*/ 3 w 354"/>
                  <a:gd name="T27" fmla="*/ 0 h 525"/>
                  <a:gd name="T28" fmla="*/ 3 w 354"/>
                  <a:gd name="T29" fmla="*/ 0 h 525"/>
                  <a:gd name="T30" fmla="*/ 3 w 354"/>
                  <a:gd name="T31" fmla="*/ 0 h 525"/>
                  <a:gd name="T32" fmla="*/ 3 w 354"/>
                  <a:gd name="T33" fmla="*/ 0 h 525"/>
                  <a:gd name="T34" fmla="*/ 3 w 354"/>
                  <a:gd name="T35" fmla="*/ 0 h 525"/>
                  <a:gd name="T36" fmla="*/ 2 w 354"/>
                  <a:gd name="T37" fmla="*/ 0 h 525"/>
                  <a:gd name="T38" fmla="*/ 1 w 354"/>
                  <a:gd name="T39" fmla="*/ 0 h 525"/>
                  <a:gd name="T40" fmla="*/ 1 w 354"/>
                  <a:gd name="T41" fmla="*/ 0 h 525"/>
                  <a:gd name="T42" fmla="*/ 1 w 354"/>
                  <a:gd name="T43" fmla="*/ 0 h 525"/>
                  <a:gd name="T44" fmla="*/ 1 w 354"/>
                  <a:gd name="T45" fmla="*/ 0 h 525"/>
                  <a:gd name="T46" fmla="*/ 1 w 354"/>
                  <a:gd name="T47" fmla="*/ 0 h 525"/>
                  <a:gd name="T48" fmla="*/ 1 w 354"/>
                  <a:gd name="T49" fmla="*/ 0 h 525"/>
                  <a:gd name="T50" fmla="*/ 2 w 354"/>
                  <a:gd name="T51" fmla="*/ 0 h 525"/>
                  <a:gd name="T52" fmla="*/ 2 w 354"/>
                  <a:gd name="T53" fmla="*/ 0 h 525"/>
                  <a:gd name="T54" fmla="*/ 2 w 354"/>
                  <a:gd name="T55" fmla="*/ 0 h 525"/>
                  <a:gd name="T56" fmla="*/ 3 w 354"/>
                  <a:gd name="T57" fmla="*/ 0 h 525"/>
                  <a:gd name="T58" fmla="*/ 2 w 354"/>
                  <a:gd name="T59" fmla="*/ 0 h 525"/>
                  <a:gd name="T60" fmla="*/ 2 w 354"/>
                  <a:gd name="T61" fmla="*/ 0 h 525"/>
                  <a:gd name="T62" fmla="*/ 2 w 354"/>
                  <a:gd name="T63" fmla="*/ 0 h 525"/>
                  <a:gd name="T64" fmla="*/ 2 w 354"/>
                  <a:gd name="T65" fmla="*/ 0 h 525"/>
                  <a:gd name="T66" fmla="*/ 2 w 354"/>
                  <a:gd name="T67" fmla="*/ 0 h 525"/>
                  <a:gd name="T68" fmla="*/ 1 w 354"/>
                  <a:gd name="T69" fmla="*/ 0 h 525"/>
                  <a:gd name="T70" fmla="*/ 1 w 354"/>
                  <a:gd name="T71" fmla="*/ 0 h 525"/>
                  <a:gd name="T72" fmla="*/ 1 w 354"/>
                  <a:gd name="T73" fmla="*/ 0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4"/>
                  <a:gd name="T112" fmla="*/ 0 h 525"/>
                  <a:gd name="T113" fmla="*/ 354 w 354"/>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4" h="525">
                    <a:moveTo>
                      <a:pt x="66" y="39"/>
                    </a:moveTo>
                    <a:lnTo>
                      <a:pt x="30" y="73"/>
                    </a:lnTo>
                    <a:lnTo>
                      <a:pt x="0" y="121"/>
                    </a:lnTo>
                    <a:lnTo>
                      <a:pt x="9" y="136"/>
                    </a:lnTo>
                    <a:lnTo>
                      <a:pt x="24" y="140"/>
                    </a:lnTo>
                    <a:lnTo>
                      <a:pt x="39" y="140"/>
                    </a:lnTo>
                    <a:lnTo>
                      <a:pt x="66" y="145"/>
                    </a:lnTo>
                    <a:lnTo>
                      <a:pt x="79" y="172"/>
                    </a:lnTo>
                    <a:lnTo>
                      <a:pt x="76" y="189"/>
                    </a:lnTo>
                    <a:lnTo>
                      <a:pt x="85" y="203"/>
                    </a:lnTo>
                    <a:lnTo>
                      <a:pt x="115" y="203"/>
                    </a:lnTo>
                    <a:lnTo>
                      <a:pt x="140" y="240"/>
                    </a:lnTo>
                    <a:lnTo>
                      <a:pt x="134" y="255"/>
                    </a:lnTo>
                    <a:lnTo>
                      <a:pt x="173" y="316"/>
                    </a:lnTo>
                    <a:lnTo>
                      <a:pt x="212" y="334"/>
                    </a:lnTo>
                    <a:lnTo>
                      <a:pt x="222" y="345"/>
                    </a:lnTo>
                    <a:lnTo>
                      <a:pt x="200" y="373"/>
                    </a:lnTo>
                    <a:lnTo>
                      <a:pt x="197" y="398"/>
                    </a:lnTo>
                    <a:lnTo>
                      <a:pt x="206" y="425"/>
                    </a:lnTo>
                    <a:lnTo>
                      <a:pt x="222" y="464"/>
                    </a:lnTo>
                    <a:lnTo>
                      <a:pt x="222" y="476"/>
                    </a:lnTo>
                    <a:lnTo>
                      <a:pt x="233" y="483"/>
                    </a:lnTo>
                    <a:lnTo>
                      <a:pt x="266" y="510"/>
                    </a:lnTo>
                    <a:lnTo>
                      <a:pt x="280" y="519"/>
                    </a:lnTo>
                    <a:lnTo>
                      <a:pt x="308" y="525"/>
                    </a:lnTo>
                    <a:lnTo>
                      <a:pt x="314" y="512"/>
                    </a:lnTo>
                    <a:lnTo>
                      <a:pt x="305" y="489"/>
                    </a:lnTo>
                    <a:lnTo>
                      <a:pt x="302" y="468"/>
                    </a:lnTo>
                    <a:lnTo>
                      <a:pt x="302" y="446"/>
                    </a:lnTo>
                    <a:lnTo>
                      <a:pt x="302" y="425"/>
                    </a:lnTo>
                    <a:lnTo>
                      <a:pt x="312" y="377"/>
                    </a:lnTo>
                    <a:lnTo>
                      <a:pt x="350" y="331"/>
                    </a:lnTo>
                    <a:lnTo>
                      <a:pt x="354" y="301"/>
                    </a:lnTo>
                    <a:lnTo>
                      <a:pt x="354" y="276"/>
                    </a:lnTo>
                    <a:lnTo>
                      <a:pt x="339" y="258"/>
                    </a:lnTo>
                    <a:lnTo>
                      <a:pt x="280" y="240"/>
                    </a:lnTo>
                    <a:lnTo>
                      <a:pt x="253" y="233"/>
                    </a:lnTo>
                    <a:lnTo>
                      <a:pt x="216" y="233"/>
                    </a:lnTo>
                    <a:lnTo>
                      <a:pt x="206" y="231"/>
                    </a:lnTo>
                    <a:lnTo>
                      <a:pt x="185" y="227"/>
                    </a:lnTo>
                    <a:lnTo>
                      <a:pt x="185" y="228"/>
                    </a:lnTo>
                    <a:lnTo>
                      <a:pt x="185" y="232"/>
                    </a:lnTo>
                    <a:lnTo>
                      <a:pt x="182" y="232"/>
                    </a:lnTo>
                    <a:lnTo>
                      <a:pt x="176" y="227"/>
                    </a:lnTo>
                    <a:lnTo>
                      <a:pt x="168" y="220"/>
                    </a:lnTo>
                    <a:lnTo>
                      <a:pt x="163" y="213"/>
                    </a:lnTo>
                    <a:lnTo>
                      <a:pt x="161" y="211"/>
                    </a:lnTo>
                    <a:lnTo>
                      <a:pt x="161" y="210"/>
                    </a:lnTo>
                    <a:lnTo>
                      <a:pt x="151" y="197"/>
                    </a:lnTo>
                    <a:lnTo>
                      <a:pt x="170" y="179"/>
                    </a:lnTo>
                    <a:lnTo>
                      <a:pt x="209" y="179"/>
                    </a:lnTo>
                    <a:lnTo>
                      <a:pt x="231" y="182"/>
                    </a:lnTo>
                    <a:lnTo>
                      <a:pt x="257" y="193"/>
                    </a:lnTo>
                    <a:lnTo>
                      <a:pt x="263" y="182"/>
                    </a:lnTo>
                    <a:lnTo>
                      <a:pt x="247" y="142"/>
                    </a:lnTo>
                    <a:lnTo>
                      <a:pt x="247" y="134"/>
                    </a:lnTo>
                    <a:lnTo>
                      <a:pt x="269" y="115"/>
                    </a:lnTo>
                    <a:lnTo>
                      <a:pt x="287" y="96"/>
                    </a:lnTo>
                    <a:lnTo>
                      <a:pt x="284" y="51"/>
                    </a:lnTo>
                    <a:lnTo>
                      <a:pt x="266" y="25"/>
                    </a:lnTo>
                    <a:lnTo>
                      <a:pt x="267" y="23"/>
                    </a:lnTo>
                    <a:lnTo>
                      <a:pt x="266" y="18"/>
                    </a:lnTo>
                    <a:lnTo>
                      <a:pt x="262" y="17"/>
                    </a:lnTo>
                    <a:lnTo>
                      <a:pt x="251" y="25"/>
                    </a:lnTo>
                    <a:lnTo>
                      <a:pt x="239" y="37"/>
                    </a:lnTo>
                    <a:lnTo>
                      <a:pt x="233" y="41"/>
                    </a:lnTo>
                    <a:lnTo>
                      <a:pt x="231" y="43"/>
                    </a:lnTo>
                    <a:lnTo>
                      <a:pt x="197" y="58"/>
                    </a:lnTo>
                    <a:lnTo>
                      <a:pt x="185" y="60"/>
                    </a:lnTo>
                    <a:lnTo>
                      <a:pt x="170" y="43"/>
                    </a:lnTo>
                    <a:lnTo>
                      <a:pt x="173" y="23"/>
                    </a:lnTo>
                    <a:lnTo>
                      <a:pt x="182" y="10"/>
                    </a:lnTo>
                    <a:lnTo>
                      <a:pt x="130" y="0"/>
                    </a:lnTo>
                    <a:lnTo>
                      <a:pt x="66" y="39"/>
                    </a:lnTo>
                    <a:close/>
                  </a:path>
                </a:pathLst>
              </a:custGeom>
              <a:solidFill>
                <a:srgbClr val="FFFFFF"/>
              </a:solidFill>
              <a:ln w="9525">
                <a:noFill/>
                <a:round/>
                <a:headEnd/>
                <a:tailEnd/>
              </a:ln>
            </p:spPr>
            <p:txBody>
              <a:bodyPr/>
              <a:lstStyle/>
              <a:p>
                <a:endParaRPr lang="en-US"/>
              </a:p>
            </p:txBody>
          </p:sp>
          <p:sp>
            <p:nvSpPr>
              <p:cNvPr id="37143" name="Freeform 211"/>
              <p:cNvSpPr>
                <a:spLocks noChangeAspect="1"/>
              </p:cNvSpPr>
              <p:nvPr/>
            </p:nvSpPr>
            <p:spPr bwMode="auto">
              <a:xfrm>
                <a:off x="2712" y="1206"/>
                <a:ext cx="240" cy="89"/>
              </a:xfrm>
              <a:custGeom>
                <a:avLst/>
                <a:gdLst>
                  <a:gd name="T0" fmla="*/ 1 w 353"/>
                  <a:gd name="T1" fmla="*/ 0 h 523"/>
                  <a:gd name="T2" fmla="*/ 1 w 353"/>
                  <a:gd name="T3" fmla="*/ 0 h 523"/>
                  <a:gd name="T4" fmla="*/ 1 w 353"/>
                  <a:gd name="T5" fmla="*/ 0 h 523"/>
                  <a:gd name="T6" fmla="*/ 1 w 353"/>
                  <a:gd name="T7" fmla="*/ 0 h 523"/>
                  <a:gd name="T8" fmla="*/ 1 w 353"/>
                  <a:gd name="T9" fmla="*/ 0 h 523"/>
                  <a:gd name="T10" fmla="*/ 1 w 353"/>
                  <a:gd name="T11" fmla="*/ 0 h 523"/>
                  <a:gd name="T12" fmla="*/ 1 w 353"/>
                  <a:gd name="T13" fmla="*/ 0 h 523"/>
                  <a:gd name="T14" fmla="*/ 2 w 353"/>
                  <a:gd name="T15" fmla="*/ 0 h 523"/>
                  <a:gd name="T16" fmla="*/ 2 w 353"/>
                  <a:gd name="T17" fmla="*/ 0 h 523"/>
                  <a:gd name="T18" fmla="*/ 2 w 353"/>
                  <a:gd name="T19" fmla="*/ 0 h 523"/>
                  <a:gd name="T20" fmla="*/ 2 w 353"/>
                  <a:gd name="T21" fmla="*/ 0 h 523"/>
                  <a:gd name="T22" fmla="*/ 3 w 353"/>
                  <a:gd name="T23" fmla="*/ 0 h 523"/>
                  <a:gd name="T24" fmla="*/ 3 w 353"/>
                  <a:gd name="T25" fmla="*/ 0 h 523"/>
                  <a:gd name="T26" fmla="*/ 3 w 353"/>
                  <a:gd name="T27" fmla="*/ 0 h 523"/>
                  <a:gd name="T28" fmla="*/ 3 w 353"/>
                  <a:gd name="T29" fmla="*/ 0 h 523"/>
                  <a:gd name="T30" fmla="*/ 3 w 353"/>
                  <a:gd name="T31" fmla="*/ 0 h 523"/>
                  <a:gd name="T32" fmla="*/ 3 w 353"/>
                  <a:gd name="T33" fmla="*/ 0 h 523"/>
                  <a:gd name="T34" fmla="*/ 3 w 353"/>
                  <a:gd name="T35" fmla="*/ 0 h 523"/>
                  <a:gd name="T36" fmla="*/ 2 w 353"/>
                  <a:gd name="T37" fmla="*/ 0 h 523"/>
                  <a:gd name="T38" fmla="*/ 1 w 353"/>
                  <a:gd name="T39" fmla="*/ 0 h 523"/>
                  <a:gd name="T40" fmla="*/ 1 w 353"/>
                  <a:gd name="T41" fmla="*/ 0 h 523"/>
                  <a:gd name="T42" fmla="*/ 1 w 353"/>
                  <a:gd name="T43" fmla="*/ 0 h 523"/>
                  <a:gd name="T44" fmla="*/ 1 w 353"/>
                  <a:gd name="T45" fmla="*/ 0 h 523"/>
                  <a:gd name="T46" fmla="*/ 1 w 353"/>
                  <a:gd name="T47" fmla="*/ 0 h 523"/>
                  <a:gd name="T48" fmla="*/ 1 w 353"/>
                  <a:gd name="T49" fmla="*/ 0 h 523"/>
                  <a:gd name="T50" fmla="*/ 2 w 353"/>
                  <a:gd name="T51" fmla="*/ 0 h 523"/>
                  <a:gd name="T52" fmla="*/ 2 w 353"/>
                  <a:gd name="T53" fmla="*/ 0 h 523"/>
                  <a:gd name="T54" fmla="*/ 2 w 353"/>
                  <a:gd name="T55" fmla="*/ 0 h 523"/>
                  <a:gd name="T56" fmla="*/ 3 w 353"/>
                  <a:gd name="T57" fmla="*/ 0 h 523"/>
                  <a:gd name="T58" fmla="*/ 2 w 353"/>
                  <a:gd name="T59" fmla="*/ 0 h 523"/>
                  <a:gd name="T60" fmla="*/ 2 w 353"/>
                  <a:gd name="T61" fmla="*/ 0 h 523"/>
                  <a:gd name="T62" fmla="*/ 2 w 353"/>
                  <a:gd name="T63" fmla="*/ 0 h 523"/>
                  <a:gd name="T64" fmla="*/ 2 w 353"/>
                  <a:gd name="T65" fmla="*/ 0 h 523"/>
                  <a:gd name="T66" fmla="*/ 2 w 353"/>
                  <a:gd name="T67" fmla="*/ 0 h 523"/>
                  <a:gd name="T68" fmla="*/ 1 w 353"/>
                  <a:gd name="T69" fmla="*/ 0 h 523"/>
                  <a:gd name="T70" fmla="*/ 1 w 353"/>
                  <a:gd name="T71" fmla="*/ 0 h 523"/>
                  <a:gd name="T72" fmla="*/ 1 w 353"/>
                  <a:gd name="T73" fmla="*/ 0 h 5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523"/>
                  <a:gd name="T113" fmla="*/ 353 w 353"/>
                  <a:gd name="T114" fmla="*/ 523 h 5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523">
                    <a:moveTo>
                      <a:pt x="67" y="39"/>
                    </a:moveTo>
                    <a:lnTo>
                      <a:pt x="31" y="71"/>
                    </a:lnTo>
                    <a:lnTo>
                      <a:pt x="0" y="120"/>
                    </a:lnTo>
                    <a:lnTo>
                      <a:pt x="10" y="136"/>
                    </a:lnTo>
                    <a:lnTo>
                      <a:pt x="25" y="138"/>
                    </a:lnTo>
                    <a:lnTo>
                      <a:pt x="40" y="138"/>
                    </a:lnTo>
                    <a:lnTo>
                      <a:pt x="67" y="145"/>
                    </a:lnTo>
                    <a:lnTo>
                      <a:pt x="79" y="172"/>
                    </a:lnTo>
                    <a:lnTo>
                      <a:pt x="76" y="187"/>
                    </a:lnTo>
                    <a:lnTo>
                      <a:pt x="84" y="202"/>
                    </a:lnTo>
                    <a:lnTo>
                      <a:pt x="116" y="202"/>
                    </a:lnTo>
                    <a:lnTo>
                      <a:pt x="139" y="238"/>
                    </a:lnTo>
                    <a:lnTo>
                      <a:pt x="133" y="254"/>
                    </a:lnTo>
                    <a:lnTo>
                      <a:pt x="173" y="314"/>
                    </a:lnTo>
                    <a:lnTo>
                      <a:pt x="213" y="333"/>
                    </a:lnTo>
                    <a:lnTo>
                      <a:pt x="220" y="345"/>
                    </a:lnTo>
                    <a:lnTo>
                      <a:pt x="200" y="373"/>
                    </a:lnTo>
                    <a:lnTo>
                      <a:pt x="198" y="396"/>
                    </a:lnTo>
                    <a:lnTo>
                      <a:pt x="206" y="424"/>
                    </a:lnTo>
                    <a:lnTo>
                      <a:pt x="220" y="464"/>
                    </a:lnTo>
                    <a:lnTo>
                      <a:pt x="220" y="475"/>
                    </a:lnTo>
                    <a:lnTo>
                      <a:pt x="233" y="481"/>
                    </a:lnTo>
                    <a:lnTo>
                      <a:pt x="266" y="508"/>
                    </a:lnTo>
                    <a:lnTo>
                      <a:pt x="281" y="518"/>
                    </a:lnTo>
                    <a:lnTo>
                      <a:pt x="309" y="523"/>
                    </a:lnTo>
                    <a:lnTo>
                      <a:pt x="315" y="512"/>
                    </a:lnTo>
                    <a:lnTo>
                      <a:pt x="305" y="487"/>
                    </a:lnTo>
                    <a:lnTo>
                      <a:pt x="302" y="466"/>
                    </a:lnTo>
                    <a:lnTo>
                      <a:pt x="302" y="445"/>
                    </a:lnTo>
                    <a:lnTo>
                      <a:pt x="302" y="424"/>
                    </a:lnTo>
                    <a:lnTo>
                      <a:pt x="311" y="375"/>
                    </a:lnTo>
                    <a:lnTo>
                      <a:pt x="351" y="330"/>
                    </a:lnTo>
                    <a:lnTo>
                      <a:pt x="353" y="299"/>
                    </a:lnTo>
                    <a:lnTo>
                      <a:pt x="353" y="275"/>
                    </a:lnTo>
                    <a:lnTo>
                      <a:pt x="338" y="257"/>
                    </a:lnTo>
                    <a:lnTo>
                      <a:pt x="281" y="238"/>
                    </a:lnTo>
                    <a:lnTo>
                      <a:pt x="254" y="233"/>
                    </a:lnTo>
                    <a:lnTo>
                      <a:pt x="215" y="233"/>
                    </a:lnTo>
                    <a:lnTo>
                      <a:pt x="206" y="229"/>
                    </a:lnTo>
                    <a:lnTo>
                      <a:pt x="185" y="227"/>
                    </a:lnTo>
                    <a:lnTo>
                      <a:pt x="185" y="228"/>
                    </a:lnTo>
                    <a:lnTo>
                      <a:pt x="185" y="231"/>
                    </a:lnTo>
                    <a:lnTo>
                      <a:pt x="183" y="232"/>
                    </a:lnTo>
                    <a:lnTo>
                      <a:pt x="177" y="227"/>
                    </a:lnTo>
                    <a:lnTo>
                      <a:pt x="169" y="218"/>
                    </a:lnTo>
                    <a:lnTo>
                      <a:pt x="164" y="213"/>
                    </a:lnTo>
                    <a:lnTo>
                      <a:pt x="162" y="209"/>
                    </a:lnTo>
                    <a:lnTo>
                      <a:pt x="160" y="208"/>
                    </a:lnTo>
                    <a:lnTo>
                      <a:pt x="152" y="196"/>
                    </a:lnTo>
                    <a:lnTo>
                      <a:pt x="170" y="178"/>
                    </a:lnTo>
                    <a:lnTo>
                      <a:pt x="209" y="178"/>
                    </a:lnTo>
                    <a:lnTo>
                      <a:pt x="229" y="181"/>
                    </a:lnTo>
                    <a:lnTo>
                      <a:pt x="256" y="193"/>
                    </a:lnTo>
                    <a:lnTo>
                      <a:pt x="262" y="181"/>
                    </a:lnTo>
                    <a:lnTo>
                      <a:pt x="248" y="141"/>
                    </a:lnTo>
                    <a:lnTo>
                      <a:pt x="248" y="132"/>
                    </a:lnTo>
                    <a:lnTo>
                      <a:pt x="269" y="113"/>
                    </a:lnTo>
                    <a:lnTo>
                      <a:pt x="287" y="96"/>
                    </a:lnTo>
                    <a:lnTo>
                      <a:pt x="284" y="50"/>
                    </a:lnTo>
                    <a:lnTo>
                      <a:pt x="266" y="24"/>
                    </a:lnTo>
                    <a:lnTo>
                      <a:pt x="267" y="21"/>
                    </a:lnTo>
                    <a:lnTo>
                      <a:pt x="266" y="16"/>
                    </a:lnTo>
                    <a:lnTo>
                      <a:pt x="262" y="15"/>
                    </a:lnTo>
                    <a:lnTo>
                      <a:pt x="251" y="24"/>
                    </a:lnTo>
                    <a:lnTo>
                      <a:pt x="239" y="35"/>
                    </a:lnTo>
                    <a:lnTo>
                      <a:pt x="231" y="40"/>
                    </a:lnTo>
                    <a:lnTo>
                      <a:pt x="229" y="41"/>
                    </a:lnTo>
                    <a:lnTo>
                      <a:pt x="198" y="56"/>
                    </a:lnTo>
                    <a:lnTo>
                      <a:pt x="185" y="60"/>
                    </a:lnTo>
                    <a:lnTo>
                      <a:pt x="170" y="41"/>
                    </a:lnTo>
                    <a:lnTo>
                      <a:pt x="173" y="21"/>
                    </a:lnTo>
                    <a:lnTo>
                      <a:pt x="182" y="9"/>
                    </a:lnTo>
                    <a:lnTo>
                      <a:pt x="130" y="0"/>
                    </a:lnTo>
                    <a:lnTo>
                      <a:pt x="67" y="39"/>
                    </a:lnTo>
                    <a:close/>
                  </a:path>
                </a:pathLst>
              </a:custGeom>
              <a:solidFill>
                <a:schemeClr val="tx1"/>
              </a:solidFill>
              <a:ln w="9525">
                <a:noFill/>
                <a:round/>
                <a:headEnd/>
                <a:tailEnd/>
              </a:ln>
            </p:spPr>
            <p:txBody>
              <a:bodyPr/>
              <a:lstStyle/>
              <a:p>
                <a:endParaRPr lang="en-US"/>
              </a:p>
            </p:txBody>
          </p:sp>
          <p:sp>
            <p:nvSpPr>
              <p:cNvPr id="37144" name="Freeform 212"/>
              <p:cNvSpPr>
                <a:spLocks noChangeAspect="1"/>
              </p:cNvSpPr>
              <p:nvPr/>
            </p:nvSpPr>
            <p:spPr bwMode="auto">
              <a:xfrm>
                <a:off x="2704" y="1206"/>
                <a:ext cx="241" cy="88"/>
              </a:xfrm>
              <a:custGeom>
                <a:avLst/>
                <a:gdLst>
                  <a:gd name="T0" fmla="*/ 1 w 353"/>
                  <a:gd name="T1" fmla="*/ 0 h 525"/>
                  <a:gd name="T2" fmla="*/ 1 w 353"/>
                  <a:gd name="T3" fmla="*/ 0 h 525"/>
                  <a:gd name="T4" fmla="*/ 1 w 353"/>
                  <a:gd name="T5" fmla="*/ 0 h 525"/>
                  <a:gd name="T6" fmla="*/ 1 w 353"/>
                  <a:gd name="T7" fmla="*/ 0 h 525"/>
                  <a:gd name="T8" fmla="*/ 1 w 353"/>
                  <a:gd name="T9" fmla="*/ 0 h 525"/>
                  <a:gd name="T10" fmla="*/ 1 w 353"/>
                  <a:gd name="T11" fmla="*/ 0 h 525"/>
                  <a:gd name="T12" fmla="*/ 1 w 353"/>
                  <a:gd name="T13" fmla="*/ 0 h 525"/>
                  <a:gd name="T14" fmla="*/ 2 w 353"/>
                  <a:gd name="T15" fmla="*/ 0 h 525"/>
                  <a:gd name="T16" fmla="*/ 2 w 353"/>
                  <a:gd name="T17" fmla="*/ 0 h 525"/>
                  <a:gd name="T18" fmla="*/ 2 w 353"/>
                  <a:gd name="T19" fmla="*/ 0 h 525"/>
                  <a:gd name="T20" fmla="*/ 2 w 353"/>
                  <a:gd name="T21" fmla="*/ 0 h 525"/>
                  <a:gd name="T22" fmla="*/ 3 w 353"/>
                  <a:gd name="T23" fmla="*/ 0 h 525"/>
                  <a:gd name="T24" fmla="*/ 3 w 353"/>
                  <a:gd name="T25" fmla="*/ 0 h 525"/>
                  <a:gd name="T26" fmla="*/ 3 w 353"/>
                  <a:gd name="T27" fmla="*/ 0 h 525"/>
                  <a:gd name="T28" fmla="*/ 3 w 353"/>
                  <a:gd name="T29" fmla="*/ 0 h 525"/>
                  <a:gd name="T30" fmla="*/ 3 w 353"/>
                  <a:gd name="T31" fmla="*/ 0 h 525"/>
                  <a:gd name="T32" fmla="*/ 3 w 353"/>
                  <a:gd name="T33" fmla="*/ 0 h 525"/>
                  <a:gd name="T34" fmla="*/ 3 w 353"/>
                  <a:gd name="T35" fmla="*/ 0 h 525"/>
                  <a:gd name="T36" fmla="*/ 2 w 353"/>
                  <a:gd name="T37" fmla="*/ 0 h 525"/>
                  <a:gd name="T38" fmla="*/ 1 w 353"/>
                  <a:gd name="T39" fmla="*/ 0 h 525"/>
                  <a:gd name="T40" fmla="*/ 1 w 353"/>
                  <a:gd name="T41" fmla="*/ 0 h 525"/>
                  <a:gd name="T42" fmla="*/ 1 w 353"/>
                  <a:gd name="T43" fmla="*/ 0 h 525"/>
                  <a:gd name="T44" fmla="*/ 1 w 353"/>
                  <a:gd name="T45" fmla="*/ 0 h 525"/>
                  <a:gd name="T46" fmla="*/ 1 w 353"/>
                  <a:gd name="T47" fmla="*/ 0 h 525"/>
                  <a:gd name="T48" fmla="*/ 1 w 353"/>
                  <a:gd name="T49" fmla="*/ 0 h 525"/>
                  <a:gd name="T50" fmla="*/ 2 w 353"/>
                  <a:gd name="T51" fmla="*/ 0 h 525"/>
                  <a:gd name="T52" fmla="*/ 2 w 353"/>
                  <a:gd name="T53" fmla="*/ 0 h 525"/>
                  <a:gd name="T54" fmla="*/ 2 w 353"/>
                  <a:gd name="T55" fmla="*/ 0 h 525"/>
                  <a:gd name="T56" fmla="*/ 3 w 353"/>
                  <a:gd name="T57" fmla="*/ 0 h 525"/>
                  <a:gd name="T58" fmla="*/ 2 w 353"/>
                  <a:gd name="T59" fmla="*/ 0 h 525"/>
                  <a:gd name="T60" fmla="*/ 2 w 353"/>
                  <a:gd name="T61" fmla="*/ 0 h 525"/>
                  <a:gd name="T62" fmla="*/ 2 w 353"/>
                  <a:gd name="T63" fmla="*/ 0 h 525"/>
                  <a:gd name="T64" fmla="*/ 2 w 353"/>
                  <a:gd name="T65" fmla="*/ 0 h 525"/>
                  <a:gd name="T66" fmla="*/ 2 w 353"/>
                  <a:gd name="T67" fmla="*/ 0 h 525"/>
                  <a:gd name="T68" fmla="*/ 1 w 353"/>
                  <a:gd name="T69" fmla="*/ 0 h 525"/>
                  <a:gd name="T70" fmla="*/ 1 w 353"/>
                  <a:gd name="T71" fmla="*/ 0 h 525"/>
                  <a:gd name="T72" fmla="*/ 1 w 353"/>
                  <a:gd name="T73" fmla="*/ 0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525"/>
                  <a:gd name="T113" fmla="*/ 353 w 353"/>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525">
                    <a:moveTo>
                      <a:pt x="66" y="39"/>
                    </a:moveTo>
                    <a:lnTo>
                      <a:pt x="29" y="73"/>
                    </a:lnTo>
                    <a:lnTo>
                      <a:pt x="0" y="121"/>
                    </a:lnTo>
                    <a:lnTo>
                      <a:pt x="8" y="136"/>
                    </a:lnTo>
                    <a:lnTo>
                      <a:pt x="23" y="140"/>
                    </a:lnTo>
                    <a:lnTo>
                      <a:pt x="38" y="140"/>
                    </a:lnTo>
                    <a:lnTo>
                      <a:pt x="66" y="145"/>
                    </a:lnTo>
                    <a:lnTo>
                      <a:pt x="78" y="172"/>
                    </a:lnTo>
                    <a:lnTo>
                      <a:pt x="74" y="189"/>
                    </a:lnTo>
                    <a:lnTo>
                      <a:pt x="84" y="203"/>
                    </a:lnTo>
                    <a:lnTo>
                      <a:pt x="114" y="203"/>
                    </a:lnTo>
                    <a:lnTo>
                      <a:pt x="139" y="240"/>
                    </a:lnTo>
                    <a:lnTo>
                      <a:pt x="133" y="255"/>
                    </a:lnTo>
                    <a:lnTo>
                      <a:pt x="171" y="316"/>
                    </a:lnTo>
                    <a:lnTo>
                      <a:pt x="211" y="334"/>
                    </a:lnTo>
                    <a:lnTo>
                      <a:pt x="220" y="345"/>
                    </a:lnTo>
                    <a:lnTo>
                      <a:pt x="199" y="373"/>
                    </a:lnTo>
                    <a:lnTo>
                      <a:pt x="196" y="398"/>
                    </a:lnTo>
                    <a:lnTo>
                      <a:pt x="205" y="425"/>
                    </a:lnTo>
                    <a:lnTo>
                      <a:pt x="220" y="464"/>
                    </a:lnTo>
                    <a:lnTo>
                      <a:pt x="220" y="476"/>
                    </a:lnTo>
                    <a:lnTo>
                      <a:pt x="231" y="483"/>
                    </a:lnTo>
                    <a:lnTo>
                      <a:pt x="265" y="510"/>
                    </a:lnTo>
                    <a:lnTo>
                      <a:pt x="280" y="519"/>
                    </a:lnTo>
                    <a:lnTo>
                      <a:pt x="307" y="525"/>
                    </a:lnTo>
                    <a:lnTo>
                      <a:pt x="313" y="512"/>
                    </a:lnTo>
                    <a:lnTo>
                      <a:pt x="305" y="489"/>
                    </a:lnTo>
                    <a:lnTo>
                      <a:pt x="301" y="468"/>
                    </a:lnTo>
                    <a:lnTo>
                      <a:pt x="301" y="446"/>
                    </a:lnTo>
                    <a:lnTo>
                      <a:pt x="301" y="425"/>
                    </a:lnTo>
                    <a:lnTo>
                      <a:pt x="311" y="377"/>
                    </a:lnTo>
                    <a:lnTo>
                      <a:pt x="349" y="331"/>
                    </a:lnTo>
                    <a:lnTo>
                      <a:pt x="353" y="301"/>
                    </a:lnTo>
                    <a:lnTo>
                      <a:pt x="353" y="276"/>
                    </a:lnTo>
                    <a:lnTo>
                      <a:pt x="337" y="258"/>
                    </a:lnTo>
                    <a:lnTo>
                      <a:pt x="280" y="240"/>
                    </a:lnTo>
                    <a:lnTo>
                      <a:pt x="252" y="233"/>
                    </a:lnTo>
                    <a:lnTo>
                      <a:pt x="215" y="233"/>
                    </a:lnTo>
                    <a:lnTo>
                      <a:pt x="205" y="231"/>
                    </a:lnTo>
                    <a:lnTo>
                      <a:pt x="184" y="227"/>
                    </a:lnTo>
                    <a:lnTo>
                      <a:pt x="184" y="228"/>
                    </a:lnTo>
                    <a:lnTo>
                      <a:pt x="184" y="232"/>
                    </a:lnTo>
                    <a:lnTo>
                      <a:pt x="181" y="232"/>
                    </a:lnTo>
                    <a:lnTo>
                      <a:pt x="175" y="227"/>
                    </a:lnTo>
                    <a:lnTo>
                      <a:pt x="168" y="220"/>
                    </a:lnTo>
                    <a:lnTo>
                      <a:pt x="163" y="213"/>
                    </a:lnTo>
                    <a:lnTo>
                      <a:pt x="160" y="211"/>
                    </a:lnTo>
                    <a:lnTo>
                      <a:pt x="160" y="210"/>
                    </a:lnTo>
                    <a:lnTo>
                      <a:pt x="150" y="197"/>
                    </a:lnTo>
                    <a:lnTo>
                      <a:pt x="169" y="179"/>
                    </a:lnTo>
                    <a:lnTo>
                      <a:pt x="209" y="179"/>
                    </a:lnTo>
                    <a:lnTo>
                      <a:pt x="229" y="182"/>
                    </a:lnTo>
                    <a:lnTo>
                      <a:pt x="256" y="193"/>
                    </a:lnTo>
                    <a:lnTo>
                      <a:pt x="262" y="182"/>
                    </a:lnTo>
                    <a:lnTo>
                      <a:pt x="246" y="142"/>
                    </a:lnTo>
                    <a:lnTo>
                      <a:pt x="246" y="134"/>
                    </a:lnTo>
                    <a:lnTo>
                      <a:pt x="267" y="115"/>
                    </a:lnTo>
                    <a:lnTo>
                      <a:pt x="286" y="96"/>
                    </a:lnTo>
                    <a:lnTo>
                      <a:pt x="283" y="51"/>
                    </a:lnTo>
                    <a:lnTo>
                      <a:pt x="265" y="25"/>
                    </a:lnTo>
                    <a:lnTo>
                      <a:pt x="266" y="23"/>
                    </a:lnTo>
                    <a:lnTo>
                      <a:pt x="265" y="18"/>
                    </a:lnTo>
                    <a:lnTo>
                      <a:pt x="261" y="17"/>
                    </a:lnTo>
                    <a:lnTo>
                      <a:pt x="250" y="25"/>
                    </a:lnTo>
                    <a:lnTo>
                      <a:pt x="237" y="37"/>
                    </a:lnTo>
                    <a:lnTo>
                      <a:pt x="231" y="41"/>
                    </a:lnTo>
                    <a:lnTo>
                      <a:pt x="229" y="43"/>
                    </a:lnTo>
                    <a:lnTo>
                      <a:pt x="196" y="58"/>
                    </a:lnTo>
                    <a:lnTo>
                      <a:pt x="184" y="60"/>
                    </a:lnTo>
                    <a:lnTo>
                      <a:pt x="169" y="43"/>
                    </a:lnTo>
                    <a:lnTo>
                      <a:pt x="171" y="23"/>
                    </a:lnTo>
                    <a:lnTo>
                      <a:pt x="181" y="10"/>
                    </a:lnTo>
                    <a:lnTo>
                      <a:pt x="129" y="0"/>
                    </a:lnTo>
                    <a:lnTo>
                      <a:pt x="66" y="39"/>
                    </a:lnTo>
                    <a:close/>
                  </a:path>
                </a:pathLst>
              </a:custGeom>
              <a:solidFill>
                <a:srgbClr val="FFFF00"/>
              </a:solidFill>
              <a:ln w="9525">
                <a:solidFill>
                  <a:srgbClr val="FFFF00"/>
                </a:solidFill>
                <a:round/>
                <a:headEnd/>
                <a:tailEnd/>
              </a:ln>
            </p:spPr>
            <p:txBody>
              <a:bodyPr/>
              <a:lstStyle/>
              <a:p>
                <a:endParaRPr lang="en-US"/>
              </a:p>
            </p:txBody>
          </p:sp>
          <p:sp>
            <p:nvSpPr>
              <p:cNvPr id="37145" name="Freeform 213"/>
              <p:cNvSpPr>
                <a:spLocks noChangeAspect="1"/>
              </p:cNvSpPr>
              <p:nvPr/>
            </p:nvSpPr>
            <p:spPr bwMode="auto">
              <a:xfrm>
                <a:off x="2594" y="1245"/>
                <a:ext cx="295" cy="73"/>
              </a:xfrm>
              <a:custGeom>
                <a:avLst/>
                <a:gdLst>
                  <a:gd name="T0" fmla="*/ 3 w 433"/>
                  <a:gd name="T1" fmla="*/ 0 h 438"/>
                  <a:gd name="T2" fmla="*/ 3 w 433"/>
                  <a:gd name="T3" fmla="*/ 0 h 438"/>
                  <a:gd name="T4" fmla="*/ 2 w 433"/>
                  <a:gd name="T5" fmla="*/ 0 h 438"/>
                  <a:gd name="T6" fmla="*/ 2 w 433"/>
                  <a:gd name="T7" fmla="*/ 0 h 438"/>
                  <a:gd name="T8" fmla="*/ 2 w 433"/>
                  <a:gd name="T9" fmla="*/ 0 h 438"/>
                  <a:gd name="T10" fmla="*/ 2 w 433"/>
                  <a:gd name="T11" fmla="*/ 0 h 438"/>
                  <a:gd name="T12" fmla="*/ 2 w 433"/>
                  <a:gd name="T13" fmla="*/ 0 h 438"/>
                  <a:gd name="T14" fmla="*/ 2 w 433"/>
                  <a:gd name="T15" fmla="*/ 0 h 438"/>
                  <a:gd name="T16" fmla="*/ 2 w 433"/>
                  <a:gd name="T17" fmla="*/ 0 h 438"/>
                  <a:gd name="T18" fmla="*/ 1 w 433"/>
                  <a:gd name="T19" fmla="*/ 0 h 438"/>
                  <a:gd name="T20" fmla="*/ 1 w 433"/>
                  <a:gd name="T21" fmla="*/ 0 h 438"/>
                  <a:gd name="T22" fmla="*/ 1 w 433"/>
                  <a:gd name="T23" fmla="*/ 0 h 438"/>
                  <a:gd name="T24" fmla="*/ 2 w 433"/>
                  <a:gd name="T25" fmla="*/ 0 h 438"/>
                  <a:gd name="T26" fmla="*/ 2 w 433"/>
                  <a:gd name="T27" fmla="*/ 0 h 438"/>
                  <a:gd name="T28" fmla="*/ 2 w 433"/>
                  <a:gd name="T29" fmla="*/ 0 h 438"/>
                  <a:gd name="T30" fmla="*/ 2 w 433"/>
                  <a:gd name="T31" fmla="*/ 0 h 438"/>
                  <a:gd name="T32" fmla="*/ 1 w 433"/>
                  <a:gd name="T33" fmla="*/ 0 h 438"/>
                  <a:gd name="T34" fmla="*/ 1 w 433"/>
                  <a:gd name="T35" fmla="*/ 0 h 438"/>
                  <a:gd name="T36" fmla="*/ 1 w 433"/>
                  <a:gd name="T37" fmla="*/ 0 h 438"/>
                  <a:gd name="T38" fmla="*/ 1 w 433"/>
                  <a:gd name="T39" fmla="*/ 0 h 438"/>
                  <a:gd name="T40" fmla="*/ 1 w 433"/>
                  <a:gd name="T41" fmla="*/ 0 h 438"/>
                  <a:gd name="T42" fmla="*/ 1 w 433"/>
                  <a:gd name="T43" fmla="*/ 0 h 438"/>
                  <a:gd name="T44" fmla="*/ 1 w 433"/>
                  <a:gd name="T45" fmla="*/ 0 h 438"/>
                  <a:gd name="T46" fmla="*/ 1 w 433"/>
                  <a:gd name="T47" fmla="*/ 0 h 438"/>
                  <a:gd name="T48" fmla="*/ 1 w 433"/>
                  <a:gd name="T49" fmla="*/ 0 h 438"/>
                  <a:gd name="T50" fmla="*/ 1 w 433"/>
                  <a:gd name="T51" fmla="*/ 0 h 438"/>
                  <a:gd name="T52" fmla="*/ 1 w 433"/>
                  <a:gd name="T53" fmla="*/ 0 h 438"/>
                  <a:gd name="T54" fmla="*/ 1 w 433"/>
                  <a:gd name="T55" fmla="*/ 0 h 438"/>
                  <a:gd name="T56" fmla="*/ 1 w 433"/>
                  <a:gd name="T57" fmla="*/ 0 h 438"/>
                  <a:gd name="T58" fmla="*/ 1 w 433"/>
                  <a:gd name="T59" fmla="*/ 0 h 438"/>
                  <a:gd name="T60" fmla="*/ 1 w 433"/>
                  <a:gd name="T61" fmla="*/ 0 h 438"/>
                  <a:gd name="T62" fmla="*/ 1 w 433"/>
                  <a:gd name="T63" fmla="*/ 0 h 438"/>
                  <a:gd name="T64" fmla="*/ 1 w 433"/>
                  <a:gd name="T65" fmla="*/ 0 h 438"/>
                  <a:gd name="T66" fmla="*/ 1 w 433"/>
                  <a:gd name="T67" fmla="*/ 0 h 438"/>
                  <a:gd name="T68" fmla="*/ 1 w 433"/>
                  <a:gd name="T69" fmla="*/ 0 h 438"/>
                  <a:gd name="T70" fmla="*/ 1 w 433"/>
                  <a:gd name="T71" fmla="*/ 0 h 438"/>
                  <a:gd name="T72" fmla="*/ 1 w 433"/>
                  <a:gd name="T73" fmla="*/ 0 h 438"/>
                  <a:gd name="T74" fmla="*/ 1 w 433"/>
                  <a:gd name="T75" fmla="*/ 0 h 438"/>
                  <a:gd name="T76" fmla="*/ 1 w 433"/>
                  <a:gd name="T77" fmla="*/ 0 h 438"/>
                  <a:gd name="T78" fmla="*/ 1 w 433"/>
                  <a:gd name="T79" fmla="*/ 0 h 438"/>
                  <a:gd name="T80" fmla="*/ 1 w 433"/>
                  <a:gd name="T81" fmla="*/ 0 h 438"/>
                  <a:gd name="T82" fmla="*/ 1 w 433"/>
                  <a:gd name="T83" fmla="*/ 0 h 438"/>
                  <a:gd name="T84" fmla="*/ 1 w 433"/>
                  <a:gd name="T85" fmla="*/ 0 h 438"/>
                  <a:gd name="T86" fmla="*/ 1 w 433"/>
                  <a:gd name="T87" fmla="*/ 0 h 438"/>
                  <a:gd name="T88" fmla="*/ 1 w 433"/>
                  <a:gd name="T89" fmla="*/ 0 h 438"/>
                  <a:gd name="T90" fmla="*/ 1 w 433"/>
                  <a:gd name="T91" fmla="*/ 0 h 438"/>
                  <a:gd name="T92" fmla="*/ 1 w 433"/>
                  <a:gd name="T93" fmla="*/ 0 h 438"/>
                  <a:gd name="T94" fmla="*/ 1 w 433"/>
                  <a:gd name="T95" fmla="*/ 0 h 438"/>
                  <a:gd name="T96" fmla="*/ 1 w 433"/>
                  <a:gd name="T97" fmla="*/ 0 h 438"/>
                  <a:gd name="T98" fmla="*/ 1 w 433"/>
                  <a:gd name="T99" fmla="*/ 0 h 438"/>
                  <a:gd name="T100" fmla="*/ 1 w 433"/>
                  <a:gd name="T101" fmla="*/ 0 h 438"/>
                  <a:gd name="T102" fmla="*/ 1 w 433"/>
                  <a:gd name="T103" fmla="*/ 0 h 438"/>
                  <a:gd name="T104" fmla="*/ 1 w 433"/>
                  <a:gd name="T105" fmla="*/ 0 h 438"/>
                  <a:gd name="T106" fmla="*/ 1 w 433"/>
                  <a:gd name="T107" fmla="*/ 0 h 438"/>
                  <a:gd name="T108" fmla="*/ 2 w 433"/>
                  <a:gd name="T109" fmla="*/ 0 h 438"/>
                  <a:gd name="T110" fmla="*/ 2 w 433"/>
                  <a:gd name="T111" fmla="*/ 0 h 438"/>
                  <a:gd name="T112" fmla="*/ 3 w 433"/>
                  <a:gd name="T113" fmla="*/ 0 h 438"/>
                  <a:gd name="T114" fmla="*/ 3 w 433"/>
                  <a:gd name="T115" fmla="*/ 0 h 438"/>
                  <a:gd name="T116" fmla="*/ 3 w 433"/>
                  <a:gd name="T117" fmla="*/ 0 h 438"/>
                  <a:gd name="T118" fmla="*/ 3 w 433"/>
                  <a:gd name="T119" fmla="*/ 0 h 438"/>
                  <a:gd name="T120" fmla="*/ 5 w 433"/>
                  <a:gd name="T121" fmla="*/ 0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3"/>
                  <a:gd name="T184" fmla="*/ 0 h 438"/>
                  <a:gd name="T185" fmla="*/ 433 w 433"/>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3" h="438">
                    <a:moveTo>
                      <a:pt x="342" y="356"/>
                    </a:moveTo>
                    <a:lnTo>
                      <a:pt x="356" y="370"/>
                    </a:lnTo>
                    <a:lnTo>
                      <a:pt x="345" y="371"/>
                    </a:lnTo>
                    <a:lnTo>
                      <a:pt x="332" y="371"/>
                    </a:lnTo>
                    <a:lnTo>
                      <a:pt x="320" y="370"/>
                    </a:lnTo>
                    <a:lnTo>
                      <a:pt x="307" y="367"/>
                    </a:lnTo>
                    <a:lnTo>
                      <a:pt x="294" y="365"/>
                    </a:lnTo>
                    <a:lnTo>
                      <a:pt x="280" y="360"/>
                    </a:lnTo>
                    <a:lnTo>
                      <a:pt x="266" y="356"/>
                    </a:lnTo>
                    <a:lnTo>
                      <a:pt x="252" y="350"/>
                    </a:lnTo>
                    <a:lnTo>
                      <a:pt x="230" y="372"/>
                    </a:lnTo>
                    <a:lnTo>
                      <a:pt x="236" y="375"/>
                    </a:lnTo>
                    <a:lnTo>
                      <a:pt x="242" y="379"/>
                    </a:lnTo>
                    <a:lnTo>
                      <a:pt x="249" y="381"/>
                    </a:lnTo>
                    <a:lnTo>
                      <a:pt x="255" y="382"/>
                    </a:lnTo>
                    <a:lnTo>
                      <a:pt x="261" y="385"/>
                    </a:lnTo>
                    <a:lnTo>
                      <a:pt x="267" y="387"/>
                    </a:lnTo>
                    <a:lnTo>
                      <a:pt x="274" y="389"/>
                    </a:lnTo>
                    <a:lnTo>
                      <a:pt x="280" y="390"/>
                    </a:lnTo>
                    <a:lnTo>
                      <a:pt x="279" y="395"/>
                    </a:lnTo>
                    <a:lnTo>
                      <a:pt x="276" y="400"/>
                    </a:lnTo>
                    <a:lnTo>
                      <a:pt x="272" y="405"/>
                    </a:lnTo>
                    <a:lnTo>
                      <a:pt x="266" y="408"/>
                    </a:lnTo>
                    <a:lnTo>
                      <a:pt x="257" y="412"/>
                    </a:lnTo>
                    <a:lnTo>
                      <a:pt x="245" y="413"/>
                    </a:lnTo>
                    <a:lnTo>
                      <a:pt x="230" y="412"/>
                    </a:lnTo>
                    <a:lnTo>
                      <a:pt x="211" y="410"/>
                    </a:lnTo>
                    <a:lnTo>
                      <a:pt x="199" y="406"/>
                    </a:lnTo>
                    <a:lnTo>
                      <a:pt x="189" y="399"/>
                    </a:lnTo>
                    <a:lnTo>
                      <a:pt x="180" y="390"/>
                    </a:lnTo>
                    <a:lnTo>
                      <a:pt x="171" y="379"/>
                    </a:lnTo>
                    <a:lnTo>
                      <a:pt x="164" y="366"/>
                    </a:lnTo>
                    <a:lnTo>
                      <a:pt x="158" y="351"/>
                    </a:lnTo>
                    <a:lnTo>
                      <a:pt x="153" y="336"/>
                    </a:lnTo>
                    <a:lnTo>
                      <a:pt x="148" y="319"/>
                    </a:lnTo>
                    <a:lnTo>
                      <a:pt x="157" y="326"/>
                    </a:lnTo>
                    <a:lnTo>
                      <a:pt x="168" y="335"/>
                    </a:lnTo>
                    <a:lnTo>
                      <a:pt x="178" y="342"/>
                    </a:lnTo>
                    <a:lnTo>
                      <a:pt x="189" y="349"/>
                    </a:lnTo>
                    <a:lnTo>
                      <a:pt x="199" y="356"/>
                    </a:lnTo>
                    <a:lnTo>
                      <a:pt x="210" y="362"/>
                    </a:lnTo>
                    <a:lnTo>
                      <a:pt x="220" y="367"/>
                    </a:lnTo>
                    <a:lnTo>
                      <a:pt x="230" y="372"/>
                    </a:lnTo>
                    <a:lnTo>
                      <a:pt x="252" y="350"/>
                    </a:lnTo>
                    <a:lnTo>
                      <a:pt x="242" y="345"/>
                    </a:lnTo>
                    <a:lnTo>
                      <a:pt x="233" y="339"/>
                    </a:lnTo>
                    <a:lnTo>
                      <a:pt x="221" y="332"/>
                    </a:lnTo>
                    <a:lnTo>
                      <a:pt x="211" y="325"/>
                    </a:lnTo>
                    <a:lnTo>
                      <a:pt x="200" y="319"/>
                    </a:lnTo>
                    <a:lnTo>
                      <a:pt x="189" y="310"/>
                    </a:lnTo>
                    <a:lnTo>
                      <a:pt x="179" y="303"/>
                    </a:lnTo>
                    <a:lnTo>
                      <a:pt x="169" y="294"/>
                    </a:lnTo>
                    <a:lnTo>
                      <a:pt x="209" y="253"/>
                    </a:lnTo>
                    <a:lnTo>
                      <a:pt x="188" y="232"/>
                    </a:lnTo>
                    <a:lnTo>
                      <a:pt x="147" y="273"/>
                    </a:lnTo>
                    <a:lnTo>
                      <a:pt x="144" y="270"/>
                    </a:lnTo>
                    <a:lnTo>
                      <a:pt x="142" y="266"/>
                    </a:lnTo>
                    <a:lnTo>
                      <a:pt x="139" y="264"/>
                    </a:lnTo>
                    <a:lnTo>
                      <a:pt x="137" y="261"/>
                    </a:lnTo>
                    <a:lnTo>
                      <a:pt x="130" y="225"/>
                    </a:lnTo>
                    <a:lnTo>
                      <a:pt x="124" y="192"/>
                    </a:lnTo>
                    <a:lnTo>
                      <a:pt x="118" y="163"/>
                    </a:lnTo>
                    <a:lnTo>
                      <a:pt x="109" y="142"/>
                    </a:lnTo>
                    <a:lnTo>
                      <a:pt x="104" y="134"/>
                    </a:lnTo>
                    <a:lnTo>
                      <a:pt x="101" y="129"/>
                    </a:lnTo>
                    <a:lnTo>
                      <a:pt x="94" y="124"/>
                    </a:lnTo>
                    <a:lnTo>
                      <a:pt x="89" y="121"/>
                    </a:lnTo>
                    <a:lnTo>
                      <a:pt x="83" y="118"/>
                    </a:lnTo>
                    <a:lnTo>
                      <a:pt x="77" y="116"/>
                    </a:lnTo>
                    <a:lnTo>
                      <a:pt x="71" y="114"/>
                    </a:lnTo>
                    <a:lnTo>
                      <a:pt x="64" y="114"/>
                    </a:lnTo>
                    <a:lnTo>
                      <a:pt x="63" y="106"/>
                    </a:lnTo>
                    <a:lnTo>
                      <a:pt x="63" y="98"/>
                    </a:lnTo>
                    <a:lnTo>
                      <a:pt x="63" y="91"/>
                    </a:lnTo>
                    <a:lnTo>
                      <a:pt x="64" y="83"/>
                    </a:lnTo>
                    <a:lnTo>
                      <a:pt x="74" y="93"/>
                    </a:lnTo>
                    <a:lnTo>
                      <a:pt x="92" y="0"/>
                    </a:lnTo>
                    <a:lnTo>
                      <a:pt x="76" y="17"/>
                    </a:lnTo>
                    <a:lnTo>
                      <a:pt x="28" y="80"/>
                    </a:lnTo>
                    <a:lnTo>
                      <a:pt x="51" y="73"/>
                    </a:lnTo>
                    <a:lnTo>
                      <a:pt x="47" y="83"/>
                    </a:lnTo>
                    <a:lnTo>
                      <a:pt x="43" y="95"/>
                    </a:lnTo>
                    <a:lnTo>
                      <a:pt x="42" y="106"/>
                    </a:lnTo>
                    <a:lnTo>
                      <a:pt x="41" y="118"/>
                    </a:lnTo>
                    <a:lnTo>
                      <a:pt x="32" y="123"/>
                    </a:lnTo>
                    <a:lnTo>
                      <a:pt x="25" y="128"/>
                    </a:lnTo>
                    <a:lnTo>
                      <a:pt x="17" y="134"/>
                    </a:lnTo>
                    <a:lnTo>
                      <a:pt x="11" y="143"/>
                    </a:lnTo>
                    <a:lnTo>
                      <a:pt x="6" y="152"/>
                    </a:lnTo>
                    <a:lnTo>
                      <a:pt x="2" y="162"/>
                    </a:lnTo>
                    <a:lnTo>
                      <a:pt x="0" y="173"/>
                    </a:lnTo>
                    <a:lnTo>
                      <a:pt x="0" y="184"/>
                    </a:lnTo>
                    <a:lnTo>
                      <a:pt x="2" y="193"/>
                    </a:lnTo>
                    <a:lnTo>
                      <a:pt x="6" y="203"/>
                    </a:lnTo>
                    <a:lnTo>
                      <a:pt x="11" y="212"/>
                    </a:lnTo>
                    <a:lnTo>
                      <a:pt x="16" y="219"/>
                    </a:lnTo>
                    <a:lnTo>
                      <a:pt x="33" y="202"/>
                    </a:lnTo>
                    <a:lnTo>
                      <a:pt x="28" y="185"/>
                    </a:lnTo>
                    <a:lnTo>
                      <a:pt x="25" y="174"/>
                    </a:lnTo>
                    <a:lnTo>
                      <a:pt x="25" y="163"/>
                    </a:lnTo>
                    <a:lnTo>
                      <a:pt x="30" y="151"/>
                    </a:lnTo>
                    <a:lnTo>
                      <a:pt x="32" y="146"/>
                    </a:lnTo>
                    <a:lnTo>
                      <a:pt x="35" y="141"/>
                    </a:lnTo>
                    <a:lnTo>
                      <a:pt x="37" y="137"/>
                    </a:lnTo>
                    <a:lnTo>
                      <a:pt x="41" y="134"/>
                    </a:lnTo>
                    <a:lnTo>
                      <a:pt x="42" y="146"/>
                    </a:lnTo>
                    <a:lnTo>
                      <a:pt x="46" y="158"/>
                    </a:lnTo>
                    <a:lnTo>
                      <a:pt x="48" y="172"/>
                    </a:lnTo>
                    <a:lnTo>
                      <a:pt x="52" y="183"/>
                    </a:lnTo>
                    <a:lnTo>
                      <a:pt x="74" y="159"/>
                    </a:lnTo>
                    <a:lnTo>
                      <a:pt x="74" y="156"/>
                    </a:lnTo>
                    <a:lnTo>
                      <a:pt x="72" y="151"/>
                    </a:lnTo>
                    <a:lnTo>
                      <a:pt x="71" y="146"/>
                    </a:lnTo>
                    <a:lnTo>
                      <a:pt x="69" y="142"/>
                    </a:lnTo>
                    <a:lnTo>
                      <a:pt x="78" y="149"/>
                    </a:lnTo>
                    <a:lnTo>
                      <a:pt x="88" y="159"/>
                    </a:lnTo>
                    <a:lnTo>
                      <a:pt x="97" y="173"/>
                    </a:lnTo>
                    <a:lnTo>
                      <a:pt x="105" y="189"/>
                    </a:lnTo>
                    <a:lnTo>
                      <a:pt x="110" y="202"/>
                    </a:lnTo>
                    <a:lnTo>
                      <a:pt x="114" y="213"/>
                    </a:lnTo>
                    <a:lnTo>
                      <a:pt x="115" y="225"/>
                    </a:lnTo>
                    <a:lnTo>
                      <a:pt x="118" y="238"/>
                    </a:lnTo>
                    <a:lnTo>
                      <a:pt x="110" y="228"/>
                    </a:lnTo>
                    <a:lnTo>
                      <a:pt x="104" y="218"/>
                    </a:lnTo>
                    <a:lnTo>
                      <a:pt x="98" y="208"/>
                    </a:lnTo>
                    <a:lnTo>
                      <a:pt x="93" y="198"/>
                    </a:lnTo>
                    <a:lnTo>
                      <a:pt x="87" y="189"/>
                    </a:lnTo>
                    <a:lnTo>
                      <a:pt x="83" y="179"/>
                    </a:lnTo>
                    <a:lnTo>
                      <a:pt x="78" y="169"/>
                    </a:lnTo>
                    <a:lnTo>
                      <a:pt x="74" y="159"/>
                    </a:lnTo>
                    <a:lnTo>
                      <a:pt x="52" y="183"/>
                    </a:lnTo>
                    <a:lnTo>
                      <a:pt x="56" y="193"/>
                    </a:lnTo>
                    <a:lnTo>
                      <a:pt x="61" y="203"/>
                    </a:lnTo>
                    <a:lnTo>
                      <a:pt x="66" y="214"/>
                    </a:lnTo>
                    <a:lnTo>
                      <a:pt x="71" y="224"/>
                    </a:lnTo>
                    <a:lnTo>
                      <a:pt x="64" y="222"/>
                    </a:lnTo>
                    <a:lnTo>
                      <a:pt x="57" y="218"/>
                    </a:lnTo>
                    <a:lnTo>
                      <a:pt x="48" y="213"/>
                    </a:lnTo>
                    <a:lnTo>
                      <a:pt x="38" y="205"/>
                    </a:lnTo>
                    <a:lnTo>
                      <a:pt x="37" y="204"/>
                    </a:lnTo>
                    <a:lnTo>
                      <a:pt x="36" y="203"/>
                    </a:lnTo>
                    <a:lnTo>
                      <a:pt x="35" y="203"/>
                    </a:lnTo>
                    <a:lnTo>
                      <a:pt x="33" y="202"/>
                    </a:lnTo>
                    <a:lnTo>
                      <a:pt x="16" y="219"/>
                    </a:lnTo>
                    <a:lnTo>
                      <a:pt x="23" y="227"/>
                    </a:lnTo>
                    <a:lnTo>
                      <a:pt x="33" y="233"/>
                    </a:lnTo>
                    <a:lnTo>
                      <a:pt x="42" y="238"/>
                    </a:lnTo>
                    <a:lnTo>
                      <a:pt x="52" y="243"/>
                    </a:lnTo>
                    <a:lnTo>
                      <a:pt x="62" y="247"/>
                    </a:lnTo>
                    <a:lnTo>
                      <a:pt x="71" y="249"/>
                    </a:lnTo>
                    <a:lnTo>
                      <a:pt x="81" y="252"/>
                    </a:lnTo>
                    <a:lnTo>
                      <a:pt x="88" y="253"/>
                    </a:lnTo>
                    <a:lnTo>
                      <a:pt x="96" y="263"/>
                    </a:lnTo>
                    <a:lnTo>
                      <a:pt x="103" y="271"/>
                    </a:lnTo>
                    <a:lnTo>
                      <a:pt x="110" y="281"/>
                    </a:lnTo>
                    <a:lnTo>
                      <a:pt x="119" y="291"/>
                    </a:lnTo>
                    <a:lnTo>
                      <a:pt x="120" y="314"/>
                    </a:lnTo>
                    <a:lnTo>
                      <a:pt x="124" y="336"/>
                    </a:lnTo>
                    <a:lnTo>
                      <a:pt x="132" y="359"/>
                    </a:lnTo>
                    <a:lnTo>
                      <a:pt x="143" y="381"/>
                    </a:lnTo>
                    <a:lnTo>
                      <a:pt x="158" y="402"/>
                    </a:lnTo>
                    <a:lnTo>
                      <a:pt x="174" y="418"/>
                    </a:lnTo>
                    <a:lnTo>
                      <a:pt x="189" y="428"/>
                    </a:lnTo>
                    <a:lnTo>
                      <a:pt x="204" y="435"/>
                    </a:lnTo>
                    <a:lnTo>
                      <a:pt x="219" y="438"/>
                    </a:lnTo>
                    <a:lnTo>
                      <a:pt x="233" y="438"/>
                    </a:lnTo>
                    <a:lnTo>
                      <a:pt x="246" y="437"/>
                    </a:lnTo>
                    <a:lnTo>
                      <a:pt x="259" y="436"/>
                    </a:lnTo>
                    <a:lnTo>
                      <a:pt x="274" y="430"/>
                    </a:lnTo>
                    <a:lnTo>
                      <a:pt x="285" y="418"/>
                    </a:lnTo>
                    <a:lnTo>
                      <a:pt x="291" y="405"/>
                    </a:lnTo>
                    <a:lnTo>
                      <a:pt x="295" y="392"/>
                    </a:lnTo>
                    <a:lnTo>
                      <a:pt x="303" y="394"/>
                    </a:lnTo>
                    <a:lnTo>
                      <a:pt x="313" y="394"/>
                    </a:lnTo>
                    <a:lnTo>
                      <a:pt x="322" y="394"/>
                    </a:lnTo>
                    <a:lnTo>
                      <a:pt x="330" y="394"/>
                    </a:lnTo>
                    <a:lnTo>
                      <a:pt x="338" y="392"/>
                    </a:lnTo>
                    <a:lnTo>
                      <a:pt x="346" y="390"/>
                    </a:lnTo>
                    <a:lnTo>
                      <a:pt x="353" y="387"/>
                    </a:lnTo>
                    <a:lnTo>
                      <a:pt x="361" y="385"/>
                    </a:lnTo>
                    <a:lnTo>
                      <a:pt x="357" y="401"/>
                    </a:lnTo>
                    <a:lnTo>
                      <a:pt x="417" y="354"/>
                    </a:lnTo>
                    <a:lnTo>
                      <a:pt x="433" y="336"/>
                    </a:lnTo>
                    <a:lnTo>
                      <a:pt x="342" y="356"/>
                    </a:lnTo>
                    <a:close/>
                  </a:path>
                </a:pathLst>
              </a:custGeom>
              <a:solidFill>
                <a:schemeClr val="tx1"/>
              </a:solidFill>
              <a:ln w="9525">
                <a:noFill/>
                <a:round/>
                <a:headEnd/>
                <a:tailEnd/>
              </a:ln>
            </p:spPr>
            <p:txBody>
              <a:bodyPr/>
              <a:lstStyle/>
              <a:p>
                <a:endParaRPr lang="en-US"/>
              </a:p>
            </p:txBody>
          </p:sp>
          <p:sp>
            <p:nvSpPr>
              <p:cNvPr id="37146" name="Freeform 214"/>
              <p:cNvSpPr>
                <a:spLocks noChangeAspect="1"/>
              </p:cNvSpPr>
              <p:nvPr/>
            </p:nvSpPr>
            <p:spPr bwMode="auto">
              <a:xfrm>
                <a:off x="2584" y="1242"/>
                <a:ext cx="294" cy="73"/>
              </a:xfrm>
              <a:custGeom>
                <a:avLst/>
                <a:gdLst>
                  <a:gd name="T0" fmla="*/ 3 w 433"/>
                  <a:gd name="T1" fmla="*/ 0 h 437"/>
                  <a:gd name="T2" fmla="*/ 3 w 433"/>
                  <a:gd name="T3" fmla="*/ 0 h 437"/>
                  <a:gd name="T4" fmla="*/ 2 w 433"/>
                  <a:gd name="T5" fmla="*/ 0 h 437"/>
                  <a:gd name="T6" fmla="*/ 2 w 433"/>
                  <a:gd name="T7" fmla="*/ 0 h 437"/>
                  <a:gd name="T8" fmla="*/ 2 w 433"/>
                  <a:gd name="T9" fmla="*/ 0 h 437"/>
                  <a:gd name="T10" fmla="*/ 2 w 433"/>
                  <a:gd name="T11" fmla="*/ 0 h 437"/>
                  <a:gd name="T12" fmla="*/ 2 w 433"/>
                  <a:gd name="T13" fmla="*/ 0 h 437"/>
                  <a:gd name="T14" fmla="*/ 2 w 433"/>
                  <a:gd name="T15" fmla="*/ 0 h 437"/>
                  <a:gd name="T16" fmla="*/ 2 w 433"/>
                  <a:gd name="T17" fmla="*/ 0 h 437"/>
                  <a:gd name="T18" fmla="*/ 1 w 433"/>
                  <a:gd name="T19" fmla="*/ 0 h 437"/>
                  <a:gd name="T20" fmla="*/ 1 w 433"/>
                  <a:gd name="T21" fmla="*/ 0 h 437"/>
                  <a:gd name="T22" fmla="*/ 1 w 433"/>
                  <a:gd name="T23" fmla="*/ 0 h 437"/>
                  <a:gd name="T24" fmla="*/ 1 w 433"/>
                  <a:gd name="T25" fmla="*/ 0 h 437"/>
                  <a:gd name="T26" fmla="*/ 2 w 433"/>
                  <a:gd name="T27" fmla="*/ 0 h 437"/>
                  <a:gd name="T28" fmla="*/ 2 w 433"/>
                  <a:gd name="T29" fmla="*/ 0 h 437"/>
                  <a:gd name="T30" fmla="*/ 2 w 433"/>
                  <a:gd name="T31" fmla="*/ 0 h 437"/>
                  <a:gd name="T32" fmla="*/ 1 w 433"/>
                  <a:gd name="T33" fmla="*/ 0 h 437"/>
                  <a:gd name="T34" fmla="*/ 1 w 433"/>
                  <a:gd name="T35" fmla="*/ 0 h 437"/>
                  <a:gd name="T36" fmla="*/ 1 w 433"/>
                  <a:gd name="T37" fmla="*/ 0 h 437"/>
                  <a:gd name="T38" fmla="*/ 1 w 433"/>
                  <a:gd name="T39" fmla="*/ 0 h 437"/>
                  <a:gd name="T40" fmla="*/ 1 w 433"/>
                  <a:gd name="T41" fmla="*/ 0 h 437"/>
                  <a:gd name="T42" fmla="*/ 1 w 433"/>
                  <a:gd name="T43" fmla="*/ 0 h 437"/>
                  <a:gd name="T44" fmla="*/ 1 w 433"/>
                  <a:gd name="T45" fmla="*/ 0 h 437"/>
                  <a:gd name="T46" fmla="*/ 1 w 433"/>
                  <a:gd name="T47" fmla="*/ 0 h 437"/>
                  <a:gd name="T48" fmla="*/ 1 w 433"/>
                  <a:gd name="T49" fmla="*/ 0 h 437"/>
                  <a:gd name="T50" fmla="*/ 1 w 433"/>
                  <a:gd name="T51" fmla="*/ 0 h 437"/>
                  <a:gd name="T52" fmla="*/ 1 w 433"/>
                  <a:gd name="T53" fmla="*/ 0 h 437"/>
                  <a:gd name="T54" fmla="*/ 1 w 433"/>
                  <a:gd name="T55" fmla="*/ 0 h 437"/>
                  <a:gd name="T56" fmla="*/ 1 w 433"/>
                  <a:gd name="T57" fmla="*/ 0 h 437"/>
                  <a:gd name="T58" fmla="*/ 1 w 433"/>
                  <a:gd name="T59" fmla="*/ 0 h 437"/>
                  <a:gd name="T60" fmla="*/ 1 w 433"/>
                  <a:gd name="T61" fmla="*/ 0 h 437"/>
                  <a:gd name="T62" fmla="*/ 1 w 433"/>
                  <a:gd name="T63" fmla="*/ 0 h 437"/>
                  <a:gd name="T64" fmla="*/ 1 w 433"/>
                  <a:gd name="T65" fmla="*/ 0 h 437"/>
                  <a:gd name="T66" fmla="*/ 1 w 433"/>
                  <a:gd name="T67" fmla="*/ 0 h 437"/>
                  <a:gd name="T68" fmla="*/ 1 w 433"/>
                  <a:gd name="T69" fmla="*/ 0 h 437"/>
                  <a:gd name="T70" fmla="*/ 1 w 433"/>
                  <a:gd name="T71" fmla="*/ 0 h 437"/>
                  <a:gd name="T72" fmla="*/ 1 w 433"/>
                  <a:gd name="T73" fmla="*/ 0 h 437"/>
                  <a:gd name="T74" fmla="*/ 1 w 433"/>
                  <a:gd name="T75" fmla="*/ 0 h 437"/>
                  <a:gd name="T76" fmla="*/ 1 w 433"/>
                  <a:gd name="T77" fmla="*/ 0 h 437"/>
                  <a:gd name="T78" fmla="*/ 1 w 433"/>
                  <a:gd name="T79" fmla="*/ 0 h 437"/>
                  <a:gd name="T80" fmla="*/ 1 w 433"/>
                  <a:gd name="T81" fmla="*/ 0 h 437"/>
                  <a:gd name="T82" fmla="*/ 1 w 433"/>
                  <a:gd name="T83" fmla="*/ 0 h 437"/>
                  <a:gd name="T84" fmla="*/ 1 w 433"/>
                  <a:gd name="T85" fmla="*/ 0 h 437"/>
                  <a:gd name="T86" fmla="*/ 1 w 433"/>
                  <a:gd name="T87" fmla="*/ 0 h 437"/>
                  <a:gd name="T88" fmla="*/ 1 w 433"/>
                  <a:gd name="T89" fmla="*/ 0 h 437"/>
                  <a:gd name="T90" fmla="*/ 1 w 433"/>
                  <a:gd name="T91" fmla="*/ 0 h 437"/>
                  <a:gd name="T92" fmla="*/ 1 w 433"/>
                  <a:gd name="T93" fmla="*/ 0 h 437"/>
                  <a:gd name="T94" fmla="*/ 1 w 433"/>
                  <a:gd name="T95" fmla="*/ 0 h 437"/>
                  <a:gd name="T96" fmla="*/ 1 w 433"/>
                  <a:gd name="T97" fmla="*/ 0 h 437"/>
                  <a:gd name="T98" fmla="*/ 1 w 433"/>
                  <a:gd name="T99" fmla="*/ 0 h 437"/>
                  <a:gd name="T100" fmla="*/ 1 w 433"/>
                  <a:gd name="T101" fmla="*/ 0 h 437"/>
                  <a:gd name="T102" fmla="*/ 1 w 433"/>
                  <a:gd name="T103" fmla="*/ 0 h 437"/>
                  <a:gd name="T104" fmla="*/ 1 w 433"/>
                  <a:gd name="T105" fmla="*/ 0 h 437"/>
                  <a:gd name="T106" fmla="*/ 1 w 433"/>
                  <a:gd name="T107" fmla="*/ 0 h 437"/>
                  <a:gd name="T108" fmla="*/ 2 w 433"/>
                  <a:gd name="T109" fmla="*/ 0 h 437"/>
                  <a:gd name="T110" fmla="*/ 2 w 433"/>
                  <a:gd name="T111" fmla="*/ 0 h 437"/>
                  <a:gd name="T112" fmla="*/ 3 w 433"/>
                  <a:gd name="T113" fmla="*/ 0 h 437"/>
                  <a:gd name="T114" fmla="*/ 3 w 433"/>
                  <a:gd name="T115" fmla="*/ 0 h 437"/>
                  <a:gd name="T116" fmla="*/ 3 w 433"/>
                  <a:gd name="T117" fmla="*/ 0 h 437"/>
                  <a:gd name="T118" fmla="*/ 3 w 433"/>
                  <a:gd name="T119" fmla="*/ 0 h 437"/>
                  <a:gd name="T120" fmla="*/ 3 w 433"/>
                  <a:gd name="T121" fmla="*/ 0 h 437"/>
                  <a:gd name="T122" fmla="*/ 4 w 433"/>
                  <a:gd name="T123" fmla="*/ 0 h 4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3"/>
                  <a:gd name="T187" fmla="*/ 0 h 437"/>
                  <a:gd name="T188" fmla="*/ 433 w 433"/>
                  <a:gd name="T189" fmla="*/ 437 h 4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3" h="437">
                    <a:moveTo>
                      <a:pt x="342" y="355"/>
                    </a:moveTo>
                    <a:lnTo>
                      <a:pt x="356" y="368"/>
                    </a:lnTo>
                    <a:lnTo>
                      <a:pt x="345" y="370"/>
                    </a:lnTo>
                    <a:lnTo>
                      <a:pt x="332" y="370"/>
                    </a:lnTo>
                    <a:lnTo>
                      <a:pt x="320" y="368"/>
                    </a:lnTo>
                    <a:lnTo>
                      <a:pt x="307" y="366"/>
                    </a:lnTo>
                    <a:lnTo>
                      <a:pt x="294" y="363"/>
                    </a:lnTo>
                    <a:lnTo>
                      <a:pt x="280" y="360"/>
                    </a:lnTo>
                    <a:lnTo>
                      <a:pt x="266" y="355"/>
                    </a:lnTo>
                    <a:lnTo>
                      <a:pt x="252" y="348"/>
                    </a:lnTo>
                    <a:lnTo>
                      <a:pt x="230" y="372"/>
                    </a:lnTo>
                    <a:lnTo>
                      <a:pt x="236" y="375"/>
                    </a:lnTo>
                    <a:lnTo>
                      <a:pt x="243" y="377"/>
                    </a:lnTo>
                    <a:lnTo>
                      <a:pt x="249" y="380"/>
                    </a:lnTo>
                    <a:lnTo>
                      <a:pt x="255" y="382"/>
                    </a:lnTo>
                    <a:lnTo>
                      <a:pt x="261" y="383"/>
                    </a:lnTo>
                    <a:lnTo>
                      <a:pt x="267" y="386"/>
                    </a:lnTo>
                    <a:lnTo>
                      <a:pt x="274" y="387"/>
                    </a:lnTo>
                    <a:lnTo>
                      <a:pt x="280" y="388"/>
                    </a:lnTo>
                    <a:lnTo>
                      <a:pt x="279" y="393"/>
                    </a:lnTo>
                    <a:lnTo>
                      <a:pt x="276" y="400"/>
                    </a:lnTo>
                    <a:lnTo>
                      <a:pt x="272" y="405"/>
                    </a:lnTo>
                    <a:lnTo>
                      <a:pt x="266" y="408"/>
                    </a:lnTo>
                    <a:lnTo>
                      <a:pt x="257" y="411"/>
                    </a:lnTo>
                    <a:lnTo>
                      <a:pt x="245" y="412"/>
                    </a:lnTo>
                    <a:lnTo>
                      <a:pt x="230" y="412"/>
                    </a:lnTo>
                    <a:lnTo>
                      <a:pt x="211" y="408"/>
                    </a:lnTo>
                    <a:lnTo>
                      <a:pt x="199" y="405"/>
                    </a:lnTo>
                    <a:lnTo>
                      <a:pt x="189" y="397"/>
                    </a:lnTo>
                    <a:lnTo>
                      <a:pt x="180" y="388"/>
                    </a:lnTo>
                    <a:lnTo>
                      <a:pt x="172" y="377"/>
                    </a:lnTo>
                    <a:lnTo>
                      <a:pt x="164" y="365"/>
                    </a:lnTo>
                    <a:lnTo>
                      <a:pt x="158" y="350"/>
                    </a:lnTo>
                    <a:lnTo>
                      <a:pt x="153" y="335"/>
                    </a:lnTo>
                    <a:lnTo>
                      <a:pt x="148" y="317"/>
                    </a:lnTo>
                    <a:lnTo>
                      <a:pt x="158" y="325"/>
                    </a:lnTo>
                    <a:lnTo>
                      <a:pt x="168" y="334"/>
                    </a:lnTo>
                    <a:lnTo>
                      <a:pt x="178" y="341"/>
                    </a:lnTo>
                    <a:lnTo>
                      <a:pt x="189" y="348"/>
                    </a:lnTo>
                    <a:lnTo>
                      <a:pt x="200" y="355"/>
                    </a:lnTo>
                    <a:lnTo>
                      <a:pt x="210" y="361"/>
                    </a:lnTo>
                    <a:lnTo>
                      <a:pt x="220" y="367"/>
                    </a:lnTo>
                    <a:lnTo>
                      <a:pt x="230" y="372"/>
                    </a:lnTo>
                    <a:lnTo>
                      <a:pt x="252" y="348"/>
                    </a:lnTo>
                    <a:lnTo>
                      <a:pt x="243" y="344"/>
                    </a:lnTo>
                    <a:lnTo>
                      <a:pt x="233" y="337"/>
                    </a:lnTo>
                    <a:lnTo>
                      <a:pt x="221" y="331"/>
                    </a:lnTo>
                    <a:lnTo>
                      <a:pt x="211" y="325"/>
                    </a:lnTo>
                    <a:lnTo>
                      <a:pt x="200" y="317"/>
                    </a:lnTo>
                    <a:lnTo>
                      <a:pt x="189" y="310"/>
                    </a:lnTo>
                    <a:lnTo>
                      <a:pt x="179" y="301"/>
                    </a:lnTo>
                    <a:lnTo>
                      <a:pt x="169" y="294"/>
                    </a:lnTo>
                    <a:lnTo>
                      <a:pt x="209" y="253"/>
                    </a:lnTo>
                    <a:lnTo>
                      <a:pt x="188" y="231"/>
                    </a:lnTo>
                    <a:lnTo>
                      <a:pt x="148" y="273"/>
                    </a:lnTo>
                    <a:lnTo>
                      <a:pt x="144" y="269"/>
                    </a:lnTo>
                    <a:lnTo>
                      <a:pt x="142" y="266"/>
                    </a:lnTo>
                    <a:lnTo>
                      <a:pt x="139" y="263"/>
                    </a:lnTo>
                    <a:lnTo>
                      <a:pt x="137" y="260"/>
                    </a:lnTo>
                    <a:lnTo>
                      <a:pt x="130" y="224"/>
                    </a:lnTo>
                    <a:lnTo>
                      <a:pt x="124" y="190"/>
                    </a:lnTo>
                    <a:lnTo>
                      <a:pt x="118" y="163"/>
                    </a:lnTo>
                    <a:lnTo>
                      <a:pt x="109" y="140"/>
                    </a:lnTo>
                    <a:lnTo>
                      <a:pt x="106" y="134"/>
                    </a:lnTo>
                    <a:lnTo>
                      <a:pt x="101" y="128"/>
                    </a:lnTo>
                    <a:lnTo>
                      <a:pt x="96" y="123"/>
                    </a:lnTo>
                    <a:lnTo>
                      <a:pt x="89" y="119"/>
                    </a:lnTo>
                    <a:lnTo>
                      <a:pt x="83" y="117"/>
                    </a:lnTo>
                    <a:lnTo>
                      <a:pt x="77" y="114"/>
                    </a:lnTo>
                    <a:lnTo>
                      <a:pt x="71" y="113"/>
                    </a:lnTo>
                    <a:lnTo>
                      <a:pt x="64" y="113"/>
                    </a:lnTo>
                    <a:lnTo>
                      <a:pt x="63" y="104"/>
                    </a:lnTo>
                    <a:lnTo>
                      <a:pt x="63" y="97"/>
                    </a:lnTo>
                    <a:lnTo>
                      <a:pt x="63" y="89"/>
                    </a:lnTo>
                    <a:lnTo>
                      <a:pt x="64" y="82"/>
                    </a:lnTo>
                    <a:lnTo>
                      <a:pt x="74" y="92"/>
                    </a:lnTo>
                    <a:lnTo>
                      <a:pt x="92" y="0"/>
                    </a:lnTo>
                    <a:lnTo>
                      <a:pt x="76" y="17"/>
                    </a:lnTo>
                    <a:lnTo>
                      <a:pt x="28" y="78"/>
                    </a:lnTo>
                    <a:lnTo>
                      <a:pt x="51" y="72"/>
                    </a:lnTo>
                    <a:lnTo>
                      <a:pt x="47" y="82"/>
                    </a:lnTo>
                    <a:lnTo>
                      <a:pt x="43" y="93"/>
                    </a:lnTo>
                    <a:lnTo>
                      <a:pt x="42" y="104"/>
                    </a:lnTo>
                    <a:lnTo>
                      <a:pt x="41" y="117"/>
                    </a:lnTo>
                    <a:lnTo>
                      <a:pt x="32" y="122"/>
                    </a:lnTo>
                    <a:lnTo>
                      <a:pt x="25" y="127"/>
                    </a:lnTo>
                    <a:lnTo>
                      <a:pt x="17" y="134"/>
                    </a:lnTo>
                    <a:lnTo>
                      <a:pt x="11" y="142"/>
                    </a:lnTo>
                    <a:lnTo>
                      <a:pt x="6" y="150"/>
                    </a:lnTo>
                    <a:lnTo>
                      <a:pt x="2" y="160"/>
                    </a:lnTo>
                    <a:lnTo>
                      <a:pt x="0" y="172"/>
                    </a:lnTo>
                    <a:lnTo>
                      <a:pt x="0" y="183"/>
                    </a:lnTo>
                    <a:lnTo>
                      <a:pt x="2" y="192"/>
                    </a:lnTo>
                    <a:lnTo>
                      <a:pt x="6" y="201"/>
                    </a:lnTo>
                    <a:lnTo>
                      <a:pt x="11" y="211"/>
                    </a:lnTo>
                    <a:lnTo>
                      <a:pt x="16" y="219"/>
                    </a:lnTo>
                    <a:lnTo>
                      <a:pt x="33" y="200"/>
                    </a:lnTo>
                    <a:lnTo>
                      <a:pt x="28" y="184"/>
                    </a:lnTo>
                    <a:lnTo>
                      <a:pt x="25" y="173"/>
                    </a:lnTo>
                    <a:lnTo>
                      <a:pt x="25" y="163"/>
                    </a:lnTo>
                    <a:lnTo>
                      <a:pt x="30" y="150"/>
                    </a:lnTo>
                    <a:lnTo>
                      <a:pt x="32" y="145"/>
                    </a:lnTo>
                    <a:lnTo>
                      <a:pt x="35" y="140"/>
                    </a:lnTo>
                    <a:lnTo>
                      <a:pt x="37" y="137"/>
                    </a:lnTo>
                    <a:lnTo>
                      <a:pt x="41" y="134"/>
                    </a:lnTo>
                    <a:lnTo>
                      <a:pt x="42" y="145"/>
                    </a:lnTo>
                    <a:lnTo>
                      <a:pt x="46" y="158"/>
                    </a:lnTo>
                    <a:lnTo>
                      <a:pt x="48" y="170"/>
                    </a:lnTo>
                    <a:lnTo>
                      <a:pt x="52" y="182"/>
                    </a:lnTo>
                    <a:lnTo>
                      <a:pt x="76" y="158"/>
                    </a:lnTo>
                    <a:lnTo>
                      <a:pt x="74" y="154"/>
                    </a:lnTo>
                    <a:lnTo>
                      <a:pt x="73" y="149"/>
                    </a:lnTo>
                    <a:lnTo>
                      <a:pt x="71" y="144"/>
                    </a:lnTo>
                    <a:lnTo>
                      <a:pt x="69" y="140"/>
                    </a:lnTo>
                    <a:lnTo>
                      <a:pt x="79" y="148"/>
                    </a:lnTo>
                    <a:lnTo>
                      <a:pt x="88" y="158"/>
                    </a:lnTo>
                    <a:lnTo>
                      <a:pt x="98" y="172"/>
                    </a:lnTo>
                    <a:lnTo>
                      <a:pt x="106" y="188"/>
                    </a:lnTo>
                    <a:lnTo>
                      <a:pt x="111" y="200"/>
                    </a:lnTo>
                    <a:lnTo>
                      <a:pt x="114" y="211"/>
                    </a:lnTo>
                    <a:lnTo>
                      <a:pt x="116" y="224"/>
                    </a:lnTo>
                    <a:lnTo>
                      <a:pt x="118" y="236"/>
                    </a:lnTo>
                    <a:lnTo>
                      <a:pt x="111" y="226"/>
                    </a:lnTo>
                    <a:lnTo>
                      <a:pt x="104" y="218"/>
                    </a:lnTo>
                    <a:lnTo>
                      <a:pt x="98" y="208"/>
                    </a:lnTo>
                    <a:lnTo>
                      <a:pt x="93" y="198"/>
                    </a:lnTo>
                    <a:lnTo>
                      <a:pt x="88" y="188"/>
                    </a:lnTo>
                    <a:lnTo>
                      <a:pt x="83" y="178"/>
                    </a:lnTo>
                    <a:lnTo>
                      <a:pt x="79" y="168"/>
                    </a:lnTo>
                    <a:lnTo>
                      <a:pt x="76" y="158"/>
                    </a:lnTo>
                    <a:lnTo>
                      <a:pt x="52" y="182"/>
                    </a:lnTo>
                    <a:lnTo>
                      <a:pt x="56" y="192"/>
                    </a:lnTo>
                    <a:lnTo>
                      <a:pt x="61" y="201"/>
                    </a:lnTo>
                    <a:lnTo>
                      <a:pt x="66" y="213"/>
                    </a:lnTo>
                    <a:lnTo>
                      <a:pt x="71" y="223"/>
                    </a:lnTo>
                    <a:lnTo>
                      <a:pt x="64" y="220"/>
                    </a:lnTo>
                    <a:lnTo>
                      <a:pt x="57" y="216"/>
                    </a:lnTo>
                    <a:lnTo>
                      <a:pt x="48" y="211"/>
                    </a:lnTo>
                    <a:lnTo>
                      <a:pt x="38" y="204"/>
                    </a:lnTo>
                    <a:lnTo>
                      <a:pt x="37" y="203"/>
                    </a:lnTo>
                    <a:lnTo>
                      <a:pt x="36" y="201"/>
                    </a:lnTo>
                    <a:lnTo>
                      <a:pt x="35" y="201"/>
                    </a:lnTo>
                    <a:lnTo>
                      <a:pt x="33" y="200"/>
                    </a:lnTo>
                    <a:lnTo>
                      <a:pt x="16" y="219"/>
                    </a:lnTo>
                    <a:lnTo>
                      <a:pt x="23" y="226"/>
                    </a:lnTo>
                    <a:lnTo>
                      <a:pt x="33" y="231"/>
                    </a:lnTo>
                    <a:lnTo>
                      <a:pt x="42" y="236"/>
                    </a:lnTo>
                    <a:lnTo>
                      <a:pt x="52" y="241"/>
                    </a:lnTo>
                    <a:lnTo>
                      <a:pt x="62" y="245"/>
                    </a:lnTo>
                    <a:lnTo>
                      <a:pt x="71" y="248"/>
                    </a:lnTo>
                    <a:lnTo>
                      <a:pt x="81" y="250"/>
                    </a:lnTo>
                    <a:lnTo>
                      <a:pt x="88" y="251"/>
                    </a:lnTo>
                    <a:lnTo>
                      <a:pt x="96" y="261"/>
                    </a:lnTo>
                    <a:lnTo>
                      <a:pt x="103" y="270"/>
                    </a:lnTo>
                    <a:lnTo>
                      <a:pt x="111" y="280"/>
                    </a:lnTo>
                    <a:lnTo>
                      <a:pt x="119" y="290"/>
                    </a:lnTo>
                    <a:lnTo>
                      <a:pt x="120" y="312"/>
                    </a:lnTo>
                    <a:lnTo>
                      <a:pt x="124" y="335"/>
                    </a:lnTo>
                    <a:lnTo>
                      <a:pt x="132" y="357"/>
                    </a:lnTo>
                    <a:lnTo>
                      <a:pt x="143" y="380"/>
                    </a:lnTo>
                    <a:lnTo>
                      <a:pt x="158" y="401"/>
                    </a:lnTo>
                    <a:lnTo>
                      <a:pt x="174" y="417"/>
                    </a:lnTo>
                    <a:lnTo>
                      <a:pt x="189" y="427"/>
                    </a:lnTo>
                    <a:lnTo>
                      <a:pt x="204" y="433"/>
                    </a:lnTo>
                    <a:lnTo>
                      <a:pt x="219" y="437"/>
                    </a:lnTo>
                    <a:lnTo>
                      <a:pt x="233" y="437"/>
                    </a:lnTo>
                    <a:lnTo>
                      <a:pt x="246" y="436"/>
                    </a:lnTo>
                    <a:lnTo>
                      <a:pt x="259" y="434"/>
                    </a:lnTo>
                    <a:lnTo>
                      <a:pt x="267" y="432"/>
                    </a:lnTo>
                    <a:lnTo>
                      <a:pt x="274" y="428"/>
                    </a:lnTo>
                    <a:lnTo>
                      <a:pt x="280" y="423"/>
                    </a:lnTo>
                    <a:lnTo>
                      <a:pt x="285" y="417"/>
                    </a:lnTo>
                    <a:lnTo>
                      <a:pt x="289" y="411"/>
                    </a:lnTo>
                    <a:lnTo>
                      <a:pt x="292" y="403"/>
                    </a:lnTo>
                    <a:lnTo>
                      <a:pt x="295" y="397"/>
                    </a:lnTo>
                    <a:lnTo>
                      <a:pt x="296" y="391"/>
                    </a:lnTo>
                    <a:lnTo>
                      <a:pt x="305" y="392"/>
                    </a:lnTo>
                    <a:lnTo>
                      <a:pt x="313" y="392"/>
                    </a:lnTo>
                    <a:lnTo>
                      <a:pt x="322" y="392"/>
                    </a:lnTo>
                    <a:lnTo>
                      <a:pt x="331" y="392"/>
                    </a:lnTo>
                    <a:lnTo>
                      <a:pt x="338" y="391"/>
                    </a:lnTo>
                    <a:lnTo>
                      <a:pt x="346" y="390"/>
                    </a:lnTo>
                    <a:lnTo>
                      <a:pt x="353" y="387"/>
                    </a:lnTo>
                    <a:lnTo>
                      <a:pt x="361" y="385"/>
                    </a:lnTo>
                    <a:lnTo>
                      <a:pt x="357" y="401"/>
                    </a:lnTo>
                    <a:lnTo>
                      <a:pt x="417" y="352"/>
                    </a:lnTo>
                    <a:lnTo>
                      <a:pt x="433" y="335"/>
                    </a:lnTo>
                    <a:lnTo>
                      <a:pt x="342" y="355"/>
                    </a:lnTo>
                    <a:close/>
                  </a:path>
                </a:pathLst>
              </a:custGeom>
              <a:solidFill>
                <a:srgbClr val="FFFFFF"/>
              </a:solidFill>
              <a:ln w="9525">
                <a:noFill/>
                <a:round/>
                <a:headEnd/>
                <a:tailEnd/>
              </a:ln>
            </p:spPr>
            <p:txBody>
              <a:bodyPr/>
              <a:lstStyle/>
              <a:p>
                <a:endParaRPr lang="en-US"/>
              </a:p>
            </p:txBody>
          </p:sp>
          <p:sp>
            <p:nvSpPr>
              <p:cNvPr id="37147" name="Freeform 215"/>
              <p:cNvSpPr>
                <a:spLocks noChangeAspect="1"/>
              </p:cNvSpPr>
              <p:nvPr/>
            </p:nvSpPr>
            <p:spPr bwMode="auto">
              <a:xfrm>
                <a:off x="2590" y="1242"/>
                <a:ext cx="295" cy="74"/>
              </a:xfrm>
              <a:custGeom>
                <a:avLst/>
                <a:gdLst>
                  <a:gd name="T0" fmla="*/ 3 w 435"/>
                  <a:gd name="T1" fmla="*/ 0 h 438"/>
                  <a:gd name="T2" fmla="*/ 3 w 435"/>
                  <a:gd name="T3" fmla="*/ 0 h 438"/>
                  <a:gd name="T4" fmla="*/ 2 w 435"/>
                  <a:gd name="T5" fmla="*/ 0 h 438"/>
                  <a:gd name="T6" fmla="*/ 2 w 435"/>
                  <a:gd name="T7" fmla="*/ 0 h 438"/>
                  <a:gd name="T8" fmla="*/ 2 w 435"/>
                  <a:gd name="T9" fmla="*/ 0 h 438"/>
                  <a:gd name="T10" fmla="*/ 2 w 435"/>
                  <a:gd name="T11" fmla="*/ 0 h 438"/>
                  <a:gd name="T12" fmla="*/ 2 w 435"/>
                  <a:gd name="T13" fmla="*/ 0 h 438"/>
                  <a:gd name="T14" fmla="*/ 2 w 435"/>
                  <a:gd name="T15" fmla="*/ 0 h 438"/>
                  <a:gd name="T16" fmla="*/ 2 w 435"/>
                  <a:gd name="T17" fmla="*/ 0 h 438"/>
                  <a:gd name="T18" fmla="*/ 1 w 435"/>
                  <a:gd name="T19" fmla="*/ 0 h 438"/>
                  <a:gd name="T20" fmla="*/ 1 w 435"/>
                  <a:gd name="T21" fmla="*/ 0 h 438"/>
                  <a:gd name="T22" fmla="*/ 1 w 435"/>
                  <a:gd name="T23" fmla="*/ 0 h 438"/>
                  <a:gd name="T24" fmla="*/ 1 w 435"/>
                  <a:gd name="T25" fmla="*/ 0 h 438"/>
                  <a:gd name="T26" fmla="*/ 2 w 435"/>
                  <a:gd name="T27" fmla="*/ 0 h 438"/>
                  <a:gd name="T28" fmla="*/ 2 w 435"/>
                  <a:gd name="T29" fmla="*/ 0 h 438"/>
                  <a:gd name="T30" fmla="*/ 2 w 435"/>
                  <a:gd name="T31" fmla="*/ 0 h 438"/>
                  <a:gd name="T32" fmla="*/ 1 w 435"/>
                  <a:gd name="T33" fmla="*/ 0 h 438"/>
                  <a:gd name="T34" fmla="*/ 1 w 435"/>
                  <a:gd name="T35" fmla="*/ 0 h 438"/>
                  <a:gd name="T36" fmla="*/ 1 w 435"/>
                  <a:gd name="T37" fmla="*/ 0 h 438"/>
                  <a:gd name="T38" fmla="*/ 1 w 435"/>
                  <a:gd name="T39" fmla="*/ 0 h 438"/>
                  <a:gd name="T40" fmla="*/ 1 w 435"/>
                  <a:gd name="T41" fmla="*/ 0 h 438"/>
                  <a:gd name="T42" fmla="*/ 1 w 435"/>
                  <a:gd name="T43" fmla="*/ 0 h 438"/>
                  <a:gd name="T44" fmla="*/ 1 w 435"/>
                  <a:gd name="T45" fmla="*/ 0 h 438"/>
                  <a:gd name="T46" fmla="*/ 1 w 435"/>
                  <a:gd name="T47" fmla="*/ 0 h 438"/>
                  <a:gd name="T48" fmla="*/ 1 w 435"/>
                  <a:gd name="T49" fmla="*/ 0 h 438"/>
                  <a:gd name="T50" fmla="*/ 1 w 435"/>
                  <a:gd name="T51" fmla="*/ 0 h 438"/>
                  <a:gd name="T52" fmla="*/ 1 w 435"/>
                  <a:gd name="T53" fmla="*/ 0 h 438"/>
                  <a:gd name="T54" fmla="*/ 1 w 435"/>
                  <a:gd name="T55" fmla="*/ 0 h 438"/>
                  <a:gd name="T56" fmla="*/ 1 w 435"/>
                  <a:gd name="T57" fmla="*/ 0 h 438"/>
                  <a:gd name="T58" fmla="*/ 1 w 435"/>
                  <a:gd name="T59" fmla="*/ 0 h 438"/>
                  <a:gd name="T60" fmla="*/ 1 w 435"/>
                  <a:gd name="T61" fmla="*/ 0 h 438"/>
                  <a:gd name="T62" fmla="*/ 1 w 435"/>
                  <a:gd name="T63" fmla="*/ 0 h 438"/>
                  <a:gd name="T64" fmla="*/ 1 w 435"/>
                  <a:gd name="T65" fmla="*/ 0 h 438"/>
                  <a:gd name="T66" fmla="*/ 1 w 435"/>
                  <a:gd name="T67" fmla="*/ 0 h 438"/>
                  <a:gd name="T68" fmla="*/ 1 w 435"/>
                  <a:gd name="T69" fmla="*/ 0 h 438"/>
                  <a:gd name="T70" fmla="*/ 1 w 435"/>
                  <a:gd name="T71" fmla="*/ 0 h 438"/>
                  <a:gd name="T72" fmla="*/ 1 w 435"/>
                  <a:gd name="T73" fmla="*/ 0 h 438"/>
                  <a:gd name="T74" fmla="*/ 1 w 435"/>
                  <a:gd name="T75" fmla="*/ 0 h 438"/>
                  <a:gd name="T76" fmla="*/ 1 w 435"/>
                  <a:gd name="T77" fmla="*/ 0 h 438"/>
                  <a:gd name="T78" fmla="*/ 1 w 435"/>
                  <a:gd name="T79" fmla="*/ 0 h 438"/>
                  <a:gd name="T80" fmla="*/ 1 w 435"/>
                  <a:gd name="T81" fmla="*/ 0 h 438"/>
                  <a:gd name="T82" fmla="*/ 1 w 435"/>
                  <a:gd name="T83" fmla="*/ 0 h 438"/>
                  <a:gd name="T84" fmla="*/ 1 w 435"/>
                  <a:gd name="T85" fmla="*/ 0 h 438"/>
                  <a:gd name="T86" fmla="*/ 1 w 435"/>
                  <a:gd name="T87" fmla="*/ 0 h 438"/>
                  <a:gd name="T88" fmla="*/ 1 w 435"/>
                  <a:gd name="T89" fmla="*/ 0 h 438"/>
                  <a:gd name="T90" fmla="*/ 1 w 435"/>
                  <a:gd name="T91" fmla="*/ 0 h 438"/>
                  <a:gd name="T92" fmla="*/ 1 w 435"/>
                  <a:gd name="T93" fmla="*/ 0 h 438"/>
                  <a:gd name="T94" fmla="*/ 1 w 435"/>
                  <a:gd name="T95" fmla="*/ 0 h 438"/>
                  <a:gd name="T96" fmla="*/ 1 w 435"/>
                  <a:gd name="T97" fmla="*/ 0 h 438"/>
                  <a:gd name="T98" fmla="*/ 1 w 435"/>
                  <a:gd name="T99" fmla="*/ 0 h 438"/>
                  <a:gd name="T100" fmla="*/ 1 w 435"/>
                  <a:gd name="T101" fmla="*/ 0 h 438"/>
                  <a:gd name="T102" fmla="*/ 1 w 435"/>
                  <a:gd name="T103" fmla="*/ 0 h 438"/>
                  <a:gd name="T104" fmla="*/ 1 w 435"/>
                  <a:gd name="T105" fmla="*/ 0 h 438"/>
                  <a:gd name="T106" fmla="*/ 1 w 435"/>
                  <a:gd name="T107" fmla="*/ 0 h 438"/>
                  <a:gd name="T108" fmla="*/ 2 w 435"/>
                  <a:gd name="T109" fmla="*/ 0 h 438"/>
                  <a:gd name="T110" fmla="*/ 2 w 435"/>
                  <a:gd name="T111" fmla="*/ 0 h 438"/>
                  <a:gd name="T112" fmla="*/ 3 w 435"/>
                  <a:gd name="T113" fmla="*/ 0 h 438"/>
                  <a:gd name="T114" fmla="*/ 3 w 435"/>
                  <a:gd name="T115" fmla="*/ 0 h 438"/>
                  <a:gd name="T116" fmla="*/ 3 w 435"/>
                  <a:gd name="T117" fmla="*/ 0 h 438"/>
                  <a:gd name="T118" fmla="*/ 3 w 435"/>
                  <a:gd name="T119" fmla="*/ 0 h 438"/>
                  <a:gd name="T120" fmla="*/ 4 w 435"/>
                  <a:gd name="T121" fmla="*/ 0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5"/>
                  <a:gd name="T184" fmla="*/ 0 h 438"/>
                  <a:gd name="T185" fmla="*/ 435 w 435"/>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5" h="438">
                    <a:moveTo>
                      <a:pt x="343" y="356"/>
                    </a:moveTo>
                    <a:lnTo>
                      <a:pt x="357" y="370"/>
                    </a:lnTo>
                    <a:lnTo>
                      <a:pt x="345" y="371"/>
                    </a:lnTo>
                    <a:lnTo>
                      <a:pt x="333" y="371"/>
                    </a:lnTo>
                    <a:lnTo>
                      <a:pt x="320" y="370"/>
                    </a:lnTo>
                    <a:lnTo>
                      <a:pt x="308" y="367"/>
                    </a:lnTo>
                    <a:lnTo>
                      <a:pt x="294" y="365"/>
                    </a:lnTo>
                    <a:lnTo>
                      <a:pt x="282" y="360"/>
                    </a:lnTo>
                    <a:lnTo>
                      <a:pt x="268" y="356"/>
                    </a:lnTo>
                    <a:lnTo>
                      <a:pt x="254" y="350"/>
                    </a:lnTo>
                    <a:lnTo>
                      <a:pt x="232" y="374"/>
                    </a:lnTo>
                    <a:lnTo>
                      <a:pt x="238" y="376"/>
                    </a:lnTo>
                    <a:lnTo>
                      <a:pt x="244" y="379"/>
                    </a:lnTo>
                    <a:lnTo>
                      <a:pt x="251" y="381"/>
                    </a:lnTo>
                    <a:lnTo>
                      <a:pt x="257" y="384"/>
                    </a:lnTo>
                    <a:lnTo>
                      <a:pt x="262" y="385"/>
                    </a:lnTo>
                    <a:lnTo>
                      <a:pt x="268" y="387"/>
                    </a:lnTo>
                    <a:lnTo>
                      <a:pt x="274" y="389"/>
                    </a:lnTo>
                    <a:lnTo>
                      <a:pt x="281" y="390"/>
                    </a:lnTo>
                    <a:lnTo>
                      <a:pt x="279" y="395"/>
                    </a:lnTo>
                    <a:lnTo>
                      <a:pt x="277" y="400"/>
                    </a:lnTo>
                    <a:lnTo>
                      <a:pt x="273" y="405"/>
                    </a:lnTo>
                    <a:lnTo>
                      <a:pt x="267" y="409"/>
                    </a:lnTo>
                    <a:lnTo>
                      <a:pt x="258" y="412"/>
                    </a:lnTo>
                    <a:lnTo>
                      <a:pt x="247" y="414"/>
                    </a:lnTo>
                    <a:lnTo>
                      <a:pt x="232" y="412"/>
                    </a:lnTo>
                    <a:lnTo>
                      <a:pt x="213" y="410"/>
                    </a:lnTo>
                    <a:lnTo>
                      <a:pt x="201" y="406"/>
                    </a:lnTo>
                    <a:lnTo>
                      <a:pt x="191" y="399"/>
                    </a:lnTo>
                    <a:lnTo>
                      <a:pt x="181" y="390"/>
                    </a:lnTo>
                    <a:lnTo>
                      <a:pt x="174" y="379"/>
                    </a:lnTo>
                    <a:lnTo>
                      <a:pt x="166" y="366"/>
                    </a:lnTo>
                    <a:lnTo>
                      <a:pt x="160" y="351"/>
                    </a:lnTo>
                    <a:lnTo>
                      <a:pt x="155" y="336"/>
                    </a:lnTo>
                    <a:lnTo>
                      <a:pt x="150" y="319"/>
                    </a:lnTo>
                    <a:lnTo>
                      <a:pt x="159" y="326"/>
                    </a:lnTo>
                    <a:lnTo>
                      <a:pt x="169" y="335"/>
                    </a:lnTo>
                    <a:lnTo>
                      <a:pt x="180" y="343"/>
                    </a:lnTo>
                    <a:lnTo>
                      <a:pt x="190" y="350"/>
                    </a:lnTo>
                    <a:lnTo>
                      <a:pt x="201" y="356"/>
                    </a:lnTo>
                    <a:lnTo>
                      <a:pt x="212" y="362"/>
                    </a:lnTo>
                    <a:lnTo>
                      <a:pt x="222" y="369"/>
                    </a:lnTo>
                    <a:lnTo>
                      <a:pt x="232" y="374"/>
                    </a:lnTo>
                    <a:lnTo>
                      <a:pt x="254" y="350"/>
                    </a:lnTo>
                    <a:lnTo>
                      <a:pt x="244" y="345"/>
                    </a:lnTo>
                    <a:lnTo>
                      <a:pt x="233" y="339"/>
                    </a:lnTo>
                    <a:lnTo>
                      <a:pt x="223" y="333"/>
                    </a:lnTo>
                    <a:lnTo>
                      <a:pt x="212" y="325"/>
                    </a:lnTo>
                    <a:lnTo>
                      <a:pt x="201" y="319"/>
                    </a:lnTo>
                    <a:lnTo>
                      <a:pt x="190" y="310"/>
                    </a:lnTo>
                    <a:lnTo>
                      <a:pt x="180" y="303"/>
                    </a:lnTo>
                    <a:lnTo>
                      <a:pt x="170" y="294"/>
                    </a:lnTo>
                    <a:lnTo>
                      <a:pt x="211" y="253"/>
                    </a:lnTo>
                    <a:lnTo>
                      <a:pt x="188" y="232"/>
                    </a:lnTo>
                    <a:lnTo>
                      <a:pt x="149" y="273"/>
                    </a:lnTo>
                    <a:lnTo>
                      <a:pt x="146" y="270"/>
                    </a:lnTo>
                    <a:lnTo>
                      <a:pt x="144" y="267"/>
                    </a:lnTo>
                    <a:lnTo>
                      <a:pt x="140" y="264"/>
                    </a:lnTo>
                    <a:lnTo>
                      <a:pt x="137" y="262"/>
                    </a:lnTo>
                    <a:lnTo>
                      <a:pt x="131" y="225"/>
                    </a:lnTo>
                    <a:lnTo>
                      <a:pt x="126" y="192"/>
                    </a:lnTo>
                    <a:lnTo>
                      <a:pt x="119" y="164"/>
                    </a:lnTo>
                    <a:lnTo>
                      <a:pt x="110" y="142"/>
                    </a:lnTo>
                    <a:lnTo>
                      <a:pt x="106" y="136"/>
                    </a:lnTo>
                    <a:lnTo>
                      <a:pt x="101" y="129"/>
                    </a:lnTo>
                    <a:lnTo>
                      <a:pt x="96" y="124"/>
                    </a:lnTo>
                    <a:lnTo>
                      <a:pt x="90" y="121"/>
                    </a:lnTo>
                    <a:lnTo>
                      <a:pt x="84" y="118"/>
                    </a:lnTo>
                    <a:lnTo>
                      <a:pt x="78" y="116"/>
                    </a:lnTo>
                    <a:lnTo>
                      <a:pt x="71" y="115"/>
                    </a:lnTo>
                    <a:lnTo>
                      <a:pt x="65" y="115"/>
                    </a:lnTo>
                    <a:lnTo>
                      <a:pt x="64" y="106"/>
                    </a:lnTo>
                    <a:lnTo>
                      <a:pt x="64" y="98"/>
                    </a:lnTo>
                    <a:lnTo>
                      <a:pt x="64" y="91"/>
                    </a:lnTo>
                    <a:lnTo>
                      <a:pt x="65" y="83"/>
                    </a:lnTo>
                    <a:lnTo>
                      <a:pt x="75" y="93"/>
                    </a:lnTo>
                    <a:lnTo>
                      <a:pt x="94" y="0"/>
                    </a:lnTo>
                    <a:lnTo>
                      <a:pt x="76" y="17"/>
                    </a:lnTo>
                    <a:lnTo>
                      <a:pt x="30" y="80"/>
                    </a:lnTo>
                    <a:lnTo>
                      <a:pt x="51" y="73"/>
                    </a:lnTo>
                    <a:lnTo>
                      <a:pt x="48" y="83"/>
                    </a:lnTo>
                    <a:lnTo>
                      <a:pt x="45" y="95"/>
                    </a:lnTo>
                    <a:lnTo>
                      <a:pt x="43" y="106"/>
                    </a:lnTo>
                    <a:lnTo>
                      <a:pt x="42" y="118"/>
                    </a:lnTo>
                    <a:lnTo>
                      <a:pt x="33" y="123"/>
                    </a:lnTo>
                    <a:lnTo>
                      <a:pt x="25" y="128"/>
                    </a:lnTo>
                    <a:lnTo>
                      <a:pt x="18" y="134"/>
                    </a:lnTo>
                    <a:lnTo>
                      <a:pt x="12" y="143"/>
                    </a:lnTo>
                    <a:lnTo>
                      <a:pt x="7" y="152"/>
                    </a:lnTo>
                    <a:lnTo>
                      <a:pt x="3" y="162"/>
                    </a:lnTo>
                    <a:lnTo>
                      <a:pt x="0" y="173"/>
                    </a:lnTo>
                    <a:lnTo>
                      <a:pt x="0" y="184"/>
                    </a:lnTo>
                    <a:lnTo>
                      <a:pt x="3" y="193"/>
                    </a:lnTo>
                    <a:lnTo>
                      <a:pt x="7" y="203"/>
                    </a:lnTo>
                    <a:lnTo>
                      <a:pt x="12" y="213"/>
                    </a:lnTo>
                    <a:lnTo>
                      <a:pt x="17" y="220"/>
                    </a:lnTo>
                    <a:lnTo>
                      <a:pt x="35" y="202"/>
                    </a:lnTo>
                    <a:lnTo>
                      <a:pt x="29" y="186"/>
                    </a:lnTo>
                    <a:lnTo>
                      <a:pt x="25" y="174"/>
                    </a:lnTo>
                    <a:lnTo>
                      <a:pt x="25" y="163"/>
                    </a:lnTo>
                    <a:lnTo>
                      <a:pt x="30" y="151"/>
                    </a:lnTo>
                    <a:lnTo>
                      <a:pt x="34" y="146"/>
                    </a:lnTo>
                    <a:lnTo>
                      <a:pt x="37" y="141"/>
                    </a:lnTo>
                    <a:lnTo>
                      <a:pt x="39" y="137"/>
                    </a:lnTo>
                    <a:lnTo>
                      <a:pt x="43" y="136"/>
                    </a:lnTo>
                    <a:lnTo>
                      <a:pt x="44" y="147"/>
                    </a:lnTo>
                    <a:lnTo>
                      <a:pt x="46" y="159"/>
                    </a:lnTo>
                    <a:lnTo>
                      <a:pt x="50" y="172"/>
                    </a:lnTo>
                    <a:lnTo>
                      <a:pt x="54" y="183"/>
                    </a:lnTo>
                    <a:lnTo>
                      <a:pt x="76" y="159"/>
                    </a:lnTo>
                    <a:lnTo>
                      <a:pt x="75" y="156"/>
                    </a:lnTo>
                    <a:lnTo>
                      <a:pt x="74" y="151"/>
                    </a:lnTo>
                    <a:lnTo>
                      <a:pt x="71" y="146"/>
                    </a:lnTo>
                    <a:lnTo>
                      <a:pt x="70" y="142"/>
                    </a:lnTo>
                    <a:lnTo>
                      <a:pt x="80" y="149"/>
                    </a:lnTo>
                    <a:lnTo>
                      <a:pt x="89" y="159"/>
                    </a:lnTo>
                    <a:lnTo>
                      <a:pt x="99" y="173"/>
                    </a:lnTo>
                    <a:lnTo>
                      <a:pt x="106" y="189"/>
                    </a:lnTo>
                    <a:lnTo>
                      <a:pt x="111" y="202"/>
                    </a:lnTo>
                    <a:lnTo>
                      <a:pt x="115" y="213"/>
                    </a:lnTo>
                    <a:lnTo>
                      <a:pt x="117" y="225"/>
                    </a:lnTo>
                    <a:lnTo>
                      <a:pt x="119" y="238"/>
                    </a:lnTo>
                    <a:lnTo>
                      <a:pt x="112" y="228"/>
                    </a:lnTo>
                    <a:lnTo>
                      <a:pt x="105" y="218"/>
                    </a:lnTo>
                    <a:lnTo>
                      <a:pt x="99" y="208"/>
                    </a:lnTo>
                    <a:lnTo>
                      <a:pt x="94" y="198"/>
                    </a:lnTo>
                    <a:lnTo>
                      <a:pt x="89" y="189"/>
                    </a:lnTo>
                    <a:lnTo>
                      <a:pt x="84" y="179"/>
                    </a:lnTo>
                    <a:lnTo>
                      <a:pt x="80" y="169"/>
                    </a:lnTo>
                    <a:lnTo>
                      <a:pt x="76" y="159"/>
                    </a:lnTo>
                    <a:lnTo>
                      <a:pt x="54" y="183"/>
                    </a:lnTo>
                    <a:lnTo>
                      <a:pt x="58" y="193"/>
                    </a:lnTo>
                    <a:lnTo>
                      <a:pt x="61" y="203"/>
                    </a:lnTo>
                    <a:lnTo>
                      <a:pt x="66" y="214"/>
                    </a:lnTo>
                    <a:lnTo>
                      <a:pt x="73" y="224"/>
                    </a:lnTo>
                    <a:lnTo>
                      <a:pt x="66" y="222"/>
                    </a:lnTo>
                    <a:lnTo>
                      <a:pt x="59" y="218"/>
                    </a:lnTo>
                    <a:lnTo>
                      <a:pt x="50" y="213"/>
                    </a:lnTo>
                    <a:lnTo>
                      <a:pt x="40" y="205"/>
                    </a:lnTo>
                    <a:lnTo>
                      <a:pt x="39" y="204"/>
                    </a:lnTo>
                    <a:lnTo>
                      <a:pt x="38" y="203"/>
                    </a:lnTo>
                    <a:lnTo>
                      <a:pt x="37" y="203"/>
                    </a:lnTo>
                    <a:lnTo>
                      <a:pt x="35" y="202"/>
                    </a:lnTo>
                    <a:lnTo>
                      <a:pt x="17" y="220"/>
                    </a:lnTo>
                    <a:lnTo>
                      <a:pt x="24" y="228"/>
                    </a:lnTo>
                    <a:lnTo>
                      <a:pt x="34" y="233"/>
                    </a:lnTo>
                    <a:lnTo>
                      <a:pt x="43" y="238"/>
                    </a:lnTo>
                    <a:lnTo>
                      <a:pt x="53" y="243"/>
                    </a:lnTo>
                    <a:lnTo>
                      <a:pt x="63" y="247"/>
                    </a:lnTo>
                    <a:lnTo>
                      <a:pt x="73" y="249"/>
                    </a:lnTo>
                    <a:lnTo>
                      <a:pt x="81" y="252"/>
                    </a:lnTo>
                    <a:lnTo>
                      <a:pt x="90" y="253"/>
                    </a:lnTo>
                    <a:lnTo>
                      <a:pt x="96" y="263"/>
                    </a:lnTo>
                    <a:lnTo>
                      <a:pt x="104" y="272"/>
                    </a:lnTo>
                    <a:lnTo>
                      <a:pt x="112" y="281"/>
                    </a:lnTo>
                    <a:lnTo>
                      <a:pt x="121" y="291"/>
                    </a:lnTo>
                    <a:lnTo>
                      <a:pt x="122" y="314"/>
                    </a:lnTo>
                    <a:lnTo>
                      <a:pt x="126" y="336"/>
                    </a:lnTo>
                    <a:lnTo>
                      <a:pt x="132" y="359"/>
                    </a:lnTo>
                    <a:lnTo>
                      <a:pt x="144" y="381"/>
                    </a:lnTo>
                    <a:lnTo>
                      <a:pt x="159" y="402"/>
                    </a:lnTo>
                    <a:lnTo>
                      <a:pt x="175" y="419"/>
                    </a:lnTo>
                    <a:lnTo>
                      <a:pt x="190" y="428"/>
                    </a:lnTo>
                    <a:lnTo>
                      <a:pt x="205" y="435"/>
                    </a:lnTo>
                    <a:lnTo>
                      <a:pt x="220" y="438"/>
                    </a:lnTo>
                    <a:lnTo>
                      <a:pt x="235" y="438"/>
                    </a:lnTo>
                    <a:lnTo>
                      <a:pt x="248" y="437"/>
                    </a:lnTo>
                    <a:lnTo>
                      <a:pt x="261" y="436"/>
                    </a:lnTo>
                    <a:lnTo>
                      <a:pt x="276" y="430"/>
                    </a:lnTo>
                    <a:lnTo>
                      <a:pt x="287" y="419"/>
                    </a:lnTo>
                    <a:lnTo>
                      <a:pt x="293" y="405"/>
                    </a:lnTo>
                    <a:lnTo>
                      <a:pt x="297" y="392"/>
                    </a:lnTo>
                    <a:lnTo>
                      <a:pt x="305" y="394"/>
                    </a:lnTo>
                    <a:lnTo>
                      <a:pt x="315" y="394"/>
                    </a:lnTo>
                    <a:lnTo>
                      <a:pt x="324" y="394"/>
                    </a:lnTo>
                    <a:lnTo>
                      <a:pt x="332" y="394"/>
                    </a:lnTo>
                    <a:lnTo>
                      <a:pt x="340" y="392"/>
                    </a:lnTo>
                    <a:lnTo>
                      <a:pt x="348" y="390"/>
                    </a:lnTo>
                    <a:lnTo>
                      <a:pt x="355" y="387"/>
                    </a:lnTo>
                    <a:lnTo>
                      <a:pt x="363" y="385"/>
                    </a:lnTo>
                    <a:lnTo>
                      <a:pt x="358" y="401"/>
                    </a:lnTo>
                    <a:lnTo>
                      <a:pt x="418" y="354"/>
                    </a:lnTo>
                    <a:lnTo>
                      <a:pt x="435" y="336"/>
                    </a:lnTo>
                    <a:lnTo>
                      <a:pt x="343" y="356"/>
                    </a:lnTo>
                    <a:close/>
                  </a:path>
                </a:pathLst>
              </a:custGeom>
              <a:solidFill>
                <a:srgbClr val="FFFF00"/>
              </a:solidFill>
              <a:ln w="9525">
                <a:solidFill>
                  <a:srgbClr val="FFFF00"/>
                </a:solidFill>
                <a:round/>
                <a:headEnd/>
                <a:tailEnd/>
              </a:ln>
            </p:spPr>
            <p:txBody>
              <a:bodyPr/>
              <a:lstStyle/>
              <a:p>
                <a:endParaRPr lang="en-US"/>
              </a:p>
            </p:txBody>
          </p:sp>
          <p:sp>
            <p:nvSpPr>
              <p:cNvPr id="37148" name="Freeform 216"/>
              <p:cNvSpPr>
                <a:spLocks noChangeAspect="1"/>
              </p:cNvSpPr>
              <p:nvPr/>
            </p:nvSpPr>
            <p:spPr bwMode="auto">
              <a:xfrm>
                <a:off x="3018" y="1194"/>
                <a:ext cx="108" cy="28"/>
              </a:xfrm>
              <a:custGeom>
                <a:avLst/>
                <a:gdLst>
                  <a:gd name="T0" fmla="*/ 1 w 160"/>
                  <a:gd name="T1" fmla="*/ 0 h 169"/>
                  <a:gd name="T2" fmla="*/ 1 w 160"/>
                  <a:gd name="T3" fmla="*/ 0 h 169"/>
                  <a:gd name="T4" fmla="*/ 1 w 160"/>
                  <a:gd name="T5" fmla="*/ 0 h 169"/>
                  <a:gd name="T6" fmla="*/ 1 w 160"/>
                  <a:gd name="T7" fmla="*/ 0 h 169"/>
                  <a:gd name="T8" fmla="*/ 1 w 160"/>
                  <a:gd name="T9" fmla="*/ 0 h 169"/>
                  <a:gd name="T10" fmla="*/ 1 w 160"/>
                  <a:gd name="T11" fmla="*/ 0 h 169"/>
                  <a:gd name="T12" fmla="*/ 1 w 160"/>
                  <a:gd name="T13" fmla="*/ 0 h 169"/>
                  <a:gd name="T14" fmla="*/ 1 w 160"/>
                  <a:gd name="T15" fmla="*/ 0 h 169"/>
                  <a:gd name="T16" fmla="*/ 1 w 160"/>
                  <a:gd name="T17" fmla="*/ 0 h 169"/>
                  <a:gd name="T18" fmla="*/ 1 w 160"/>
                  <a:gd name="T19" fmla="*/ 0 h 169"/>
                  <a:gd name="T20" fmla="*/ 1 w 160"/>
                  <a:gd name="T21" fmla="*/ 0 h 169"/>
                  <a:gd name="T22" fmla="*/ 1 w 160"/>
                  <a:gd name="T23" fmla="*/ 0 h 169"/>
                  <a:gd name="T24" fmla="*/ 1 w 160"/>
                  <a:gd name="T25" fmla="*/ 0 h 169"/>
                  <a:gd name="T26" fmla="*/ 1 w 160"/>
                  <a:gd name="T27" fmla="*/ 0 h 169"/>
                  <a:gd name="T28" fmla="*/ 1 w 160"/>
                  <a:gd name="T29" fmla="*/ 0 h 169"/>
                  <a:gd name="T30" fmla="*/ 1 w 160"/>
                  <a:gd name="T31" fmla="*/ 0 h 169"/>
                  <a:gd name="T32" fmla="*/ 1 w 160"/>
                  <a:gd name="T33" fmla="*/ 0 h 169"/>
                  <a:gd name="T34" fmla="*/ 1 w 160"/>
                  <a:gd name="T35" fmla="*/ 0 h 169"/>
                  <a:gd name="T36" fmla="*/ 1 w 160"/>
                  <a:gd name="T37" fmla="*/ 0 h 169"/>
                  <a:gd name="T38" fmla="*/ 1 w 160"/>
                  <a:gd name="T39" fmla="*/ 0 h 169"/>
                  <a:gd name="T40" fmla="*/ 1 w 160"/>
                  <a:gd name="T41" fmla="*/ 0 h 169"/>
                  <a:gd name="T42" fmla="*/ 1 w 160"/>
                  <a:gd name="T43" fmla="*/ 0 h 169"/>
                  <a:gd name="T44" fmla="*/ 1 w 160"/>
                  <a:gd name="T45" fmla="*/ 0 h 169"/>
                  <a:gd name="T46" fmla="*/ 1 w 160"/>
                  <a:gd name="T47" fmla="*/ 0 h 169"/>
                  <a:gd name="T48" fmla="*/ 1 w 160"/>
                  <a:gd name="T49" fmla="*/ 0 h 169"/>
                  <a:gd name="T50" fmla="*/ 1 w 160"/>
                  <a:gd name="T51" fmla="*/ 0 h 169"/>
                  <a:gd name="T52" fmla="*/ 1 w 160"/>
                  <a:gd name="T53" fmla="*/ 0 h 169"/>
                  <a:gd name="T54" fmla="*/ 1 w 160"/>
                  <a:gd name="T55" fmla="*/ 0 h 169"/>
                  <a:gd name="T56" fmla="*/ 1 w 160"/>
                  <a:gd name="T57" fmla="*/ 0 h 169"/>
                  <a:gd name="T58" fmla="*/ 1 w 160"/>
                  <a:gd name="T59" fmla="*/ 0 h 169"/>
                  <a:gd name="T60" fmla="*/ 1 w 160"/>
                  <a:gd name="T61" fmla="*/ 0 h 169"/>
                  <a:gd name="T62" fmla="*/ 1 w 160"/>
                  <a:gd name="T63" fmla="*/ 0 h 169"/>
                  <a:gd name="T64" fmla="*/ 1 w 160"/>
                  <a:gd name="T65" fmla="*/ 0 h 169"/>
                  <a:gd name="T66" fmla="*/ 1 w 160"/>
                  <a:gd name="T67" fmla="*/ 0 h 169"/>
                  <a:gd name="T68" fmla="*/ 1 w 160"/>
                  <a:gd name="T69" fmla="*/ 0 h 169"/>
                  <a:gd name="T70" fmla="*/ 1 w 160"/>
                  <a:gd name="T71" fmla="*/ 0 h 169"/>
                  <a:gd name="T72" fmla="*/ 1 w 160"/>
                  <a:gd name="T73" fmla="*/ 0 h 169"/>
                  <a:gd name="T74" fmla="*/ 1 w 160"/>
                  <a:gd name="T75" fmla="*/ 0 h 169"/>
                  <a:gd name="T76" fmla="*/ 1 w 160"/>
                  <a:gd name="T77" fmla="*/ 0 h 169"/>
                  <a:gd name="T78" fmla="*/ 1 w 160"/>
                  <a:gd name="T79" fmla="*/ 0 h 169"/>
                  <a:gd name="T80" fmla="*/ 1 w 160"/>
                  <a:gd name="T81" fmla="*/ 0 h 169"/>
                  <a:gd name="T82" fmla="*/ 1 w 160"/>
                  <a:gd name="T83" fmla="*/ 0 h 169"/>
                  <a:gd name="T84" fmla="*/ 1 w 160"/>
                  <a:gd name="T85" fmla="*/ 0 h 169"/>
                  <a:gd name="T86" fmla="*/ 1 w 160"/>
                  <a:gd name="T87" fmla="*/ 0 h 169"/>
                  <a:gd name="T88" fmla="*/ 1 w 160"/>
                  <a:gd name="T89" fmla="*/ 0 h 169"/>
                  <a:gd name="T90" fmla="*/ 1 w 160"/>
                  <a:gd name="T91" fmla="*/ 0 h 169"/>
                  <a:gd name="T92" fmla="*/ 1 w 160"/>
                  <a:gd name="T93" fmla="*/ 0 h 169"/>
                  <a:gd name="T94" fmla="*/ 1 w 160"/>
                  <a:gd name="T95" fmla="*/ 0 h 169"/>
                  <a:gd name="T96" fmla="*/ 1 w 160"/>
                  <a:gd name="T97" fmla="*/ 0 h 169"/>
                  <a:gd name="T98" fmla="*/ 0 w 160"/>
                  <a:gd name="T99" fmla="*/ 0 h 169"/>
                  <a:gd name="T100" fmla="*/ 1 w 160"/>
                  <a:gd name="T101" fmla="*/ 0 h 169"/>
                  <a:gd name="T102" fmla="*/ 1 w 160"/>
                  <a:gd name="T103" fmla="*/ 0 h 169"/>
                  <a:gd name="T104" fmla="*/ 1 w 160"/>
                  <a:gd name="T105" fmla="*/ 0 h 169"/>
                  <a:gd name="T106" fmla="*/ 1 w 160"/>
                  <a:gd name="T107" fmla="*/ 0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169"/>
                  <a:gd name="T164" fmla="*/ 160 w 160"/>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169">
                    <a:moveTo>
                      <a:pt x="67" y="83"/>
                    </a:moveTo>
                    <a:lnTo>
                      <a:pt x="84" y="67"/>
                    </a:lnTo>
                    <a:lnTo>
                      <a:pt x="80" y="61"/>
                    </a:lnTo>
                    <a:lnTo>
                      <a:pt x="76" y="47"/>
                    </a:lnTo>
                    <a:lnTo>
                      <a:pt x="77" y="30"/>
                    </a:lnTo>
                    <a:lnTo>
                      <a:pt x="91" y="11"/>
                    </a:lnTo>
                    <a:lnTo>
                      <a:pt x="102" y="4"/>
                    </a:lnTo>
                    <a:lnTo>
                      <a:pt x="112" y="1"/>
                    </a:lnTo>
                    <a:lnTo>
                      <a:pt x="122" y="0"/>
                    </a:lnTo>
                    <a:lnTo>
                      <a:pt x="131" y="2"/>
                    </a:lnTo>
                    <a:lnTo>
                      <a:pt x="138" y="6"/>
                    </a:lnTo>
                    <a:lnTo>
                      <a:pt x="146" y="11"/>
                    </a:lnTo>
                    <a:lnTo>
                      <a:pt x="151" y="17"/>
                    </a:lnTo>
                    <a:lnTo>
                      <a:pt x="156" y="24"/>
                    </a:lnTo>
                    <a:lnTo>
                      <a:pt x="160" y="37"/>
                    </a:lnTo>
                    <a:lnTo>
                      <a:pt x="156" y="50"/>
                    </a:lnTo>
                    <a:lnTo>
                      <a:pt x="150" y="61"/>
                    </a:lnTo>
                    <a:lnTo>
                      <a:pt x="147" y="65"/>
                    </a:lnTo>
                    <a:lnTo>
                      <a:pt x="132" y="50"/>
                    </a:lnTo>
                    <a:lnTo>
                      <a:pt x="132" y="47"/>
                    </a:lnTo>
                    <a:lnTo>
                      <a:pt x="133" y="40"/>
                    </a:lnTo>
                    <a:lnTo>
                      <a:pt x="132" y="32"/>
                    </a:lnTo>
                    <a:lnTo>
                      <a:pt x="126" y="26"/>
                    </a:lnTo>
                    <a:lnTo>
                      <a:pt x="117" y="26"/>
                    </a:lnTo>
                    <a:lnTo>
                      <a:pt x="110" y="30"/>
                    </a:lnTo>
                    <a:lnTo>
                      <a:pt x="104" y="36"/>
                    </a:lnTo>
                    <a:lnTo>
                      <a:pt x="104" y="42"/>
                    </a:lnTo>
                    <a:lnTo>
                      <a:pt x="106" y="48"/>
                    </a:lnTo>
                    <a:lnTo>
                      <a:pt x="107" y="52"/>
                    </a:lnTo>
                    <a:lnTo>
                      <a:pt x="109" y="55"/>
                    </a:lnTo>
                    <a:lnTo>
                      <a:pt x="112" y="56"/>
                    </a:lnTo>
                    <a:lnTo>
                      <a:pt x="119" y="56"/>
                    </a:lnTo>
                    <a:lnTo>
                      <a:pt x="125" y="53"/>
                    </a:lnTo>
                    <a:lnTo>
                      <a:pt x="130" y="51"/>
                    </a:lnTo>
                    <a:lnTo>
                      <a:pt x="132" y="50"/>
                    </a:lnTo>
                    <a:lnTo>
                      <a:pt x="147" y="65"/>
                    </a:lnTo>
                    <a:lnTo>
                      <a:pt x="145" y="67"/>
                    </a:lnTo>
                    <a:lnTo>
                      <a:pt x="140" y="72"/>
                    </a:lnTo>
                    <a:lnTo>
                      <a:pt x="131" y="78"/>
                    </a:lnTo>
                    <a:lnTo>
                      <a:pt x="121" y="81"/>
                    </a:lnTo>
                    <a:lnTo>
                      <a:pt x="111" y="81"/>
                    </a:lnTo>
                    <a:lnTo>
                      <a:pt x="106" y="81"/>
                    </a:lnTo>
                    <a:lnTo>
                      <a:pt x="102" y="81"/>
                    </a:lnTo>
                    <a:lnTo>
                      <a:pt x="101" y="81"/>
                    </a:lnTo>
                    <a:lnTo>
                      <a:pt x="84" y="98"/>
                    </a:lnTo>
                    <a:lnTo>
                      <a:pt x="116" y="122"/>
                    </a:lnTo>
                    <a:lnTo>
                      <a:pt x="101" y="137"/>
                    </a:lnTo>
                    <a:lnTo>
                      <a:pt x="70" y="119"/>
                    </a:lnTo>
                    <a:lnTo>
                      <a:pt x="24" y="169"/>
                    </a:lnTo>
                    <a:lnTo>
                      <a:pt x="0" y="144"/>
                    </a:lnTo>
                    <a:lnTo>
                      <a:pt x="50" y="96"/>
                    </a:lnTo>
                    <a:lnTo>
                      <a:pt x="13" y="66"/>
                    </a:lnTo>
                    <a:lnTo>
                      <a:pt x="25" y="50"/>
                    </a:lnTo>
                    <a:lnTo>
                      <a:pt x="67" y="83"/>
                    </a:lnTo>
                    <a:close/>
                  </a:path>
                </a:pathLst>
              </a:custGeom>
              <a:solidFill>
                <a:srgbClr val="0C75E8"/>
              </a:solidFill>
              <a:ln w="9525">
                <a:noFill/>
                <a:round/>
                <a:headEnd/>
                <a:tailEnd/>
              </a:ln>
            </p:spPr>
            <p:txBody>
              <a:bodyPr/>
              <a:lstStyle/>
              <a:p>
                <a:endParaRPr lang="en-US"/>
              </a:p>
            </p:txBody>
          </p:sp>
          <p:sp>
            <p:nvSpPr>
              <p:cNvPr id="37149" name="Freeform 217"/>
              <p:cNvSpPr>
                <a:spLocks noChangeAspect="1"/>
              </p:cNvSpPr>
              <p:nvPr/>
            </p:nvSpPr>
            <p:spPr bwMode="auto">
              <a:xfrm>
                <a:off x="3010" y="1192"/>
                <a:ext cx="108" cy="28"/>
              </a:xfrm>
              <a:custGeom>
                <a:avLst/>
                <a:gdLst>
                  <a:gd name="T0" fmla="*/ 1 w 159"/>
                  <a:gd name="T1" fmla="*/ 0 h 169"/>
                  <a:gd name="T2" fmla="*/ 1 w 159"/>
                  <a:gd name="T3" fmla="*/ 0 h 169"/>
                  <a:gd name="T4" fmla="*/ 1 w 159"/>
                  <a:gd name="T5" fmla="*/ 0 h 169"/>
                  <a:gd name="T6" fmla="*/ 1 w 159"/>
                  <a:gd name="T7" fmla="*/ 0 h 169"/>
                  <a:gd name="T8" fmla="*/ 1 w 159"/>
                  <a:gd name="T9" fmla="*/ 0 h 169"/>
                  <a:gd name="T10" fmla="*/ 1 w 159"/>
                  <a:gd name="T11" fmla="*/ 0 h 169"/>
                  <a:gd name="T12" fmla="*/ 1 w 159"/>
                  <a:gd name="T13" fmla="*/ 0 h 169"/>
                  <a:gd name="T14" fmla="*/ 1 w 159"/>
                  <a:gd name="T15" fmla="*/ 0 h 169"/>
                  <a:gd name="T16" fmla="*/ 1 w 159"/>
                  <a:gd name="T17" fmla="*/ 0 h 169"/>
                  <a:gd name="T18" fmla="*/ 1 w 159"/>
                  <a:gd name="T19" fmla="*/ 0 h 169"/>
                  <a:gd name="T20" fmla="*/ 1 w 159"/>
                  <a:gd name="T21" fmla="*/ 0 h 169"/>
                  <a:gd name="T22" fmla="*/ 1 w 159"/>
                  <a:gd name="T23" fmla="*/ 0 h 169"/>
                  <a:gd name="T24" fmla="*/ 1 w 159"/>
                  <a:gd name="T25" fmla="*/ 0 h 169"/>
                  <a:gd name="T26" fmla="*/ 1 w 159"/>
                  <a:gd name="T27" fmla="*/ 0 h 169"/>
                  <a:gd name="T28" fmla="*/ 1 w 159"/>
                  <a:gd name="T29" fmla="*/ 0 h 169"/>
                  <a:gd name="T30" fmla="*/ 1 w 159"/>
                  <a:gd name="T31" fmla="*/ 0 h 169"/>
                  <a:gd name="T32" fmla="*/ 1 w 159"/>
                  <a:gd name="T33" fmla="*/ 0 h 169"/>
                  <a:gd name="T34" fmla="*/ 1 w 159"/>
                  <a:gd name="T35" fmla="*/ 0 h 169"/>
                  <a:gd name="T36" fmla="*/ 1 w 159"/>
                  <a:gd name="T37" fmla="*/ 0 h 169"/>
                  <a:gd name="T38" fmla="*/ 1 w 159"/>
                  <a:gd name="T39" fmla="*/ 0 h 169"/>
                  <a:gd name="T40" fmla="*/ 1 w 159"/>
                  <a:gd name="T41" fmla="*/ 0 h 169"/>
                  <a:gd name="T42" fmla="*/ 1 w 159"/>
                  <a:gd name="T43" fmla="*/ 0 h 169"/>
                  <a:gd name="T44" fmla="*/ 1 w 159"/>
                  <a:gd name="T45" fmla="*/ 0 h 169"/>
                  <a:gd name="T46" fmla="*/ 1 w 159"/>
                  <a:gd name="T47" fmla="*/ 0 h 169"/>
                  <a:gd name="T48" fmla="*/ 1 w 159"/>
                  <a:gd name="T49" fmla="*/ 0 h 169"/>
                  <a:gd name="T50" fmla="*/ 1 w 159"/>
                  <a:gd name="T51" fmla="*/ 0 h 169"/>
                  <a:gd name="T52" fmla="*/ 1 w 159"/>
                  <a:gd name="T53" fmla="*/ 0 h 169"/>
                  <a:gd name="T54" fmla="*/ 1 w 159"/>
                  <a:gd name="T55" fmla="*/ 0 h 169"/>
                  <a:gd name="T56" fmla="*/ 1 w 159"/>
                  <a:gd name="T57" fmla="*/ 0 h 169"/>
                  <a:gd name="T58" fmla="*/ 1 w 159"/>
                  <a:gd name="T59" fmla="*/ 0 h 169"/>
                  <a:gd name="T60" fmla="*/ 1 w 159"/>
                  <a:gd name="T61" fmla="*/ 0 h 169"/>
                  <a:gd name="T62" fmla="*/ 1 w 159"/>
                  <a:gd name="T63" fmla="*/ 0 h 169"/>
                  <a:gd name="T64" fmla="*/ 1 w 159"/>
                  <a:gd name="T65" fmla="*/ 0 h 169"/>
                  <a:gd name="T66" fmla="*/ 1 w 159"/>
                  <a:gd name="T67" fmla="*/ 0 h 169"/>
                  <a:gd name="T68" fmla="*/ 1 w 159"/>
                  <a:gd name="T69" fmla="*/ 0 h 169"/>
                  <a:gd name="T70" fmla="*/ 1 w 159"/>
                  <a:gd name="T71" fmla="*/ 0 h 169"/>
                  <a:gd name="T72" fmla="*/ 1 w 159"/>
                  <a:gd name="T73" fmla="*/ 0 h 169"/>
                  <a:gd name="T74" fmla="*/ 1 w 159"/>
                  <a:gd name="T75" fmla="*/ 0 h 169"/>
                  <a:gd name="T76" fmla="*/ 1 w 159"/>
                  <a:gd name="T77" fmla="*/ 0 h 169"/>
                  <a:gd name="T78" fmla="*/ 1 w 159"/>
                  <a:gd name="T79" fmla="*/ 0 h 169"/>
                  <a:gd name="T80" fmla="*/ 1 w 159"/>
                  <a:gd name="T81" fmla="*/ 0 h 169"/>
                  <a:gd name="T82" fmla="*/ 1 w 159"/>
                  <a:gd name="T83" fmla="*/ 0 h 169"/>
                  <a:gd name="T84" fmla="*/ 1 w 159"/>
                  <a:gd name="T85" fmla="*/ 0 h 169"/>
                  <a:gd name="T86" fmla="*/ 1 w 159"/>
                  <a:gd name="T87" fmla="*/ 0 h 169"/>
                  <a:gd name="T88" fmla="*/ 1 w 159"/>
                  <a:gd name="T89" fmla="*/ 0 h 169"/>
                  <a:gd name="T90" fmla="*/ 1 w 159"/>
                  <a:gd name="T91" fmla="*/ 0 h 169"/>
                  <a:gd name="T92" fmla="*/ 1 w 159"/>
                  <a:gd name="T93" fmla="*/ 0 h 169"/>
                  <a:gd name="T94" fmla="*/ 1 w 159"/>
                  <a:gd name="T95" fmla="*/ 0 h 169"/>
                  <a:gd name="T96" fmla="*/ 1 w 159"/>
                  <a:gd name="T97" fmla="*/ 0 h 169"/>
                  <a:gd name="T98" fmla="*/ 0 w 159"/>
                  <a:gd name="T99" fmla="*/ 0 h 169"/>
                  <a:gd name="T100" fmla="*/ 1 w 159"/>
                  <a:gd name="T101" fmla="*/ 0 h 169"/>
                  <a:gd name="T102" fmla="*/ 1 w 159"/>
                  <a:gd name="T103" fmla="*/ 0 h 169"/>
                  <a:gd name="T104" fmla="*/ 1 w 159"/>
                  <a:gd name="T105" fmla="*/ 0 h 169"/>
                  <a:gd name="T106" fmla="*/ 1 w 159"/>
                  <a:gd name="T107" fmla="*/ 0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9"/>
                  <a:gd name="T163" fmla="*/ 0 h 169"/>
                  <a:gd name="T164" fmla="*/ 159 w 159"/>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9" h="169">
                    <a:moveTo>
                      <a:pt x="67" y="83"/>
                    </a:moveTo>
                    <a:lnTo>
                      <a:pt x="83" y="67"/>
                    </a:lnTo>
                    <a:lnTo>
                      <a:pt x="80" y="61"/>
                    </a:lnTo>
                    <a:lnTo>
                      <a:pt x="76" y="47"/>
                    </a:lnTo>
                    <a:lnTo>
                      <a:pt x="77" y="30"/>
                    </a:lnTo>
                    <a:lnTo>
                      <a:pt x="91" y="11"/>
                    </a:lnTo>
                    <a:lnTo>
                      <a:pt x="102" y="4"/>
                    </a:lnTo>
                    <a:lnTo>
                      <a:pt x="112" y="1"/>
                    </a:lnTo>
                    <a:lnTo>
                      <a:pt x="122" y="0"/>
                    </a:lnTo>
                    <a:lnTo>
                      <a:pt x="131" y="2"/>
                    </a:lnTo>
                    <a:lnTo>
                      <a:pt x="138" y="6"/>
                    </a:lnTo>
                    <a:lnTo>
                      <a:pt x="144" y="11"/>
                    </a:lnTo>
                    <a:lnTo>
                      <a:pt x="151" y="17"/>
                    </a:lnTo>
                    <a:lnTo>
                      <a:pt x="156" y="24"/>
                    </a:lnTo>
                    <a:lnTo>
                      <a:pt x="159" y="37"/>
                    </a:lnTo>
                    <a:lnTo>
                      <a:pt x="156" y="51"/>
                    </a:lnTo>
                    <a:lnTo>
                      <a:pt x="149" y="62"/>
                    </a:lnTo>
                    <a:lnTo>
                      <a:pt x="147" y="66"/>
                    </a:lnTo>
                    <a:lnTo>
                      <a:pt x="132" y="50"/>
                    </a:lnTo>
                    <a:lnTo>
                      <a:pt x="132" y="47"/>
                    </a:lnTo>
                    <a:lnTo>
                      <a:pt x="133" y="40"/>
                    </a:lnTo>
                    <a:lnTo>
                      <a:pt x="132" y="32"/>
                    </a:lnTo>
                    <a:lnTo>
                      <a:pt x="126" y="26"/>
                    </a:lnTo>
                    <a:lnTo>
                      <a:pt x="117" y="26"/>
                    </a:lnTo>
                    <a:lnTo>
                      <a:pt x="110" y="30"/>
                    </a:lnTo>
                    <a:lnTo>
                      <a:pt x="103" y="36"/>
                    </a:lnTo>
                    <a:lnTo>
                      <a:pt x="103" y="42"/>
                    </a:lnTo>
                    <a:lnTo>
                      <a:pt x="106" y="49"/>
                    </a:lnTo>
                    <a:lnTo>
                      <a:pt x="107" y="52"/>
                    </a:lnTo>
                    <a:lnTo>
                      <a:pt x="108" y="55"/>
                    </a:lnTo>
                    <a:lnTo>
                      <a:pt x="112" y="56"/>
                    </a:lnTo>
                    <a:lnTo>
                      <a:pt x="118" y="56"/>
                    </a:lnTo>
                    <a:lnTo>
                      <a:pt x="125" y="53"/>
                    </a:lnTo>
                    <a:lnTo>
                      <a:pt x="130" y="51"/>
                    </a:lnTo>
                    <a:lnTo>
                      <a:pt x="132" y="50"/>
                    </a:lnTo>
                    <a:lnTo>
                      <a:pt x="147" y="66"/>
                    </a:lnTo>
                    <a:lnTo>
                      <a:pt x="144" y="68"/>
                    </a:lnTo>
                    <a:lnTo>
                      <a:pt x="140" y="73"/>
                    </a:lnTo>
                    <a:lnTo>
                      <a:pt x="131" y="78"/>
                    </a:lnTo>
                    <a:lnTo>
                      <a:pt x="120" y="81"/>
                    </a:lnTo>
                    <a:lnTo>
                      <a:pt x="111" y="81"/>
                    </a:lnTo>
                    <a:lnTo>
                      <a:pt x="105" y="81"/>
                    </a:lnTo>
                    <a:lnTo>
                      <a:pt x="102" y="81"/>
                    </a:lnTo>
                    <a:lnTo>
                      <a:pt x="101" y="81"/>
                    </a:lnTo>
                    <a:lnTo>
                      <a:pt x="83" y="98"/>
                    </a:lnTo>
                    <a:lnTo>
                      <a:pt x="116" y="123"/>
                    </a:lnTo>
                    <a:lnTo>
                      <a:pt x="101" y="137"/>
                    </a:lnTo>
                    <a:lnTo>
                      <a:pt x="70" y="121"/>
                    </a:lnTo>
                    <a:lnTo>
                      <a:pt x="24" y="169"/>
                    </a:lnTo>
                    <a:lnTo>
                      <a:pt x="0" y="144"/>
                    </a:lnTo>
                    <a:lnTo>
                      <a:pt x="50" y="96"/>
                    </a:lnTo>
                    <a:lnTo>
                      <a:pt x="12" y="66"/>
                    </a:lnTo>
                    <a:lnTo>
                      <a:pt x="25" y="50"/>
                    </a:lnTo>
                    <a:lnTo>
                      <a:pt x="67" y="83"/>
                    </a:lnTo>
                    <a:close/>
                  </a:path>
                </a:pathLst>
              </a:custGeom>
              <a:solidFill>
                <a:srgbClr val="FFFFFF"/>
              </a:solidFill>
              <a:ln w="9525">
                <a:noFill/>
                <a:round/>
                <a:headEnd/>
                <a:tailEnd/>
              </a:ln>
            </p:spPr>
            <p:txBody>
              <a:bodyPr/>
              <a:lstStyle/>
              <a:p>
                <a:endParaRPr lang="en-US"/>
              </a:p>
            </p:txBody>
          </p:sp>
          <p:sp>
            <p:nvSpPr>
              <p:cNvPr id="37150" name="Freeform 218"/>
              <p:cNvSpPr>
                <a:spLocks noChangeAspect="1"/>
              </p:cNvSpPr>
              <p:nvPr/>
            </p:nvSpPr>
            <p:spPr bwMode="auto">
              <a:xfrm>
                <a:off x="3016" y="1193"/>
                <a:ext cx="108" cy="28"/>
              </a:xfrm>
              <a:custGeom>
                <a:avLst/>
                <a:gdLst>
                  <a:gd name="T0" fmla="*/ 1 w 158"/>
                  <a:gd name="T1" fmla="*/ 0 h 168"/>
                  <a:gd name="T2" fmla="*/ 1 w 158"/>
                  <a:gd name="T3" fmla="*/ 0 h 168"/>
                  <a:gd name="T4" fmla="*/ 1 w 158"/>
                  <a:gd name="T5" fmla="*/ 0 h 168"/>
                  <a:gd name="T6" fmla="*/ 1 w 158"/>
                  <a:gd name="T7" fmla="*/ 0 h 168"/>
                  <a:gd name="T8" fmla="*/ 1 w 158"/>
                  <a:gd name="T9" fmla="*/ 0 h 168"/>
                  <a:gd name="T10" fmla="*/ 1 w 158"/>
                  <a:gd name="T11" fmla="*/ 0 h 168"/>
                  <a:gd name="T12" fmla="*/ 1 w 158"/>
                  <a:gd name="T13" fmla="*/ 0 h 168"/>
                  <a:gd name="T14" fmla="*/ 1 w 158"/>
                  <a:gd name="T15" fmla="*/ 0 h 168"/>
                  <a:gd name="T16" fmla="*/ 1 w 158"/>
                  <a:gd name="T17" fmla="*/ 0 h 168"/>
                  <a:gd name="T18" fmla="*/ 1 w 158"/>
                  <a:gd name="T19" fmla="*/ 0 h 168"/>
                  <a:gd name="T20" fmla="*/ 1 w 158"/>
                  <a:gd name="T21" fmla="*/ 0 h 168"/>
                  <a:gd name="T22" fmla="*/ 1 w 158"/>
                  <a:gd name="T23" fmla="*/ 0 h 168"/>
                  <a:gd name="T24" fmla="*/ 1 w 158"/>
                  <a:gd name="T25" fmla="*/ 0 h 168"/>
                  <a:gd name="T26" fmla="*/ 1 w 158"/>
                  <a:gd name="T27" fmla="*/ 0 h 168"/>
                  <a:gd name="T28" fmla="*/ 1 w 158"/>
                  <a:gd name="T29" fmla="*/ 0 h 168"/>
                  <a:gd name="T30" fmla="*/ 1 w 158"/>
                  <a:gd name="T31" fmla="*/ 0 h 168"/>
                  <a:gd name="T32" fmla="*/ 1 w 158"/>
                  <a:gd name="T33" fmla="*/ 0 h 168"/>
                  <a:gd name="T34" fmla="*/ 1 w 158"/>
                  <a:gd name="T35" fmla="*/ 0 h 168"/>
                  <a:gd name="T36" fmla="*/ 1 w 158"/>
                  <a:gd name="T37" fmla="*/ 0 h 168"/>
                  <a:gd name="T38" fmla="*/ 1 w 158"/>
                  <a:gd name="T39" fmla="*/ 0 h 168"/>
                  <a:gd name="T40" fmla="*/ 1 w 158"/>
                  <a:gd name="T41" fmla="*/ 0 h 168"/>
                  <a:gd name="T42" fmla="*/ 1 w 158"/>
                  <a:gd name="T43" fmla="*/ 0 h 168"/>
                  <a:gd name="T44" fmla="*/ 1 w 158"/>
                  <a:gd name="T45" fmla="*/ 0 h 168"/>
                  <a:gd name="T46" fmla="*/ 1 w 158"/>
                  <a:gd name="T47" fmla="*/ 0 h 168"/>
                  <a:gd name="T48" fmla="*/ 1 w 158"/>
                  <a:gd name="T49" fmla="*/ 0 h 168"/>
                  <a:gd name="T50" fmla="*/ 1 w 158"/>
                  <a:gd name="T51" fmla="*/ 0 h 168"/>
                  <a:gd name="T52" fmla="*/ 1 w 158"/>
                  <a:gd name="T53" fmla="*/ 0 h 168"/>
                  <a:gd name="T54" fmla="*/ 1 w 158"/>
                  <a:gd name="T55" fmla="*/ 0 h 168"/>
                  <a:gd name="T56" fmla="*/ 1 w 158"/>
                  <a:gd name="T57" fmla="*/ 0 h 168"/>
                  <a:gd name="T58" fmla="*/ 1 w 158"/>
                  <a:gd name="T59" fmla="*/ 0 h 168"/>
                  <a:gd name="T60" fmla="*/ 1 w 158"/>
                  <a:gd name="T61" fmla="*/ 0 h 168"/>
                  <a:gd name="T62" fmla="*/ 1 w 158"/>
                  <a:gd name="T63" fmla="*/ 0 h 168"/>
                  <a:gd name="T64" fmla="*/ 1 w 158"/>
                  <a:gd name="T65" fmla="*/ 0 h 168"/>
                  <a:gd name="T66" fmla="*/ 1 w 158"/>
                  <a:gd name="T67" fmla="*/ 0 h 168"/>
                  <a:gd name="T68" fmla="*/ 1 w 158"/>
                  <a:gd name="T69" fmla="*/ 0 h 168"/>
                  <a:gd name="T70" fmla="*/ 1 w 158"/>
                  <a:gd name="T71" fmla="*/ 0 h 168"/>
                  <a:gd name="T72" fmla="*/ 1 w 158"/>
                  <a:gd name="T73" fmla="*/ 0 h 168"/>
                  <a:gd name="T74" fmla="*/ 1 w 158"/>
                  <a:gd name="T75" fmla="*/ 0 h 168"/>
                  <a:gd name="T76" fmla="*/ 1 w 158"/>
                  <a:gd name="T77" fmla="*/ 0 h 168"/>
                  <a:gd name="T78" fmla="*/ 1 w 158"/>
                  <a:gd name="T79" fmla="*/ 0 h 168"/>
                  <a:gd name="T80" fmla="*/ 1 w 158"/>
                  <a:gd name="T81" fmla="*/ 0 h 168"/>
                  <a:gd name="T82" fmla="*/ 1 w 158"/>
                  <a:gd name="T83" fmla="*/ 0 h 168"/>
                  <a:gd name="T84" fmla="*/ 1 w 158"/>
                  <a:gd name="T85" fmla="*/ 0 h 168"/>
                  <a:gd name="T86" fmla="*/ 1 w 158"/>
                  <a:gd name="T87" fmla="*/ 0 h 168"/>
                  <a:gd name="T88" fmla="*/ 1 w 158"/>
                  <a:gd name="T89" fmla="*/ 0 h 168"/>
                  <a:gd name="T90" fmla="*/ 1 w 158"/>
                  <a:gd name="T91" fmla="*/ 0 h 168"/>
                  <a:gd name="T92" fmla="*/ 1 w 158"/>
                  <a:gd name="T93" fmla="*/ 0 h 168"/>
                  <a:gd name="T94" fmla="*/ 1 w 158"/>
                  <a:gd name="T95" fmla="*/ 0 h 168"/>
                  <a:gd name="T96" fmla="*/ 1 w 158"/>
                  <a:gd name="T97" fmla="*/ 0 h 168"/>
                  <a:gd name="T98" fmla="*/ 0 w 158"/>
                  <a:gd name="T99" fmla="*/ 0 h 168"/>
                  <a:gd name="T100" fmla="*/ 1 w 158"/>
                  <a:gd name="T101" fmla="*/ 0 h 168"/>
                  <a:gd name="T102" fmla="*/ 1 w 158"/>
                  <a:gd name="T103" fmla="*/ 0 h 168"/>
                  <a:gd name="T104" fmla="*/ 1 w 158"/>
                  <a:gd name="T105" fmla="*/ 0 h 168"/>
                  <a:gd name="T106" fmla="*/ 1 w 158"/>
                  <a:gd name="T107" fmla="*/ 0 h 1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8"/>
                  <a:gd name="T163" fmla="*/ 0 h 168"/>
                  <a:gd name="T164" fmla="*/ 158 w 158"/>
                  <a:gd name="T165" fmla="*/ 168 h 1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8" h="168">
                    <a:moveTo>
                      <a:pt x="66" y="83"/>
                    </a:moveTo>
                    <a:lnTo>
                      <a:pt x="83" y="67"/>
                    </a:lnTo>
                    <a:lnTo>
                      <a:pt x="79" y="61"/>
                    </a:lnTo>
                    <a:lnTo>
                      <a:pt x="74" y="47"/>
                    </a:lnTo>
                    <a:lnTo>
                      <a:pt x="76" y="28"/>
                    </a:lnTo>
                    <a:lnTo>
                      <a:pt x="89" y="10"/>
                    </a:lnTo>
                    <a:lnTo>
                      <a:pt x="101" y="3"/>
                    </a:lnTo>
                    <a:lnTo>
                      <a:pt x="111" y="0"/>
                    </a:lnTo>
                    <a:lnTo>
                      <a:pt x="121" y="0"/>
                    </a:lnTo>
                    <a:lnTo>
                      <a:pt x="129" y="1"/>
                    </a:lnTo>
                    <a:lnTo>
                      <a:pt x="137" y="5"/>
                    </a:lnTo>
                    <a:lnTo>
                      <a:pt x="144" y="10"/>
                    </a:lnTo>
                    <a:lnTo>
                      <a:pt x="149" y="16"/>
                    </a:lnTo>
                    <a:lnTo>
                      <a:pt x="154" y="22"/>
                    </a:lnTo>
                    <a:lnTo>
                      <a:pt x="158" y="36"/>
                    </a:lnTo>
                    <a:lnTo>
                      <a:pt x="154" y="49"/>
                    </a:lnTo>
                    <a:lnTo>
                      <a:pt x="148" y="61"/>
                    </a:lnTo>
                    <a:lnTo>
                      <a:pt x="145" y="64"/>
                    </a:lnTo>
                    <a:lnTo>
                      <a:pt x="131" y="48"/>
                    </a:lnTo>
                    <a:lnTo>
                      <a:pt x="132" y="46"/>
                    </a:lnTo>
                    <a:lnTo>
                      <a:pt x="132" y="38"/>
                    </a:lnTo>
                    <a:lnTo>
                      <a:pt x="131" y="31"/>
                    </a:lnTo>
                    <a:lnTo>
                      <a:pt x="124" y="26"/>
                    </a:lnTo>
                    <a:lnTo>
                      <a:pt x="116" y="25"/>
                    </a:lnTo>
                    <a:lnTo>
                      <a:pt x="108" y="28"/>
                    </a:lnTo>
                    <a:lnTo>
                      <a:pt x="102" y="35"/>
                    </a:lnTo>
                    <a:lnTo>
                      <a:pt x="102" y="42"/>
                    </a:lnTo>
                    <a:lnTo>
                      <a:pt x="104" y="47"/>
                    </a:lnTo>
                    <a:lnTo>
                      <a:pt x="106" y="51"/>
                    </a:lnTo>
                    <a:lnTo>
                      <a:pt x="107" y="54"/>
                    </a:lnTo>
                    <a:lnTo>
                      <a:pt x="111" y="56"/>
                    </a:lnTo>
                    <a:lnTo>
                      <a:pt x="117" y="54"/>
                    </a:lnTo>
                    <a:lnTo>
                      <a:pt x="123" y="52"/>
                    </a:lnTo>
                    <a:lnTo>
                      <a:pt x="128" y="49"/>
                    </a:lnTo>
                    <a:lnTo>
                      <a:pt x="131" y="48"/>
                    </a:lnTo>
                    <a:lnTo>
                      <a:pt x="145" y="64"/>
                    </a:lnTo>
                    <a:lnTo>
                      <a:pt x="143" y="67"/>
                    </a:lnTo>
                    <a:lnTo>
                      <a:pt x="138" y="72"/>
                    </a:lnTo>
                    <a:lnTo>
                      <a:pt x="129" y="78"/>
                    </a:lnTo>
                    <a:lnTo>
                      <a:pt x="119" y="81"/>
                    </a:lnTo>
                    <a:lnTo>
                      <a:pt x="109" y="81"/>
                    </a:lnTo>
                    <a:lnTo>
                      <a:pt x="104" y="81"/>
                    </a:lnTo>
                    <a:lnTo>
                      <a:pt x="101" y="81"/>
                    </a:lnTo>
                    <a:lnTo>
                      <a:pt x="99" y="81"/>
                    </a:lnTo>
                    <a:lnTo>
                      <a:pt x="83" y="97"/>
                    </a:lnTo>
                    <a:lnTo>
                      <a:pt x="114" y="122"/>
                    </a:lnTo>
                    <a:lnTo>
                      <a:pt x="99" y="135"/>
                    </a:lnTo>
                    <a:lnTo>
                      <a:pt x="69" y="119"/>
                    </a:lnTo>
                    <a:lnTo>
                      <a:pt x="22" y="168"/>
                    </a:lnTo>
                    <a:lnTo>
                      <a:pt x="0" y="143"/>
                    </a:lnTo>
                    <a:lnTo>
                      <a:pt x="48" y="96"/>
                    </a:lnTo>
                    <a:lnTo>
                      <a:pt x="11" y="66"/>
                    </a:lnTo>
                    <a:lnTo>
                      <a:pt x="23" y="48"/>
                    </a:lnTo>
                    <a:lnTo>
                      <a:pt x="66" y="83"/>
                    </a:lnTo>
                    <a:close/>
                  </a:path>
                </a:pathLst>
              </a:custGeom>
              <a:solidFill>
                <a:srgbClr val="FFFF00"/>
              </a:solidFill>
              <a:ln w="9525">
                <a:solidFill>
                  <a:srgbClr val="FFFF00"/>
                </a:solidFill>
                <a:round/>
                <a:headEnd/>
                <a:tailEnd/>
              </a:ln>
            </p:spPr>
            <p:txBody>
              <a:bodyPr/>
              <a:lstStyle/>
              <a:p>
                <a:endParaRPr lang="en-US"/>
              </a:p>
            </p:txBody>
          </p:sp>
        </p:grpSp>
      </p:grpSp>
      <p:grpSp>
        <p:nvGrpSpPr>
          <p:cNvPr id="36869" name="Group 5"/>
          <p:cNvGrpSpPr>
            <a:grpSpLocks/>
          </p:cNvGrpSpPr>
          <p:nvPr/>
        </p:nvGrpSpPr>
        <p:grpSpPr bwMode="auto">
          <a:xfrm>
            <a:off x="38100" y="12700"/>
            <a:ext cx="860425" cy="868363"/>
            <a:chOff x="117" y="81"/>
            <a:chExt cx="517" cy="624"/>
          </a:xfrm>
        </p:grpSpPr>
        <p:sp>
          <p:nvSpPr>
            <p:cNvPr id="36871" name="Freeform 6"/>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36872" name="Freeform 7"/>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36873" name="Freeform 8"/>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36874" name="Freeform 9"/>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36875" name="Freeform 10"/>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36876" name="Freeform 11"/>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36877" name="Freeform 12"/>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36878" name="Freeform 13"/>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36879" name="Freeform 14"/>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36880" name="Freeform 15"/>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36881" name="Freeform 16"/>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36882" name="Freeform 17"/>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36883" name="Freeform 18"/>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36884" name="Rectangle 19"/>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36885" name="Rectangle 20"/>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36886" name="Rectangle 21"/>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36887" name="Freeform 22"/>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36888" name="Freeform 23"/>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36889" name="Freeform 24"/>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36890" name="Freeform 25"/>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6891" name="Freeform 26"/>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6892" name="Freeform 27"/>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36893" name="Freeform 28"/>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36894" name="Freeform 29"/>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6895" name="Freeform 30"/>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6896" name="Freeform 31"/>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6897" name="Freeform 32"/>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36898" name="Freeform 33"/>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36899" name="Freeform 34"/>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36900" name="Freeform 35"/>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36901" name="Freeform 36"/>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36902" name="Freeform 37"/>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6903" name="Freeform 38"/>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36904" name="Freeform 39"/>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36905" name="Freeform 40"/>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36906" name="Freeform 41"/>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36907" name="Freeform 42"/>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36908" name="Freeform 43"/>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36909" name="Freeform 44"/>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6910" name="Freeform 45"/>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36911" name="Freeform 46"/>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36912" name="Freeform 47"/>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36913" name="Freeform 48"/>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36914" name="Freeform 49"/>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36915" name="Freeform 50"/>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36916" name="Freeform 51"/>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6917" name="Freeform 52"/>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6918" name="Freeform 53"/>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36919" name="Freeform 54"/>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36920" name="Freeform 55"/>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36921" name="Freeform 56"/>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36922" name="Freeform 57"/>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36923" name="Freeform 58"/>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36924" name="Freeform 59"/>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36925" name="Freeform 60"/>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36926" name="Freeform 61"/>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36927" name="Freeform 62"/>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36928" name="Freeform 63"/>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36929" name="Freeform 64"/>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36930" name="Freeform 65"/>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36931" name="Freeform 66"/>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36932" name="Freeform 67"/>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36933" name="Freeform 68"/>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36934" name="Freeform 69"/>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36935" name="Freeform 70"/>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36936" name="Freeform 71"/>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36937" name="Freeform 72"/>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36938" name="Freeform 73"/>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36939" name="Freeform 74"/>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36870" name="Picture 75"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66800" y="301625"/>
            <a:ext cx="7086600" cy="460375"/>
          </a:xfrm>
        </p:spPr>
        <p:txBody>
          <a:bodyPr/>
          <a:lstStyle/>
          <a:p>
            <a:pPr eaLnBrk="1" hangingPunct="1"/>
            <a:r>
              <a:rPr lang="en-US" sz="2400" b="1" smtClean="0"/>
              <a:t>Congressional Fellowship Program CY09</a:t>
            </a:r>
          </a:p>
        </p:txBody>
      </p:sp>
      <p:sp>
        <p:nvSpPr>
          <p:cNvPr id="13315"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3316" name="Group 7"/>
          <p:cNvGrpSpPr>
            <a:grpSpLocks/>
          </p:cNvGrpSpPr>
          <p:nvPr/>
        </p:nvGrpSpPr>
        <p:grpSpPr bwMode="auto">
          <a:xfrm>
            <a:off x="38100" y="12700"/>
            <a:ext cx="860425" cy="868363"/>
            <a:chOff x="117" y="81"/>
            <a:chExt cx="517" cy="624"/>
          </a:xfrm>
        </p:grpSpPr>
        <p:sp>
          <p:nvSpPr>
            <p:cNvPr id="13322"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3323"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3324"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3325"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3326"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3327"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3328"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3329"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3330"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3331"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3332"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3333"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3334"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3335"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3336"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3337"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3338"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3339"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3340"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3341"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2"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43"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3344"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3345"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6"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7"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8"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3349"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3350"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3351"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52"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3353"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4"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3355"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6"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3357"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3358"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3359"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3360"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1"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3362"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3363"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4"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3365"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3366"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3367"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8"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9"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70"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3371"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3372"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3373"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3374"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3375"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3376"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3377"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3378"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3379"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3380"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3381"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3382"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3383"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3384"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3385"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3386"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3387"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3388"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3389"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3390"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3317"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3318" name="Rectangle 79"/>
          <p:cNvSpPr>
            <a:spLocks noChangeArrowheads="1"/>
          </p:cNvSpPr>
          <p:nvPr/>
        </p:nvSpPr>
        <p:spPr bwMode="auto">
          <a:xfrm>
            <a:off x="98425" y="1066800"/>
            <a:ext cx="4383088" cy="5486400"/>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dirty="0"/>
              <a:t>2009 House Fellow</a:t>
            </a:r>
          </a:p>
          <a:p>
            <a:pPr algn="ctr" eaLnBrk="1" hangingPunct="1">
              <a:spcBef>
                <a:spcPct val="20000"/>
              </a:spcBef>
              <a:spcAft>
                <a:spcPct val="0"/>
              </a:spcAft>
              <a:buFont typeface="Wingdings" pitchFamily="2" charset="2"/>
              <a:buNone/>
            </a:pPr>
            <a:r>
              <a:rPr kumimoji="0" lang="en-US" sz="1400" dirty="0"/>
              <a:t>Master Sergeant William “</a:t>
            </a:r>
            <a:r>
              <a:rPr kumimoji="0" lang="en-US" sz="1400" dirty="0" err="1"/>
              <a:t>Spanky</a:t>
            </a:r>
            <a:r>
              <a:rPr kumimoji="0" lang="en-US" sz="1400" dirty="0"/>
              <a:t>” Gibson</a:t>
            </a:r>
          </a:p>
          <a:p>
            <a:pPr algn="ctr" eaLnBrk="1" hangingPunct="1">
              <a:spcBef>
                <a:spcPct val="20000"/>
              </a:spcBef>
              <a:spcAft>
                <a:spcPct val="0"/>
              </a:spcAft>
              <a:buFont typeface="Wingdings" pitchFamily="2" charset="2"/>
              <a:buNone/>
            </a:pPr>
            <a:r>
              <a:rPr kumimoji="0" lang="en-US" sz="1400" dirty="0"/>
              <a:t>Committee on Veteran’s Affairs</a:t>
            </a:r>
          </a:p>
          <a:p>
            <a:pPr eaLnBrk="1" hangingPunct="1">
              <a:spcBef>
                <a:spcPct val="20000"/>
              </a:spcBef>
              <a:spcAft>
                <a:spcPct val="0"/>
              </a:spcAft>
              <a:buFont typeface="Wingdings" pitchFamily="2" charset="2"/>
              <a:buNone/>
            </a:pPr>
            <a:endParaRPr kumimoji="0" lang="en-US" sz="1400" b="0" dirty="0"/>
          </a:p>
          <a:p>
            <a:pPr eaLnBrk="1" hangingPunct="1">
              <a:spcBef>
                <a:spcPct val="20000"/>
              </a:spcBef>
              <a:spcAft>
                <a:spcPct val="0"/>
              </a:spcAft>
              <a:buFont typeface="Wingdings" pitchFamily="2" charset="2"/>
              <a:buNone/>
            </a:pPr>
            <a:endParaRPr kumimoji="0" lang="en-US" sz="1400"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eaLnBrk="1" hangingPunct="1">
              <a:spcBef>
                <a:spcPct val="20000"/>
              </a:spcBef>
              <a:spcAft>
                <a:spcPct val="0"/>
              </a:spcAft>
              <a:buFont typeface="Wingdings" pitchFamily="2" charset="2"/>
              <a:buChar char="q"/>
            </a:pPr>
            <a:r>
              <a:rPr kumimoji="0" lang="en-US" sz="1300" b="0" dirty="0"/>
              <a:t> </a:t>
            </a:r>
            <a:r>
              <a:rPr kumimoji="0" lang="en-US" sz="1300" dirty="0"/>
              <a:t>Utilization Tour:  Special Asst to Secretary Garcia (Asst SECNAV M&amp;RA) Wounded Warrior Care and Transition Policy(WWCTP)</a:t>
            </a:r>
          </a:p>
          <a:p>
            <a:pPr eaLnBrk="1" hangingPunct="1">
              <a:spcBef>
                <a:spcPct val="20000"/>
              </a:spcBef>
              <a:spcAft>
                <a:spcPct val="0"/>
              </a:spcAft>
              <a:buFontTx/>
              <a:buNone/>
            </a:pPr>
            <a:endParaRPr kumimoji="0" lang="en-US" sz="1300" b="0" dirty="0"/>
          </a:p>
        </p:txBody>
      </p:sp>
      <p:sp>
        <p:nvSpPr>
          <p:cNvPr id="13319" name="Rectangle 80"/>
          <p:cNvSpPr>
            <a:spLocks noChangeArrowheads="1"/>
          </p:cNvSpPr>
          <p:nvPr/>
        </p:nvSpPr>
        <p:spPr bwMode="auto">
          <a:xfrm>
            <a:off x="4662488" y="1069975"/>
            <a:ext cx="4383087" cy="5486400"/>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a:t>2009 Senate Fellow</a:t>
            </a:r>
          </a:p>
          <a:p>
            <a:pPr algn="ctr" eaLnBrk="1" hangingPunct="1">
              <a:spcBef>
                <a:spcPct val="20000"/>
              </a:spcBef>
              <a:spcAft>
                <a:spcPct val="0"/>
              </a:spcAft>
              <a:buFont typeface="Wingdings" pitchFamily="2" charset="2"/>
              <a:buNone/>
            </a:pPr>
            <a:r>
              <a:rPr kumimoji="0" lang="en-US" sz="1400"/>
              <a:t>Gunnery Sergeant Bradley Simmons</a:t>
            </a:r>
          </a:p>
          <a:p>
            <a:pPr algn="ctr" eaLnBrk="1" hangingPunct="1">
              <a:spcBef>
                <a:spcPct val="20000"/>
              </a:spcBef>
              <a:spcAft>
                <a:spcPct val="0"/>
              </a:spcAft>
              <a:buFont typeface="Wingdings" pitchFamily="2" charset="2"/>
              <a:buNone/>
            </a:pPr>
            <a:r>
              <a:rPr kumimoji="0" lang="en-US" sz="1400"/>
              <a:t>Senator Brown (OH)</a:t>
            </a:r>
          </a:p>
          <a:p>
            <a:pPr eaLnBrk="1" hangingPunct="1">
              <a:spcBef>
                <a:spcPct val="20000"/>
              </a:spcBef>
              <a:spcAft>
                <a:spcPct val="0"/>
              </a:spcAft>
              <a:buFont typeface="Wingdings" pitchFamily="2" charset="2"/>
              <a:buNone/>
            </a:pPr>
            <a:endParaRPr kumimoji="0" lang="en-US" sz="1400"/>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r>
              <a:rPr kumimoji="0" lang="en-US"/>
              <a:t> </a:t>
            </a:r>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algn="ctr" eaLnBrk="1" hangingPunct="1">
              <a:spcBef>
                <a:spcPct val="20000"/>
              </a:spcBef>
              <a:spcAft>
                <a:spcPct val="0"/>
              </a:spcAft>
              <a:buFont typeface="Wingdings" pitchFamily="2" charset="2"/>
              <a:buNone/>
            </a:pPr>
            <a:endParaRPr kumimoji="0" lang="en-US" sz="1300" b="0"/>
          </a:p>
          <a:p>
            <a:pPr eaLnBrk="1" hangingPunct="1">
              <a:spcBef>
                <a:spcPct val="20000"/>
              </a:spcBef>
              <a:spcAft>
                <a:spcPct val="0"/>
              </a:spcAft>
              <a:buFont typeface="Wingdings" pitchFamily="2" charset="2"/>
              <a:buChar char="q"/>
            </a:pPr>
            <a:r>
              <a:rPr kumimoji="0" lang="en-US" sz="1300" b="0"/>
              <a:t> </a:t>
            </a:r>
            <a:r>
              <a:rPr kumimoji="0" lang="en-US" sz="1300"/>
              <a:t>PCSO to 1stBn, 5</a:t>
            </a:r>
            <a:r>
              <a:rPr kumimoji="0" lang="en-US" sz="1300" baseline="30000"/>
              <a:t>th</a:t>
            </a:r>
            <a:r>
              <a:rPr kumimoji="0" lang="en-US" sz="1300"/>
              <a:t> Marines (Co 1stSgt)</a:t>
            </a:r>
          </a:p>
          <a:p>
            <a:pPr eaLnBrk="1" hangingPunct="1">
              <a:spcBef>
                <a:spcPct val="20000"/>
              </a:spcBef>
              <a:spcAft>
                <a:spcPct val="0"/>
              </a:spcAft>
              <a:buFontTx/>
              <a:buNone/>
            </a:pPr>
            <a:endParaRPr kumimoji="0" lang="en-US" sz="1200" b="0"/>
          </a:p>
        </p:txBody>
      </p:sp>
      <p:pic>
        <p:nvPicPr>
          <p:cNvPr id="13320" name="Picture 81" descr="Fellow &amp; Member_Gibson"/>
          <p:cNvPicPr preferRelativeResize="0">
            <a:picLocks noChangeArrowheads="1"/>
          </p:cNvPicPr>
          <p:nvPr/>
        </p:nvPicPr>
        <p:blipFill>
          <a:blip r:embed="rId3" cstate="print"/>
          <a:srcRect/>
          <a:stretch>
            <a:fillRect/>
          </a:stretch>
        </p:blipFill>
        <p:spPr bwMode="auto">
          <a:xfrm>
            <a:off x="439738" y="1804988"/>
            <a:ext cx="3752850" cy="3871912"/>
          </a:xfrm>
          <a:prstGeom prst="rect">
            <a:avLst/>
          </a:prstGeom>
          <a:noFill/>
          <a:ln w="28575">
            <a:solidFill>
              <a:srgbClr val="000000"/>
            </a:solidFill>
            <a:miter lim="800000"/>
            <a:headEnd/>
            <a:tailEnd/>
          </a:ln>
        </p:spPr>
      </p:pic>
      <p:pic>
        <p:nvPicPr>
          <p:cNvPr id="13321" name="Picture 82" descr="Fellow &amp; Member_Simmons"/>
          <p:cNvPicPr preferRelativeResize="0">
            <a:picLocks noChangeArrowheads="1"/>
          </p:cNvPicPr>
          <p:nvPr/>
        </p:nvPicPr>
        <p:blipFill>
          <a:blip r:embed="rId4" cstate="print"/>
          <a:srcRect/>
          <a:stretch>
            <a:fillRect/>
          </a:stretch>
        </p:blipFill>
        <p:spPr bwMode="auto">
          <a:xfrm>
            <a:off x="4999038" y="1833563"/>
            <a:ext cx="3670300" cy="3830637"/>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66800" y="301625"/>
            <a:ext cx="7086600" cy="460375"/>
          </a:xfrm>
        </p:spPr>
        <p:txBody>
          <a:bodyPr/>
          <a:lstStyle/>
          <a:p>
            <a:pPr eaLnBrk="1" hangingPunct="1"/>
            <a:r>
              <a:rPr lang="en-US" sz="2400" b="1" dirty="0" smtClean="0"/>
              <a:t>Congressional Fellowship Program CY10</a:t>
            </a:r>
          </a:p>
        </p:txBody>
      </p:sp>
      <p:sp>
        <p:nvSpPr>
          <p:cNvPr id="13315"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 name="Group 7"/>
          <p:cNvGrpSpPr>
            <a:grpSpLocks/>
          </p:cNvGrpSpPr>
          <p:nvPr/>
        </p:nvGrpSpPr>
        <p:grpSpPr bwMode="auto">
          <a:xfrm>
            <a:off x="38100" y="12700"/>
            <a:ext cx="860425" cy="868363"/>
            <a:chOff x="117" y="81"/>
            <a:chExt cx="517" cy="624"/>
          </a:xfrm>
        </p:grpSpPr>
        <p:sp>
          <p:nvSpPr>
            <p:cNvPr id="13322"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3323"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3324"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3325"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3326"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3327"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3328"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3329"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3330"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3331"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3332"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3333"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3334"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3335"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3336"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3337"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3338"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3339"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3340"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3341"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2"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43"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3344"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3345"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6"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7"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8"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3349"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3350"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3351"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52"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3353"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4"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3355"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6"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3357"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3358"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3359"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3360"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1"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3362"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3363"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4"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3365"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3366"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3367"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8"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9"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70"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3371"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3372"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3373"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3374"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3375"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3376"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3377"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3378"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3379"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3380"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3381"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3382"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3383"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3384"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3385"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3386"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3387"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3388"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3389"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3390"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3317"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3318" name="Rectangle 79"/>
          <p:cNvSpPr>
            <a:spLocks noChangeArrowheads="1"/>
          </p:cNvSpPr>
          <p:nvPr/>
        </p:nvSpPr>
        <p:spPr bwMode="auto">
          <a:xfrm>
            <a:off x="98425" y="1066800"/>
            <a:ext cx="4383088" cy="5677581"/>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dirty="0" smtClean="0"/>
              <a:t>2010 </a:t>
            </a:r>
            <a:r>
              <a:rPr kumimoji="0" lang="en-US" sz="1400" u="sng" dirty="0"/>
              <a:t>House Fellow</a:t>
            </a:r>
          </a:p>
          <a:p>
            <a:pPr algn="ctr" eaLnBrk="1" hangingPunct="1">
              <a:spcBef>
                <a:spcPct val="20000"/>
              </a:spcBef>
              <a:spcAft>
                <a:spcPct val="0"/>
              </a:spcAft>
              <a:buFont typeface="Wingdings" pitchFamily="2" charset="2"/>
              <a:buNone/>
            </a:pPr>
            <a:r>
              <a:rPr kumimoji="0" lang="en-US" sz="1400" dirty="0" smtClean="0"/>
              <a:t>Gunnery Sergeant Hector Soto-Rodriguez </a:t>
            </a:r>
          </a:p>
          <a:p>
            <a:pPr algn="ctr" eaLnBrk="1" hangingPunct="1">
              <a:spcBef>
                <a:spcPct val="20000"/>
              </a:spcBef>
              <a:spcAft>
                <a:spcPct val="0"/>
              </a:spcAft>
              <a:buFont typeface="Wingdings" pitchFamily="2" charset="2"/>
              <a:buNone/>
            </a:pPr>
            <a:r>
              <a:rPr kumimoji="0" lang="en-US" sz="1400" dirty="0" smtClean="0"/>
              <a:t>Office of US Congressman </a:t>
            </a:r>
            <a:r>
              <a:rPr lang="en-US" sz="1400" dirty="0"/>
              <a:t>Victor F. </a:t>
            </a:r>
            <a:r>
              <a:rPr lang="en-US" sz="1400" dirty="0" smtClean="0"/>
              <a:t>Snyder (AK)</a:t>
            </a:r>
            <a:endParaRPr kumimoji="0" lang="en-US" sz="1400" dirty="0" smtClean="0"/>
          </a:p>
          <a:p>
            <a:pPr algn="ctr" eaLnBrk="1" hangingPunct="1">
              <a:spcBef>
                <a:spcPct val="20000"/>
              </a:spcBef>
              <a:spcAft>
                <a:spcPct val="0"/>
              </a:spcAft>
              <a:buFont typeface="Wingdings" pitchFamily="2" charset="2"/>
              <a:buNone/>
            </a:pPr>
            <a:endParaRPr kumimoji="0" lang="en-US" sz="1400" b="0" dirty="0"/>
          </a:p>
          <a:p>
            <a:pPr eaLnBrk="1" hangingPunct="1">
              <a:spcBef>
                <a:spcPct val="20000"/>
              </a:spcBef>
              <a:spcAft>
                <a:spcPct val="0"/>
              </a:spcAft>
              <a:buFont typeface="Wingdings" pitchFamily="2" charset="2"/>
              <a:buNone/>
            </a:pPr>
            <a:endParaRPr kumimoji="0" lang="en-US" sz="1400"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a:p>
          <a:p>
            <a:pPr eaLnBrk="1" hangingPunct="1">
              <a:spcBef>
                <a:spcPct val="20000"/>
              </a:spcBef>
              <a:spcAft>
                <a:spcPct val="0"/>
              </a:spcAft>
              <a:buFont typeface="Wingdings" pitchFamily="2" charset="2"/>
              <a:buChar char="q"/>
            </a:pPr>
            <a:r>
              <a:rPr kumimoji="0" lang="en-US" sz="1300" b="0" dirty="0"/>
              <a:t> </a:t>
            </a:r>
            <a:r>
              <a:rPr kumimoji="0" lang="en-US" sz="1300" dirty="0"/>
              <a:t>Utilization Tour:  </a:t>
            </a:r>
            <a:r>
              <a:rPr kumimoji="0" lang="en-US" sz="1300" dirty="0" smtClean="0"/>
              <a:t> USMC House Liaison SNCO</a:t>
            </a:r>
            <a:endParaRPr kumimoji="0" lang="en-US" sz="1300" dirty="0"/>
          </a:p>
          <a:p>
            <a:pPr eaLnBrk="1" hangingPunct="1">
              <a:spcBef>
                <a:spcPct val="20000"/>
              </a:spcBef>
              <a:spcAft>
                <a:spcPct val="0"/>
              </a:spcAft>
              <a:buFontTx/>
              <a:buNone/>
            </a:pPr>
            <a:endParaRPr kumimoji="0" lang="en-US" sz="1300" b="0" dirty="0"/>
          </a:p>
        </p:txBody>
      </p:sp>
      <p:sp>
        <p:nvSpPr>
          <p:cNvPr id="13319" name="Rectangle 80"/>
          <p:cNvSpPr>
            <a:spLocks noChangeArrowheads="1"/>
          </p:cNvSpPr>
          <p:nvPr/>
        </p:nvSpPr>
        <p:spPr bwMode="auto">
          <a:xfrm>
            <a:off x="4662488" y="1069975"/>
            <a:ext cx="4383087" cy="5697586"/>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dirty="0" smtClean="0"/>
              <a:t>2010 </a:t>
            </a:r>
            <a:r>
              <a:rPr kumimoji="0" lang="en-US" sz="1400" u="sng" dirty="0"/>
              <a:t>Senate Fellow</a:t>
            </a:r>
          </a:p>
          <a:p>
            <a:pPr algn="ctr" eaLnBrk="1" hangingPunct="1">
              <a:spcBef>
                <a:spcPct val="20000"/>
              </a:spcBef>
              <a:spcAft>
                <a:spcPct val="0"/>
              </a:spcAft>
              <a:buFont typeface="Wingdings" pitchFamily="2" charset="2"/>
              <a:buNone/>
            </a:pPr>
            <a:r>
              <a:rPr kumimoji="0" lang="en-US" sz="1400" dirty="0" smtClean="0"/>
              <a:t>Master Gunnery Sergeant William Mahoney</a:t>
            </a:r>
          </a:p>
          <a:p>
            <a:pPr algn="ctr" eaLnBrk="1" hangingPunct="1">
              <a:spcBef>
                <a:spcPct val="20000"/>
              </a:spcBef>
              <a:spcAft>
                <a:spcPct val="0"/>
              </a:spcAft>
              <a:buFont typeface="Wingdings" pitchFamily="2" charset="2"/>
              <a:buNone/>
            </a:pPr>
            <a:r>
              <a:rPr kumimoji="0" lang="en-US" sz="1300" dirty="0" smtClean="0"/>
              <a:t>Office of United States Senator Johnny Isakson (GA</a:t>
            </a:r>
            <a:r>
              <a:rPr kumimoji="0" lang="en-US" sz="1400" dirty="0" smtClean="0"/>
              <a:t>)</a:t>
            </a:r>
            <a:endParaRPr kumimoji="0" lang="en-US" sz="1400" dirty="0"/>
          </a:p>
          <a:p>
            <a:pPr eaLnBrk="1" hangingPunct="1">
              <a:spcBef>
                <a:spcPct val="20000"/>
              </a:spcBef>
              <a:spcAft>
                <a:spcPct val="0"/>
              </a:spcAft>
              <a:buFont typeface="Wingdings" pitchFamily="2" charset="2"/>
              <a:buNone/>
            </a:pPr>
            <a:endParaRPr kumimoji="0" lang="en-US" sz="1400"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r>
              <a:rPr kumimoji="0" lang="en-US" dirty="0"/>
              <a:t> </a:t>
            </a:r>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eaLnBrk="1" hangingPunct="1">
              <a:spcBef>
                <a:spcPct val="20000"/>
              </a:spcBef>
              <a:spcAft>
                <a:spcPct val="0"/>
              </a:spcAft>
              <a:buFont typeface="Wingdings" pitchFamily="2" charset="2"/>
              <a:buChar char="q"/>
            </a:pPr>
            <a:r>
              <a:rPr kumimoji="0" lang="en-US" sz="1300" b="0" dirty="0" smtClean="0"/>
              <a:t>  </a:t>
            </a:r>
            <a:r>
              <a:rPr kumimoji="0" lang="en-US" sz="1300" dirty="0" smtClean="0"/>
              <a:t>Utilization Tour: Office of the Under Secretary of Defense (Personnel &amp; Readiness)</a:t>
            </a:r>
            <a:endParaRPr kumimoji="0" lang="en-US" sz="1300" dirty="0"/>
          </a:p>
          <a:p>
            <a:pPr eaLnBrk="1" hangingPunct="1">
              <a:spcBef>
                <a:spcPct val="20000"/>
              </a:spcBef>
              <a:spcAft>
                <a:spcPct val="0"/>
              </a:spcAft>
              <a:buFontTx/>
              <a:buNone/>
            </a:pPr>
            <a:endParaRPr kumimoji="0" lang="en-US" sz="1200" b="0" dirty="0"/>
          </a:p>
        </p:txBody>
      </p:sp>
      <p:pic>
        <p:nvPicPr>
          <p:cNvPr id="79" name="Picture 82" descr="Gy Soto and Congressman Snyder"/>
          <p:cNvPicPr>
            <a:picLocks noChangeAspect="1" noChangeArrowheads="1"/>
          </p:cNvPicPr>
          <p:nvPr/>
        </p:nvPicPr>
        <p:blipFill>
          <a:blip r:embed="rId3" cstate="print"/>
          <a:srcRect/>
          <a:stretch>
            <a:fillRect/>
          </a:stretch>
        </p:blipFill>
        <p:spPr bwMode="auto">
          <a:xfrm>
            <a:off x="158044" y="1817511"/>
            <a:ext cx="4233333" cy="4267200"/>
          </a:xfrm>
          <a:prstGeom prst="rect">
            <a:avLst/>
          </a:prstGeom>
          <a:noFill/>
          <a:ln w="9525">
            <a:noFill/>
            <a:miter lim="800000"/>
            <a:headEnd/>
            <a:tailEnd/>
          </a:ln>
        </p:spPr>
      </p:pic>
      <p:pic>
        <p:nvPicPr>
          <p:cNvPr id="92162" name="Picture 2" descr="D:\Documents and Settings\julius.spain\Desktop\CFP Photos\Sen Isakson and MGySgt Mahoney.JPG"/>
          <p:cNvPicPr>
            <a:picLocks noChangeAspect="1" noChangeArrowheads="1"/>
          </p:cNvPicPr>
          <p:nvPr/>
        </p:nvPicPr>
        <p:blipFill>
          <a:blip r:embed="rId4" cstate="print"/>
          <a:srcRect/>
          <a:stretch>
            <a:fillRect/>
          </a:stretch>
        </p:blipFill>
        <p:spPr bwMode="auto">
          <a:xfrm>
            <a:off x="4752622" y="1828801"/>
            <a:ext cx="4165600" cy="42784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66800" y="301625"/>
            <a:ext cx="7086600" cy="460375"/>
          </a:xfrm>
        </p:spPr>
        <p:txBody>
          <a:bodyPr/>
          <a:lstStyle/>
          <a:p>
            <a:pPr eaLnBrk="1" hangingPunct="1"/>
            <a:r>
              <a:rPr lang="en-US" sz="2400" b="1" dirty="0" smtClean="0"/>
              <a:t>Congressional Fellowship Program CY11</a:t>
            </a:r>
          </a:p>
        </p:txBody>
      </p:sp>
      <p:sp>
        <p:nvSpPr>
          <p:cNvPr id="13315"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2" name="Group 7"/>
          <p:cNvGrpSpPr>
            <a:grpSpLocks/>
          </p:cNvGrpSpPr>
          <p:nvPr/>
        </p:nvGrpSpPr>
        <p:grpSpPr bwMode="auto">
          <a:xfrm>
            <a:off x="38100" y="12700"/>
            <a:ext cx="860425" cy="868363"/>
            <a:chOff x="117" y="81"/>
            <a:chExt cx="517" cy="624"/>
          </a:xfrm>
        </p:grpSpPr>
        <p:sp>
          <p:nvSpPr>
            <p:cNvPr id="13322"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3323"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3324"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3325"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3326"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3327"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3328"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3329"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3330"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3331"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3332"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3333"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3334"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3335"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3336"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3337"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3338"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3339"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3340"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3341"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2"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43"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3344"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3345"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6"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7"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48"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3349"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3350"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3351"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3352"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3353"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4"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3355"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3356"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3357"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3358"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3359"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3360"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1"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3362"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3363"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3364"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3365"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3366"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3367"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8"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69"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3370"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3371"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3372"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3373"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3374"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3375"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3376"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3377"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3378"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3379"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3380"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3381"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3382"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3383"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3384"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3385"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3386"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3387"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3388"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3389"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3390"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3317" name="Picture 77"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3318" name="Rectangle 79"/>
          <p:cNvSpPr>
            <a:spLocks noChangeArrowheads="1"/>
          </p:cNvSpPr>
          <p:nvPr/>
        </p:nvSpPr>
        <p:spPr bwMode="auto">
          <a:xfrm>
            <a:off x="98425" y="1066800"/>
            <a:ext cx="4383088" cy="6040757"/>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dirty="0" smtClean="0"/>
              <a:t>2011 </a:t>
            </a:r>
            <a:r>
              <a:rPr kumimoji="0" lang="en-US" sz="1400" u="sng" dirty="0"/>
              <a:t>House Fellow</a:t>
            </a:r>
          </a:p>
          <a:p>
            <a:pPr algn="ctr" eaLnBrk="1" hangingPunct="1">
              <a:spcBef>
                <a:spcPct val="20000"/>
              </a:spcBef>
              <a:spcAft>
                <a:spcPct val="0"/>
              </a:spcAft>
              <a:buFont typeface="Wingdings" pitchFamily="2" charset="2"/>
              <a:buNone/>
            </a:pPr>
            <a:r>
              <a:rPr kumimoji="0" lang="en-US" sz="1400" dirty="0" smtClean="0"/>
              <a:t>Gunnery Sergeant Damion Jacobs </a:t>
            </a:r>
          </a:p>
          <a:p>
            <a:pPr algn="ctr" eaLnBrk="1" hangingPunct="1">
              <a:spcBef>
                <a:spcPct val="20000"/>
              </a:spcBef>
              <a:spcAft>
                <a:spcPct val="0"/>
              </a:spcAft>
              <a:buFont typeface="Wingdings" pitchFamily="2" charset="2"/>
              <a:buNone/>
            </a:pPr>
            <a:r>
              <a:rPr kumimoji="0" lang="en-US" sz="1400" dirty="0" smtClean="0"/>
              <a:t>Office of US Congressman Darrell </a:t>
            </a:r>
            <a:r>
              <a:rPr kumimoji="0" lang="en-US" sz="1400" dirty="0" err="1" smtClean="0"/>
              <a:t>Issa</a:t>
            </a:r>
            <a:r>
              <a:rPr kumimoji="0" lang="en-US" sz="1400" dirty="0" smtClean="0"/>
              <a:t> (CA)</a:t>
            </a:r>
          </a:p>
          <a:p>
            <a:pPr algn="ctr" eaLnBrk="1" hangingPunct="1">
              <a:spcBef>
                <a:spcPct val="20000"/>
              </a:spcBef>
              <a:spcAft>
                <a:spcPct val="0"/>
              </a:spcAft>
              <a:buFont typeface="Wingdings" pitchFamily="2" charset="2"/>
              <a:buNone/>
            </a:pPr>
            <a:endParaRPr kumimoji="0" lang="en-US" sz="1400" b="0" dirty="0"/>
          </a:p>
          <a:p>
            <a:pPr eaLnBrk="1" hangingPunct="1">
              <a:spcBef>
                <a:spcPct val="20000"/>
              </a:spcBef>
              <a:spcAft>
                <a:spcPct val="0"/>
              </a:spcAft>
              <a:buFont typeface="Wingdings" pitchFamily="2" charset="2"/>
              <a:buNone/>
            </a:pPr>
            <a:endParaRPr kumimoji="0" lang="en-US" sz="1400"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a:p>
          <a:p>
            <a:pPr eaLnBrk="1" hangingPunct="1">
              <a:spcBef>
                <a:spcPct val="20000"/>
              </a:spcBef>
              <a:spcAft>
                <a:spcPct val="0"/>
              </a:spcAft>
              <a:buFont typeface="Wingdings" pitchFamily="2" charset="2"/>
              <a:buChar char="q"/>
            </a:pPr>
            <a:r>
              <a:rPr kumimoji="0" lang="en-US" sz="1300" b="0" dirty="0" smtClean="0"/>
              <a:t> </a:t>
            </a:r>
            <a:r>
              <a:rPr kumimoji="0" lang="en-US" sz="1300" dirty="0"/>
              <a:t>Utilization Tour: </a:t>
            </a:r>
            <a:r>
              <a:rPr kumimoji="0" lang="en-US" sz="1300" dirty="0" smtClean="0"/>
              <a:t>Special Assistant to Secretary of the Navy for Manpower and Reserve Affairs Wounded Warrior Care and Transition Policy(WWCTP)</a:t>
            </a:r>
            <a:endParaRPr kumimoji="0" lang="en-US" sz="1300" dirty="0"/>
          </a:p>
          <a:p>
            <a:pPr eaLnBrk="1" hangingPunct="1">
              <a:spcBef>
                <a:spcPct val="20000"/>
              </a:spcBef>
              <a:spcAft>
                <a:spcPct val="0"/>
              </a:spcAft>
              <a:buFontTx/>
              <a:buNone/>
            </a:pPr>
            <a:endParaRPr kumimoji="0" lang="en-US" sz="1300" b="0" dirty="0"/>
          </a:p>
        </p:txBody>
      </p:sp>
      <p:sp>
        <p:nvSpPr>
          <p:cNvPr id="13319" name="Rectangle 80"/>
          <p:cNvSpPr>
            <a:spLocks noChangeArrowheads="1"/>
          </p:cNvSpPr>
          <p:nvPr/>
        </p:nvSpPr>
        <p:spPr bwMode="auto">
          <a:xfrm>
            <a:off x="4662488" y="1069975"/>
            <a:ext cx="4383087" cy="5663731"/>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dirty="0" smtClean="0"/>
              <a:t>2011 </a:t>
            </a:r>
            <a:r>
              <a:rPr kumimoji="0" lang="en-US" sz="1400" u="sng" dirty="0"/>
              <a:t>Senate Fellow</a:t>
            </a:r>
          </a:p>
          <a:p>
            <a:pPr algn="ctr" eaLnBrk="1" hangingPunct="1">
              <a:spcBef>
                <a:spcPct val="20000"/>
              </a:spcBef>
              <a:spcAft>
                <a:spcPct val="0"/>
              </a:spcAft>
              <a:buFont typeface="Wingdings" pitchFamily="2" charset="2"/>
              <a:buNone/>
            </a:pPr>
            <a:r>
              <a:rPr kumimoji="0" lang="en-US" sz="1400" dirty="0" smtClean="0"/>
              <a:t>Master Sergeant  Julius D. Spain Sr.</a:t>
            </a:r>
          </a:p>
          <a:p>
            <a:pPr algn="ctr" eaLnBrk="1" hangingPunct="1">
              <a:spcBef>
                <a:spcPct val="20000"/>
              </a:spcBef>
              <a:spcAft>
                <a:spcPct val="0"/>
              </a:spcAft>
              <a:buFont typeface="Wingdings" pitchFamily="2" charset="2"/>
              <a:buNone/>
            </a:pPr>
            <a:r>
              <a:rPr kumimoji="0" lang="en-US" sz="1300" dirty="0" smtClean="0"/>
              <a:t>Office of United States Senator Johnny Isakson (GA)</a:t>
            </a:r>
            <a:endParaRPr kumimoji="0" lang="en-US" sz="1300" dirty="0"/>
          </a:p>
          <a:p>
            <a:pPr eaLnBrk="1" hangingPunct="1">
              <a:spcBef>
                <a:spcPct val="20000"/>
              </a:spcBef>
              <a:spcAft>
                <a:spcPct val="0"/>
              </a:spcAft>
              <a:buFont typeface="Wingdings" pitchFamily="2" charset="2"/>
              <a:buNone/>
            </a:pPr>
            <a:endParaRPr kumimoji="0" lang="en-US" sz="1400"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endParaRPr kumimoji="0" lang="en-US" dirty="0"/>
          </a:p>
          <a:p>
            <a:pPr eaLnBrk="1" hangingPunct="1">
              <a:spcBef>
                <a:spcPct val="20000"/>
              </a:spcBef>
              <a:spcAft>
                <a:spcPct val="0"/>
              </a:spcAft>
              <a:buFont typeface="Wingdings" pitchFamily="2" charset="2"/>
              <a:buNone/>
            </a:pPr>
            <a:r>
              <a:rPr kumimoji="0" lang="en-US" dirty="0"/>
              <a:t> </a:t>
            </a:r>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smtClean="0"/>
          </a:p>
          <a:p>
            <a:pPr algn="ctr" eaLnBrk="1" hangingPunct="1">
              <a:spcBef>
                <a:spcPct val="20000"/>
              </a:spcBef>
              <a:spcAft>
                <a:spcPct val="0"/>
              </a:spcAft>
              <a:buFont typeface="Wingdings" pitchFamily="2" charset="2"/>
              <a:buNone/>
            </a:pPr>
            <a:endParaRPr kumimoji="0" lang="en-US" sz="1300" b="0" dirty="0"/>
          </a:p>
          <a:p>
            <a:pPr eaLnBrk="1" hangingPunct="1">
              <a:spcBef>
                <a:spcPct val="20000"/>
              </a:spcBef>
              <a:spcAft>
                <a:spcPct val="0"/>
              </a:spcAft>
              <a:buFont typeface="Wingdings" pitchFamily="2" charset="2"/>
              <a:buChar char="q"/>
            </a:pPr>
            <a:r>
              <a:rPr kumimoji="0" lang="en-US" sz="1300" b="0" dirty="0" smtClean="0"/>
              <a:t>  </a:t>
            </a:r>
            <a:r>
              <a:rPr kumimoji="0" lang="en-US" sz="1300" dirty="0" smtClean="0"/>
              <a:t>Utilization Tour: Marine Corps Office of Legislative Affairs (Pentagon)</a:t>
            </a:r>
            <a:endParaRPr kumimoji="0" lang="en-US" sz="1300" dirty="0"/>
          </a:p>
          <a:p>
            <a:pPr eaLnBrk="1" hangingPunct="1">
              <a:spcBef>
                <a:spcPct val="20000"/>
              </a:spcBef>
              <a:spcAft>
                <a:spcPct val="0"/>
              </a:spcAft>
              <a:buFontTx/>
              <a:buNone/>
            </a:pPr>
            <a:endParaRPr kumimoji="0" lang="en-US" sz="1200" b="0" dirty="0"/>
          </a:p>
        </p:txBody>
      </p:sp>
      <p:pic>
        <p:nvPicPr>
          <p:cNvPr id="80" name="Picture 81" descr="IMG_0591.jpg"/>
          <p:cNvPicPr>
            <a:picLocks noChangeAspect="1"/>
          </p:cNvPicPr>
          <p:nvPr/>
        </p:nvPicPr>
        <p:blipFill>
          <a:blip r:embed="rId3" cstate="print"/>
          <a:srcRect/>
          <a:stretch>
            <a:fillRect/>
          </a:stretch>
        </p:blipFill>
        <p:spPr bwMode="auto">
          <a:xfrm>
            <a:off x="282222" y="1840089"/>
            <a:ext cx="4007556" cy="4222043"/>
          </a:xfrm>
          <a:prstGeom prst="rect">
            <a:avLst/>
          </a:prstGeom>
          <a:noFill/>
          <a:ln w="9525">
            <a:noFill/>
            <a:miter lim="800000"/>
            <a:headEnd/>
            <a:tailEnd/>
          </a:ln>
        </p:spPr>
      </p:pic>
      <p:pic>
        <p:nvPicPr>
          <p:cNvPr id="81" name="Picture 80" descr="JSpain.JPG"/>
          <p:cNvPicPr>
            <a:picLocks noChangeAspect="1"/>
          </p:cNvPicPr>
          <p:nvPr/>
        </p:nvPicPr>
        <p:blipFill>
          <a:blip r:embed="rId4" cstate="print"/>
          <a:srcRect/>
          <a:stretch>
            <a:fillRect/>
          </a:stretch>
        </p:blipFill>
        <p:spPr bwMode="auto">
          <a:xfrm>
            <a:off x="4752622" y="1794934"/>
            <a:ext cx="4063999" cy="4244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6800" y="301625"/>
            <a:ext cx="7086600" cy="460375"/>
          </a:xfrm>
        </p:spPr>
        <p:txBody>
          <a:bodyPr/>
          <a:lstStyle/>
          <a:p>
            <a:pPr eaLnBrk="1" hangingPunct="1"/>
            <a:r>
              <a:rPr lang="en-US" sz="2400" b="1" smtClean="0"/>
              <a:t>Congressional Fellowship Program CY12</a:t>
            </a:r>
          </a:p>
        </p:txBody>
      </p:sp>
      <p:sp>
        <p:nvSpPr>
          <p:cNvPr id="15363"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5364" name="Group 6"/>
          <p:cNvGrpSpPr>
            <a:grpSpLocks/>
          </p:cNvGrpSpPr>
          <p:nvPr/>
        </p:nvGrpSpPr>
        <p:grpSpPr bwMode="auto">
          <a:xfrm>
            <a:off x="38100" y="12700"/>
            <a:ext cx="860425" cy="868363"/>
            <a:chOff x="117" y="81"/>
            <a:chExt cx="517" cy="624"/>
          </a:xfrm>
        </p:grpSpPr>
        <p:sp>
          <p:nvSpPr>
            <p:cNvPr id="15370"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5371"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5372"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5373"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5374"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5375"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5376"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5377"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5378"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5379"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5380"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5381"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5382"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5383"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5384"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5385"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5386"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5387"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5388"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5389"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5390"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5391"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5392"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5393"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5394"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5395"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5396"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5397"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5398"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5399"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5400"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5401"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5402"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5403"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5404"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5405"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5406"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5407"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5408"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5409"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5410"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5411"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5412"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5413"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5414"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5415"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5416"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5417"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5418"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5419"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5420"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5421"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5422"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5423"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5424"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5425"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5426"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5427"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5428"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5429"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5430"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5431"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5432"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5433"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5434"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5435"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5436"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5437"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5438"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5365"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5366" name="Rectangle 77"/>
          <p:cNvSpPr>
            <a:spLocks noChangeArrowheads="1"/>
          </p:cNvSpPr>
          <p:nvPr/>
        </p:nvSpPr>
        <p:spPr bwMode="auto">
          <a:xfrm>
            <a:off x="0" y="1066800"/>
            <a:ext cx="4513263" cy="5486400"/>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a:t>2012 House Fellow</a:t>
            </a:r>
          </a:p>
          <a:p>
            <a:pPr algn="ctr" eaLnBrk="1" hangingPunct="1">
              <a:spcBef>
                <a:spcPct val="20000"/>
              </a:spcBef>
              <a:spcAft>
                <a:spcPct val="0"/>
              </a:spcAft>
              <a:buFont typeface="Wingdings" pitchFamily="2" charset="2"/>
              <a:buNone/>
            </a:pPr>
            <a:r>
              <a:rPr kumimoji="0" lang="en-US" sz="1400"/>
              <a:t>MGySgt Michelle King</a:t>
            </a:r>
          </a:p>
          <a:p>
            <a:pPr algn="ctr" eaLnBrk="1" hangingPunct="1">
              <a:spcBef>
                <a:spcPct val="20000"/>
              </a:spcBef>
              <a:spcAft>
                <a:spcPct val="0"/>
              </a:spcAft>
              <a:buFont typeface="Wingdings" pitchFamily="2" charset="2"/>
              <a:buNone/>
            </a:pPr>
            <a:r>
              <a:rPr kumimoji="0" lang="en-US" sz="1400"/>
              <a:t>Rep Joe Wilson(SC)</a:t>
            </a:r>
          </a:p>
          <a:p>
            <a:pPr eaLnBrk="1" hangingPunct="1">
              <a:spcBef>
                <a:spcPct val="20000"/>
              </a:spcBef>
              <a:spcAft>
                <a:spcPct val="0"/>
              </a:spcAft>
              <a:buFont typeface="Wingdings" pitchFamily="2" charset="2"/>
              <a:buNone/>
            </a:pPr>
            <a:endParaRPr kumimoji="0" lang="en-US" sz="1400" b="0"/>
          </a:p>
          <a:p>
            <a:pPr eaLnBrk="1" hangingPunct="1">
              <a:spcBef>
                <a:spcPct val="20000"/>
              </a:spcBef>
              <a:spcAft>
                <a:spcPct val="0"/>
              </a:spcAft>
              <a:buFont typeface="Wingdings" pitchFamily="2" charset="2"/>
              <a:buNone/>
            </a:pPr>
            <a:endParaRPr kumimoji="0" lang="en-US" sz="1400"/>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algn="ctr" eaLnBrk="1" hangingPunct="1">
              <a:spcBef>
                <a:spcPct val="20000"/>
              </a:spcBef>
              <a:spcAft>
                <a:spcPct val="0"/>
              </a:spcAft>
              <a:buFont typeface="Wingdings" pitchFamily="2" charset="2"/>
              <a:buNone/>
            </a:pPr>
            <a:endParaRPr kumimoji="0" lang="en-US" sz="1300" b="0"/>
          </a:p>
          <a:p>
            <a:pPr eaLnBrk="1" hangingPunct="1">
              <a:spcBef>
                <a:spcPct val="20000"/>
              </a:spcBef>
              <a:spcAft>
                <a:spcPct val="0"/>
              </a:spcAft>
              <a:buFontTx/>
              <a:buNone/>
            </a:pPr>
            <a:endParaRPr kumimoji="0" lang="en-US" sz="1300"/>
          </a:p>
        </p:txBody>
      </p:sp>
      <p:sp>
        <p:nvSpPr>
          <p:cNvPr id="15367" name="Rectangle 78"/>
          <p:cNvSpPr>
            <a:spLocks noChangeArrowheads="1"/>
          </p:cNvSpPr>
          <p:nvPr/>
        </p:nvSpPr>
        <p:spPr bwMode="auto">
          <a:xfrm>
            <a:off x="4537075" y="1068388"/>
            <a:ext cx="4606925" cy="5486400"/>
          </a:xfrm>
          <a:prstGeom prst="rect">
            <a:avLst/>
          </a:prstGeom>
          <a:noFill/>
          <a:ln w="28575">
            <a:solidFill>
              <a:schemeClr val="tx1"/>
            </a:solidFill>
            <a:miter lim="800000"/>
            <a:headEnd/>
            <a:tailEnd/>
          </a:ln>
        </p:spPr>
        <p:txBody>
          <a:bodyPr lIns="92075" tIns="46038" rIns="92075" bIns="46038">
            <a:spAutoFit/>
          </a:bodyPr>
          <a:lstStyle/>
          <a:p>
            <a:pPr algn="ctr" eaLnBrk="1" hangingPunct="1">
              <a:spcBef>
                <a:spcPct val="20000"/>
              </a:spcBef>
              <a:spcAft>
                <a:spcPct val="0"/>
              </a:spcAft>
              <a:buFont typeface="Wingdings" pitchFamily="2" charset="2"/>
              <a:buNone/>
            </a:pPr>
            <a:r>
              <a:rPr kumimoji="0" lang="en-US" sz="1400" u="sng"/>
              <a:t>2012 Senate Fellow</a:t>
            </a:r>
          </a:p>
          <a:p>
            <a:pPr algn="ctr" eaLnBrk="1" hangingPunct="1">
              <a:spcBef>
                <a:spcPct val="20000"/>
              </a:spcBef>
              <a:spcAft>
                <a:spcPct val="0"/>
              </a:spcAft>
              <a:buFont typeface="Wingdings" pitchFamily="2" charset="2"/>
              <a:buNone/>
            </a:pPr>
            <a:r>
              <a:rPr kumimoji="0" lang="en-US" sz="1400"/>
              <a:t>GySgt  Thomas Boyd</a:t>
            </a:r>
          </a:p>
          <a:p>
            <a:pPr algn="ctr" eaLnBrk="1" hangingPunct="1">
              <a:spcBef>
                <a:spcPct val="20000"/>
              </a:spcBef>
              <a:spcAft>
                <a:spcPct val="0"/>
              </a:spcAft>
              <a:buFont typeface="Wingdings" pitchFamily="2" charset="2"/>
              <a:buNone/>
            </a:pPr>
            <a:r>
              <a:rPr kumimoji="0" lang="en-US" sz="1400"/>
              <a:t>Sen Joseph Lieberman(CT)</a:t>
            </a:r>
          </a:p>
          <a:p>
            <a:pPr eaLnBrk="1" hangingPunct="1">
              <a:spcBef>
                <a:spcPct val="20000"/>
              </a:spcBef>
              <a:spcAft>
                <a:spcPct val="0"/>
              </a:spcAft>
              <a:buFont typeface="Wingdings" pitchFamily="2" charset="2"/>
              <a:buNone/>
            </a:pPr>
            <a:endParaRPr kumimoji="0" lang="en-US" sz="1400"/>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endParaRPr kumimoji="0" lang="en-US"/>
          </a:p>
          <a:p>
            <a:pPr eaLnBrk="1" hangingPunct="1">
              <a:spcBef>
                <a:spcPct val="20000"/>
              </a:spcBef>
              <a:spcAft>
                <a:spcPct val="0"/>
              </a:spcAft>
              <a:buFont typeface="Wingdings" pitchFamily="2" charset="2"/>
              <a:buNone/>
            </a:pPr>
            <a:r>
              <a:rPr kumimoji="0" lang="en-US"/>
              <a:t> </a:t>
            </a:r>
          </a:p>
          <a:p>
            <a:pPr algn="ctr" eaLnBrk="1" hangingPunct="1">
              <a:spcBef>
                <a:spcPct val="20000"/>
              </a:spcBef>
              <a:spcAft>
                <a:spcPct val="0"/>
              </a:spcAft>
              <a:buFont typeface="Wingdings" pitchFamily="2" charset="2"/>
              <a:buNone/>
            </a:pPr>
            <a:endParaRPr kumimoji="0" lang="en-US" sz="1300" b="0"/>
          </a:p>
        </p:txBody>
      </p:sp>
      <p:pic>
        <p:nvPicPr>
          <p:cNvPr id="15368" name="Picture 79" descr="D:\Documents and Settings\richard.a.moore4\My Documents\Fellowship\MGySgtKingRepWilson8Feb12.JPG"/>
          <p:cNvPicPr>
            <a:picLocks noChangeAspect="1" noChangeArrowheads="1"/>
          </p:cNvPicPr>
          <p:nvPr/>
        </p:nvPicPr>
        <p:blipFill>
          <a:blip r:embed="rId3" cstate="print"/>
          <a:srcRect/>
          <a:stretch>
            <a:fillRect/>
          </a:stretch>
        </p:blipFill>
        <p:spPr bwMode="auto">
          <a:xfrm>
            <a:off x="139700" y="1781175"/>
            <a:ext cx="4183063" cy="4500563"/>
          </a:xfrm>
          <a:prstGeom prst="rect">
            <a:avLst/>
          </a:prstGeom>
          <a:noFill/>
          <a:ln w="9525">
            <a:noFill/>
            <a:miter lim="800000"/>
            <a:headEnd/>
            <a:tailEnd/>
          </a:ln>
        </p:spPr>
      </p:pic>
      <p:pic>
        <p:nvPicPr>
          <p:cNvPr id="15369" name="Picture 80" descr="D:\Documents and Settings\richard.a.moore4\My Documents\Fellowship\DSC_9454.jpg"/>
          <p:cNvPicPr>
            <a:picLocks noChangeAspect="1" noChangeArrowheads="1"/>
          </p:cNvPicPr>
          <p:nvPr/>
        </p:nvPicPr>
        <p:blipFill>
          <a:blip r:embed="rId4" cstate="print"/>
          <a:srcRect/>
          <a:stretch>
            <a:fillRect/>
          </a:stretch>
        </p:blipFill>
        <p:spPr bwMode="auto">
          <a:xfrm>
            <a:off x="4614863" y="1817688"/>
            <a:ext cx="4397375" cy="448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938213" y="301625"/>
            <a:ext cx="7215187" cy="460375"/>
          </a:xfrm>
          <a:solidFill>
            <a:srgbClr val="FFFFFF"/>
          </a:solidFill>
        </p:spPr>
        <p:txBody>
          <a:bodyPr/>
          <a:lstStyle/>
          <a:p>
            <a:r>
              <a:rPr lang="en-US" sz="2800" b="1" i="0" smtClean="0"/>
              <a:t>Congressional Fellowship Program CY13</a:t>
            </a:r>
          </a:p>
        </p:txBody>
      </p:sp>
      <p:sp>
        <p:nvSpPr>
          <p:cNvPr id="16387"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6388" name="Group 6"/>
          <p:cNvGrpSpPr>
            <a:grpSpLocks/>
          </p:cNvGrpSpPr>
          <p:nvPr/>
        </p:nvGrpSpPr>
        <p:grpSpPr bwMode="auto">
          <a:xfrm>
            <a:off x="38100" y="12700"/>
            <a:ext cx="860425" cy="868363"/>
            <a:chOff x="117" y="81"/>
            <a:chExt cx="517" cy="624"/>
          </a:xfrm>
        </p:grpSpPr>
        <p:sp>
          <p:nvSpPr>
            <p:cNvPr id="16394" name="Freeform 7"/>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6395" name="Freeform 8"/>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6396" name="Freeform 9"/>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6397" name="Freeform 10"/>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6398" name="Freeform 11"/>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6399" name="Freeform 12"/>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6400" name="Freeform 13"/>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6401" name="Freeform 14"/>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6402" name="Freeform 15"/>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6403" name="Freeform 16"/>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6404" name="Freeform 17"/>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6405" name="Freeform 18"/>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6406" name="Freeform 19"/>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6407" name="Rectangle 20"/>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p>
          </p:txBody>
        </p:sp>
        <p:sp>
          <p:nvSpPr>
            <p:cNvPr id="16408" name="Rectangle 21"/>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p>
          </p:txBody>
        </p:sp>
        <p:sp>
          <p:nvSpPr>
            <p:cNvPr id="16409" name="Rectangle 22"/>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p>
          </p:txBody>
        </p:sp>
        <p:sp>
          <p:nvSpPr>
            <p:cNvPr id="16410" name="Freeform 23"/>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6411" name="Freeform 24"/>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6412" name="Freeform 25"/>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6413" name="Freeform 26"/>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6414" name="Freeform 27"/>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6415" name="Freeform 28"/>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6416" name="Freeform 29"/>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6417" name="Freeform 30"/>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6418" name="Freeform 31"/>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6419" name="Freeform 32"/>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6420" name="Freeform 33"/>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6421" name="Freeform 34"/>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6422" name="Freeform 35"/>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6423" name="Freeform 36"/>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6424" name="Freeform 37"/>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6425" name="Freeform 38"/>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6426" name="Freeform 39"/>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6427" name="Freeform 40"/>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6428" name="Freeform 41"/>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6429" name="Freeform 42"/>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6430" name="Freeform 43"/>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6431" name="Freeform 44"/>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6432" name="Freeform 45"/>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6433" name="Freeform 46"/>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6434" name="Freeform 47"/>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6435" name="Freeform 48"/>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6436" name="Freeform 49"/>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6437" name="Freeform 50"/>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6438" name="Freeform 51"/>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6439" name="Freeform 52"/>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6440" name="Freeform 53"/>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6441" name="Freeform 54"/>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6442" name="Freeform 55"/>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6443" name="Freeform 56"/>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6444" name="Freeform 57"/>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6445" name="Freeform 58"/>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6446" name="Freeform 59"/>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6447" name="Freeform 60"/>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6448" name="Freeform 61"/>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6449" name="Freeform 62"/>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6450" name="Freeform 63"/>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6451" name="Freeform 64"/>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6452" name="Freeform 65"/>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6453" name="Freeform 66"/>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6454" name="Freeform 67"/>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6455" name="Freeform 68"/>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6456" name="Freeform 69"/>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6457" name="Freeform 70"/>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6458" name="Freeform 71"/>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6459" name="Freeform 72"/>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6460" name="Freeform 73"/>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6461" name="Freeform 74"/>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6462" name="Freeform 75"/>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6389" name="Picture 76" descr="USMCSeal1"/>
          <p:cNvPicPr>
            <a:picLocks noChangeAspect="1" noChangeArrowheads="1"/>
          </p:cNvPicPr>
          <p:nvPr/>
        </p:nvPicPr>
        <p:blipFill>
          <a:blip r:embed="rId2" cstate="print"/>
          <a:srcRect/>
          <a:stretch>
            <a:fillRect/>
          </a:stretch>
        </p:blipFill>
        <p:spPr bwMode="auto">
          <a:xfrm>
            <a:off x="8204200" y="0"/>
            <a:ext cx="939800" cy="930275"/>
          </a:xfrm>
          <a:prstGeom prst="rect">
            <a:avLst/>
          </a:prstGeom>
          <a:noFill/>
          <a:ln w="9525">
            <a:noFill/>
            <a:miter lim="800000"/>
            <a:headEnd/>
            <a:tailEnd/>
          </a:ln>
        </p:spPr>
      </p:pic>
      <p:sp>
        <p:nvSpPr>
          <p:cNvPr id="16390" name="Text Box 77"/>
          <p:cNvSpPr txBox="1">
            <a:spLocks noChangeArrowheads="1"/>
          </p:cNvSpPr>
          <p:nvPr/>
        </p:nvSpPr>
        <p:spPr bwMode="auto">
          <a:xfrm>
            <a:off x="484188" y="1236663"/>
            <a:ext cx="8401050" cy="1570037"/>
          </a:xfrm>
          <a:prstGeom prst="rect">
            <a:avLst/>
          </a:prstGeom>
          <a:noFill/>
          <a:ln w="9525">
            <a:noFill/>
            <a:miter lim="800000"/>
            <a:headEnd type="none" w="sm" len="sm"/>
            <a:tailEnd type="none" w="sm" len="sm"/>
          </a:ln>
        </p:spPr>
        <p:txBody>
          <a:bodyPr lIns="92075" tIns="46038" rIns="92075" bIns="46038">
            <a:spAutoFit/>
          </a:bodyPr>
          <a:lstStyle/>
          <a:p>
            <a:pPr marL="449263" indent="-449263">
              <a:lnSpc>
                <a:spcPct val="100000"/>
              </a:lnSpc>
              <a:buSzPct val="150000"/>
              <a:buFont typeface="Wingdings" pitchFamily="2" charset="2"/>
              <a:buChar char="q"/>
            </a:pPr>
            <a:r>
              <a:rPr lang="en-US" sz="2400" b="0"/>
              <a:t>MSgt Lee Duncan (MOS 1391)</a:t>
            </a:r>
          </a:p>
          <a:p>
            <a:pPr marL="449263" indent="-449263">
              <a:lnSpc>
                <a:spcPct val="100000"/>
              </a:lnSpc>
              <a:buSzPct val="150000"/>
              <a:buFont typeface="Wingdings" pitchFamily="2" charset="2"/>
              <a:buChar char="q"/>
            </a:pPr>
            <a:r>
              <a:rPr lang="en-US" sz="2400" b="0"/>
              <a:t>MSgt Kathryn Denham (MOS 7041)</a:t>
            </a:r>
          </a:p>
          <a:p>
            <a:pPr marL="449263" indent="-449263">
              <a:lnSpc>
                <a:spcPct val="100000"/>
              </a:lnSpc>
              <a:buSzPct val="150000"/>
              <a:buFont typeface="Wingdings" pitchFamily="2" charset="2"/>
              <a:buChar char="q"/>
            </a:pPr>
            <a:r>
              <a:rPr lang="en-US" sz="2400" b="0"/>
              <a:t>GySgt Verice Bennett (MOS 0369)</a:t>
            </a:r>
          </a:p>
        </p:txBody>
      </p:sp>
      <p:pic>
        <p:nvPicPr>
          <p:cNvPr id="16391" name="Picture 79" descr="D:\Documents and Settings\richard.a.moore4\My Documents\Fellowship\CY 2013 SNCO Fellow Finalists\110728628.jpg"/>
          <p:cNvPicPr>
            <a:picLocks noChangeAspect="1" noChangeArrowheads="1"/>
          </p:cNvPicPr>
          <p:nvPr/>
        </p:nvPicPr>
        <p:blipFill>
          <a:blip r:embed="rId3" cstate="print"/>
          <a:srcRect/>
          <a:stretch>
            <a:fillRect/>
          </a:stretch>
        </p:blipFill>
        <p:spPr bwMode="auto">
          <a:xfrm>
            <a:off x="266700" y="2916238"/>
            <a:ext cx="2844800" cy="3556000"/>
          </a:xfrm>
          <a:prstGeom prst="rect">
            <a:avLst/>
          </a:prstGeom>
          <a:noFill/>
          <a:ln w="9525">
            <a:noFill/>
            <a:miter lim="800000"/>
            <a:headEnd/>
            <a:tailEnd/>
          </a:ln>
        </p:spPr>
      </p:pic>
      <p:pic>
        <p:nvPicPr>
          <p:cNvPr id="16392" name="Picture 80" descr="D:\Documents and Settings\richard.a.moore4\My Documents\Fellowship\CY 2013 SNCO Fellow Finalists\223371892.jpg"/>
          <p:cNvPicPr>
            <a:picLocks noChangeAspect="1" noChangeArrowheads="1"/>
          </p:cNvPicPr>
          <p:nvPr/>
        </p:nvPicPr>
        <p:blipFill>
          <a:blip r:embed="rId4" cstate="print"/>
          <a:srcRect/>
          <a:stretch>
            <a:fillRect/>
          </a:stretch>
        </p:blipFill>
        <p:spPr bwMode="auto">
          <a:xfrm>
            <a:off x="3001963" y="2790825"/>
            <a:ext cx="3003550" cy="3752850"/>
          </a:xfrm>
          <a:prstGeom prst="rect">
            <a:avLst/>
          </a:prstGeom>
          <a:noFill/>
          <a:ln w="9525">
            <a:noFill/>
            <a:miter lim="800000"/>
            <a:headEnd/>
            <a:tailEnd/>
          </a:ln>
        </p:spPr>
      </p:pic>
      <p:pic>
        <p:nvPicPr>
          <p:cNvPr id="16393" name="Picture 81" descr="D:\Documents and Settings\richard.a.moore4\My Documents\Fellowship\CY 2013 SNCO Fellow Finalists\534861787.jpg"/>
          <p:cNvPicPr>
            <a:picLocks noChangeAspect="1" noChangeArrowheads="1"/>
          </p:cNvPicPr>
          <p:nvPr/>
        </p:nvPicPr>
        <p:blipFill>
          <a:blip r:embed="rId5" cstate="print"/>
          <a:srcRect/>
          <a:stretch>
            <a:fillRect/>
          </a:stretch>
        </p:blipFill>
        <p:spPr bwMode="auto">
          <a:xfrm>
            <a:off x="6008688" y="2814638"/>
            <a:ext cx="2849562"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ctrTitle" idx="4294967295"/>
          </p:nvPr>
        </p:nvSpPr>
        <p:spPr>
          <a:xfrm>
            <a:off x="1066800" y="173038"/>
            <a:ext cx="7086600" cy="554037"/>
          </a:xfrm>
          <a:solidFill>
            <a:srgbClr val="FFFFFF"/>
          </a:solidFill>
        </p:spPr>
        <p:txBody>
          <a:bodyPr/>
          <a:lstStyle/>
          <a:p>
            <a:pPr eaLnBrk="1" hangingPunct="1"/>
            <a:r>
              <a:rPr lang="en-US" sz="3600" b="1" smtClean="0"/>
              <a:t>House &amp; Senate Composition</a:t>
            </a:r>
          </a:p>
        </p:txBody>
      </p:sp>
      <p:sp>
        <p:nvSpPr>
          <p:cNvPr id="1029" name="Line 3"/>
          <p:cNvSpPr>
            <a:spLocks noChangeShapeType="1"/>
          </p:cNvSpPr>
          <p:nvPr/>
        </p:nvSpPr>
        <p:spPr bwMode="auto">
          <a:xfrm flipV="1">
            <a:off x="1066800" y="762000"/>
            <a:ext cx="7162800" cy="0"/>
          </a:xfrm>
          <a:prstGeom prst="line">
            <a:avLst/>
          </a:prstGeom>
          <a:noFill/>
          <a:ln w="76200">
            <a:solidFill>
              <a:srgbClr val="FF0000"/>
            </a:solidFill>
            <a:round/>
            <a:headEnd type="none" w="sm" len="sm"/>
            <a:tailEnd type="none" w="sm" len="sm"/>
          </a:ln>
        </p:spPr>
        <p:txBody>
          <a:bodyPr lIns="92075" tIns="46038" rIns="92075" bIns="46038"/>
          <a:lstStyle/>
          <a:p>
            <a:endParaRPr lang="en-US"/>
          </a:p>
        </p:txBody>
      </p:sp>
      <p:grpSp>
        <p:nvGrpSpPr>
          <p:cNvPr id="1030" name="Group 7"/>
          <p:cNvGrpSpPr>
            <a:grpSpLocks/>
          </p:cNvGrpSpPr>
          <p:nvPr/>
        </p:nvGrpSpPr>
        <p:grpSpPr bwMode="auto">
          <a:xfrm>
            <a:off x="38100" y="12700"/>
            <a:ext cx="860425" cy="868363"/>
            <a:chOff x="117" y="81"/>
            <a:chExt cx="517" cy="624"/>
          </a:xfrm>
        </p:grpSpPr>
        <p:sp>
          <p:nvSpPr>
            <p:cNvPr id="1065" name="Freeform 8"/>
            <p:cNvSpPr>
              <a:spLocks noChangeAspect="1"/>
            </p:cNvSpPr>
            <p:nvPr/>
          </p:nvSpPr>
          <p:spPr bwMode="auto">
            <a:xfrm>
              <a:off x="350" y="93"/>
              <a:ext cx="62" cy="38"/>
            </a:xfrm>
            <a:custGeom>
              <a:avLst/>
              <a:gdLst>
                <a:gd name="T0" fmla="*/ 0 w 158"/>
                <a:gd name="T1" fmla="*/ 0 h 110"/>
                <a:gd name="T2" fmla="*/ 0 w 158"/>
                <a:gd name="T3" fmla="*/ 0 h 110"/>
                <a:gd name="T4" fmla="*/ 0 w 158"/>
                <a:gd name="T5" fmla="*/ 0 h 110"/>
                <a:gd name="T6" fmla="*/ 0 w 158"/>
                <a:gd name="T7" fmla="*/ 0 h 110"/>
                <a:gd name="T8" fmla="*/ 0 w 158"/>
                <a:gd name="T9" fmla="*/ 0 h 110"/>
                <a:gd name="T10" fmla="*/ 0 w 158"/>
                <a:gd name="T11" fmla="*/ 0 h 110"/>
                <a:gd name="T12" fmla="*/ 0 w 158"/>
                <a:gd name="T13" fmla="*/ 0 h 110"/>
                <a:gd name="T14" fmla="*/ 0 w 158"/>
                <a:gd name="T15" fmla="*/ 0 h 110"/>
                <a:gd name="T16" fmla="*/ 0 w 158"/>
                <a:gd name="T17" fmla="*/ 0 h 110"/>
                <a:gd name="T18" fmla="*/ 0 w 158"/>
                <a:gd name="T19" fmla="*/ 0 h 110"/>
                <a:gd name="T20" fmla="*/ 0 w 158"/>
                <a:gd name="T21" fmla="*/ 0 h 110"/>
                <a:gd name="T22" fmla="*/ 0 w 158"/>
                <a:gd name="T23" fmla="*/ 0 h 110"/>
                <a:gd name="T24" fmla="*/ 0 w 158"/>
                <a:gd name="T25" fmla="*/ 0 h 110"/>
                <a:gd name="T26" fmla="*/ 0 w 158"/>
                <a:gd name="T27" fmla="*/ 0 h 110"/>
                <a:gd name="T28" fmla="*/ 0 w 158"/>
                <a:gd name="T29" fmla="*/ 0 h 110"/>
                <a:gd name="T30" fmla="*/ 0 w 158"/>
                <a:gd name="T31" fmla="*/ 0 h 110"/>
                <a:gd name="T32" fmla="*/ 0 w 158"/>
                <a:gd name="T33" fmla="*/ 0 h 110"/>
                <a:gd name="T34" fmla="*/ 0 w 158"/>
                <a:gd name="T35" fmla="*/ 0 h 110"/>
                <a:gd name="T36" fmla="*/ 0 w 158"/>
                <a:gd name="T37" fmla="*/ 0 h 110"/>
                <a:gd name="T38" fmla="*/ 0 w 158"/>
                <a:gd name="T39" fmla="*/ 0 h 110"/>
                <a:gd name="T40" fmla="*/ 0 w 158"/>
                <a:gd name="T41" fmla="*/ 0 h 110"/>
                <a:gd name="T42" fmla="*/ 0 w 158"/>
                <a:gd name="T43" fmla="*/ 0 h 110"/>
                <a:gd name="T44" fmla="*/ 0 w 158"/>
                <a:gd name="T45" fmla="*/ 0 h 110"/>
                <a:gd name="T46" fmla="*/ 0 w 158"/>
                <a:gd name="T47" fmla="*/ 0 h 110"/>
                <a:gd name="T48" fmla="*/ 0 w 158"/>
                <a:gd name="T49" fmla="*/ 0 h 110"/>
                <a:gd name="T50" fmla="*/ 0 w 158"/>
                <a:gd name="T51" fmla="*/ 0 h 110"/>
                <a:gd name="T52" fmla="*/ 0 w 158"/>
                <a:gd name="T53" fmla="*/ 0 h 110"/>
                <a:gd name="T54" fmla="*/ 0 w 158"/>
                <a:gd name="T55" fmla="*/ 0 h 110"/>
                <a:gd name="T56" fmla="*/ 0 w 158"/>
                <a:gd name="T57" fmla="*/ 0 h 110"/>
                <a:gd name="T58" fmla="*/ 0 w 158"/>
                <a:gd name="T59" fmla="*/ 0 h 110"/>
                <a:gd name="T60" fmla="*/ 0 w 158"/>
                <a:gd name="T61" fmla="*/ 0 h 110"/>
                <a:gd name="T62" fmla="*/ 0 w 158"/>
                <a:gd name="T63" fmla="*/ 0 h 110"/>
                <a:gd name="T64" fmla="*/ 0 w 158"/>
                <a:gd name="T65" fmla="*/ 0 h 110"/>
                <a:gd name="T66" fmla="*/ 0 w 158"/>
                <a:gd name="T67" fmla="*/ 0 h 110"/>
                <a:gd name="T68" fmla="*/ 0 w 158"/>
                <a:gd name="T69" fmla="*/ 0 h 110"/>
                <a:gd name="T70" fmla="*/ 0 w 158"/>
                <a:gd name="T71" fmla="*/ 0 h 110"/>
                <a:gd name="T72" fmla="*/ 0 w 158"/>
                <a:gd name="T73" fmla="*/ 0 h 110"/>
                <a:gd name="T74" fmla="*/ 0 w 158"/>
                <a:gd name="T75" fmla="*/ 0 h 110"/>
                <a:gd name="T76" fmla="*/ 0 w 158"/>
                <a:gd name="T77" fmla="*/ 0 h 110"/>
                <a:gd name="T78" fmla="*/ 0 w 158"/>
                <a:gd name="T79" fmla="*/ 0 h 110"/>
                <a:gd name="T80" fmla="*/ 0 w 158"/>
                <a:gd name="T81" fmla="*/ 0 h 110"/>
                <a:gd name="T82" fmla="*/ 0 w 158"/>
                <a:gd name="T83" fmla="*/ 0 h 110"/>
                <a:gd name="T84" fmla="*/ 0 w 158"/>
                <a:gd name="T85" fmla="*/ 0 h 110"/>
                <a:gd name="T86" fmla="*/ 0 w 158"/>
                <a:gd name="T87" fmla="*/ 0 h 110"/>
                <a:gd name="T88" fmla="*/ 0 w 158"/>
                <a:gd name="T89" fmla="*/ 0 h 110"/>
                <a:gd name="T90" fmla="*/ 0 w 158"/>
                <a:gd name="T91" fmla="*/ 0 h 110"/>
                <a:gd name="T92" fmla="*/ 0 w 158"/>
                <a:gd name="T93" fmla="*/ 0 h 110"/>
                <a:gd name="T94" fmla="*/ 0 w 158"/>
                <a:gd name="T95" fmla="*/ 0 h 110"/>
                <a:gd name="T96" fmla="*/ 0 w 158"/>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8"/>
                <a:gd name="T148" fmla="*/ 0 h 110"/>
                <a:gd name="T149" fmla="*/ 158 w 158"/>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8" h="110">
                  <a:moveTo>
                    <a:pt x="142" y="31"/>
                  </a:moveTo>
                  <a:lnTo>
                    <a:pt x="149" y="44"/>
                  </a:lnTo>
                  <a:lnTo>
                    <a:pt x="156" y="67"/>
                  </a:lnTo>
                  <a:lnTo>
                    <a:pt x="158" y="92"/>
                  </a:lnTo>
                  <a:lnTo>
                    <a:pt x="152" y="110"/>
                  </a:lnTo>
                  <a:lnTo>
                    <a:pt x="143" y="106"/>
                  </a:lnTo>
                  <a:lnTo>
                    <a:pt x="135" y="101"/>
                  </a:lnTo>
                  <a:lnTo>
                    <a:pt x="127" y="98"/>
                  </a:lnTo>
                  <a:lnTo>
                    <a:pt x="119" y="95"/>
                  </a:lnTo>
                  <a:lnTo>
                    <a:pt x="112" y="93"/>
                  </a:lnTo>
                  <a:lnTo>
                    <a:pt x="105" y="92"/>
                  </a:lnTo>
                  <a:lnTo>
                    <a:pt x="98" y="92"/>
                  </a:lnTo>
                  <a:lnTo>
                    <a:pt x="92" y="93"/>
                  </a:lnTo>
                  <a:lnTo>
                    <a:pt x="87" y="93"/>
                  </a:lnTo>
                  <a:lnTo>
                    <a:pt x="81" y="92"/>
                  </a:lnTo>
                  <a:lnTo>
                    <a:pt x="74" y="90"/>
                  </a:lnTo>
                  <a:lnTo>
                    <a:pt x="68" y="86"/>
                  </a:lnTo>
                  <a:lnTo>
                    <a:pt x="62" y="83"/>
                  </a:lnTo>
                  <a:lnTo>
                    <a:pt x="57" y="79"/>
                  </a:lnTo>
                  <a:lnTo>
                    <a:pt x="51" y="76"/>
                  </a:lnTo>
                  <a:lnTo>
                    <a:pt x="45" y="75"/>
                  </a:lnTo>
                  <a:lnTo>
                    <a:pt x="39" y="74"/>
                  </a:lnTo>
                  <a:lnTo>
                    <a:pt x="34" y="72"/>
                  </a:lnTo>
                  <a:lnTo>
                    <a:pt x="29" y="71"/>
                  </a:lnTo>
                  <a:lnTo>
                    <a:pt x="23" y="71"/>
                  </a:lnTo>
                  <a:lnTo>
                    <a:pt x="19" y="71"/>
                  </a:lnTo>
                  <a:lnTo>
                    <a:pt x="14" y="71"/>
                  </a:lnTo>
                  <a:lnTo>
                    <a:pt x="9" y="71"/>
                  </a:lnTo>
                  <a:lnTo>
                    <a:pt x="6" y="71"/>
                  </a:lnTo>
                  <a:lnTo>
                    <a:pt x="4" y="59"/>
                  </a:lnTo>
                  <a:lnTo>
                    <a:pt x="4" y="39"/>
                  </a:lnTo>
                  <a:lnTo>
                    <a:pt x="4" y="17"/>
                  </a:lnTo>
                  <a:lnTo>
                    <a:pt x="0" y="1"/>
                  </a:lnTo>
                  <a:lnTo>
                    <a:pt x="7" y="1"/>
                  </a:lnTo>
                  <a:lnTo>
                    <a:pt x="15" y="1"/>
                  </a:lnTo>
                  <a:lnTo>
                    <a:pt x="24" y="0"/>
                  </a:lnTo>
                  <a:lnTo>
                    <a:pt x="35" y="0"/>
                  </a:lnTo>
                  <a:lnTo>
                    <a:pt x="44" y="1"/>
                  </a:lnTo>
                  <a:lnTo>
                    <a:pt x="53" y="2"/>
                  </a:lnTo>
                  <a:lnTo>
                    <a:pt x="60" y="3"/>
                  </a:lnTo>
                  <a:lnTo>
                    <a:pt x="65" y="7"/>
                  </a:lnTo>
                  <a:lnTo>
                    <a:pt x="74" y="14"/>
                  </a:lnTo>
                  <a:lnTo>
                    <a:pt x="84" y="18"/>
                  </a:lnTo>
                  <a:lnTo>
                    <a:pt x="95" y="21"/>
                  </a:lnTo>
                  <a:lnTo>
                    <a:pt x="106" y="23"/>
                  </a:lnTo>
                  <a:lnTo>
                    <a:pt x="118" y="24"/>
                  </a:lnTo>
                  <a:lnTo>
                    <a:pt x="127" y="25"/>
                  </a:lnTo>
                  <a:lnTo>
                    <a:pt x="135" y="27"/>
                  </a:lnTo>
                  <a:lnTo>
                    <a:pt x="142" y="31"/>
                  </a:lnTo>
                  <a:close/>
                </a:path>
              </a:pathLst>
            </a:custGeom>
            <a:solidFill>
              <a:srgbClr val="FFFFFF"/>
            </a:solidFill>
            <a:ln w="9525">
              <a:noFill/>
              <a:round/>
              <a:headEnd/>
              <a:tailEnd/>
            </a:ln>
          </p:spPr>
          <p:txBody>
            <a:bodyPr/>
            <a:lstStyle/>
            <a:p>
              <a:endParaRPr lang="en-US"/>
            </a:p>
          </p:txBody>
        </p:sp>
        <p:sp>
          <p:nvSpPr>
            <p:cNvPr id="1066" name="Freeform 9"/>
            <p:cNvSpPr>
              <a:spLocks noChangeAspect="1"/>
            </p:cNvSpPr>
            <p:nvPr/>
          </p:nvSpPr>
          <p:spPr bwMode="auto">
            <a:xfrm>
              <a:off x="123" y="141"/>
              <a:ext cx="217" cy="547"/>
            </a:xfrm>
            <a:custGeom>
              <a:avLst/>
              <a:gdLst>
                <a:gd name="T0" fmla="*/ 0 w 546"/>
                <a:gd name="T1" fmla="*/ 0 h 1631"/>
                <a:gd name="T2" fmla="*/ 0 w 546"/>
                <a:gd name="T3" fmla="*/ 0 h 1631"/>
                <a:gd name="T4" fmla="*/ 0 w 546"/>
                <a:gd name="T5" fmla="*/ 0 h 1631"/>
                <a:gd name="T6" fmla="*/ 0 w 546"/>
                <a:gd name="T7" fmla="*/ 0 h 1631"/>
                <a:gd name="T8" fmla="*/ 0 w 546"/>
                <a:gd name="T9" fmla="*/ 0 h 1631"/>
                <a:gd name="T10" fmla="*/ 0 w 546"/>
                <a:gd name="T11" fmla="*/ 0 h 1631"/>
                <a:gd name="T12" fmla="*/ 0 w 546"/>
                <a:gd name="T13" fmla="*/ 0 h 1631"/>
                <a:gd name="T14" fmla="*/ 0 w 546"/>
                <a:gd name="T15" fmla="*/ 0 h 1631"/>
                <a:gd name="T16" fmla="*/ 0 w 546"/>
                <a:gd name="T17" fmla="*/ 0 h 1631"/>
                <a:gd name="T18" fmla="*/ 0 w 546"/>
                <a:gd name="T19" fmla="*/ 0 h 1631"/>
                <a:gd name="T20" fmla="*/ 0 w 546"/>
                <a:gd name="T21" fmla="*/ 0 h 1631"/>
                <a:gd name="T22" fmla="*/ 0 w 546"/>
                <a:gd name="T23" fmla="*/ 0 h 1631"/>
                <a:gd name="T24" fmla="*/ 0 w 546"/>
                <a:gd name="T25" fmla="*/ 0 h 1631"/>
                <a:gd name="T26" fmla="*/ 0 w 546"/>
                <a:gd name="T27" fmla="*/ 0 h 1631"/>
                <a:gd name="T28" fmla="*/ 0 w 546"/>
                <a:gd name="T29" fmla="*/ 0 h 1631"/>
                <a:gd name="T30" fmla="*/ 0 w 546"/>
                <a:gd name="T31" fmla="*/ 0 h 1631"/>
                <a:gd name="T32" fmla="*/ 0 w 546"/>
                <a:gd name="T33" fmla="*/ 0 h 1631"/>
                <a:gd name="T34" fmla="*/ 0 w 546"/>
                <a:gd name="T35" fmla="*/ 0 h 1631"/>
                <a:gd name="T36" fmla="*/ 0 w 546"/>
                <a:gd name="T37" fmla="*/ 0 h 1631"/>
                <a:gd name="T38" fmla="*/ 0 w 546"/>
                <a:gd name="T39" fmla="*/ 0 h 1631"/>
                <a:gd name="T40" fmla="*/ 0 w 546"/>
                <a:gd name="T41" fmla="*/ 0 h 1631"/>
                <a:gd name="T42" fmla="*/ 0 w 546"/>
                <a:gd name="T43" fmla="*/ 0 h 1631"/>
                <a:gd name="T44" fmla="*/ 0 w 546"/>
                <a:gd name="T45" fmla="*/ 0 h 1631"/>
                <a:gd name="T46" fmla="*/ 0 w 546"/>
                <a:gd name="T47" fmla="*/ 0 h 1631"/>
                <a:gd name="T48" fmla="*/ 0 w 546"/>
                <a:gd name="T49" fmla="*/ 0 h 1631"/>
                <a:gd name="T50" fmla="*/ 0 w 546"/>
                <a:gd name="T51" fmla="*/ 0 h 1631"/>
                <a:gd name="T52" fmla="*/ 0 w 546"/>
                <a:gd name="T53" fmla="*/ 0 h 1631"/>
                <a:gd name="T54" fmla="*/ 0 w 546"/>
                <a:gd name="T55" fmla="*/ 0 h 1631"/>
                <a:gd name="T56" fmla="*/ 0 w 546"/>
                <a:gd name="T57" fmla="*/ 0 h 1631"/>
                <a:gd name="T58" fmla="*/ 0 w 546"/>
                <a:gd name="T59" fmla="*/ 0 h 1631"/>
                <a:gd name="T60" fmla="*/ 0 w 546"/>
                <a:gd name="T61" fmla="*/ 0 h 1631"/>
                <a:gd name="T62" fmla="*/ 0 w 546"/>
                <a:gd name="T63" fmla="*/ 0 h 1631"/>
                <a:gd name="T64" fmla="*/ 0 w 546"/>
                <a:gd name="T65" fmla="*/ 0 h 1631"/>
                <a:gd name="T66" fmla="*/ 0 w 546"/>
                <a:gd name="T67" fmla="*/ 0 h 1631"/>
                <a:gd name="T68" fmla="*/ 0 w 546"/>
                <a:gd name="T69" fmla="*/ 0 h 1631"/>
                <a:gd name="T70" fmla="*/ 0 w 546"/>
                <a:gd name="T71" fmla="*/ 0 h 1631"/>
                <a:gd name="T72" fmla="*/ 0 w 546"/>
                <a:gd name="T73" fmla="*/ 0 h 1631"/>
                <a:gd name="T74" fmla="*/ 0 w 546"/>
                <a:gd name="T75" fmla="*/ 0 h 1631"/>
                <a:gd name="T76" fmla="*/ 0 w 546"/>
                <a:gd name="T77" fmla="*/ 0 h 1631"/>
                <a:gd name="T78" fmla="*/ 0 w 546"/>
                <a:gd name="T79" fmla="*/ 0 h 1631"/>
                <a:gd name="T80" fmla="*/ 0 w 546"/>
                <a:gd name="T81" fmla="*/ 0 h 1631"/>
                <a:gd name="T82" fmla="*/ 0 w 546"/>
                <a:gd name="T83" fmla="*/ 0 h 1631"/>
                <a:gd name="T84" fmla="*/ 0 w 546"/>
                <a:gd name="T85" fmla="*/ 0 h 1631"/>
                <a:gd name="T86" fmla="*/ 0 w 546"/>
                <a:gd name="T87" fmla="*/ 0 h 1631"/>
                <a:gd name="T88" fmla="*/ 0 w 546"/>
                <a:gd name="T89" fmla="*/ 0 h 16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6"/>
                <a:gd name="T136" fmla="*/ 0 h 1631"/>
                <a:gd name="T137" fmla="*/ 546 w 546"/>
                <a:gd name="T138" fmla="*/ 1631 h 16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6" h="1631">
                  <a:moveTo>
                    <a:pt x="546" y="0"/>
                  </a:moveTo>
                  <a:lnTo>
                    <a:pt x="530" y="74"/>
                  </a:lnTo>
                  <a:lnTo>
                    <a:pt x="536" y="111"/>
                  </a:lnTo>
                  <a:lnTo>
                    <a:pt x="525" y="315"/>
                  </a:lnTo>
                  <a:lnTo>
                    <a:pt x="515" y="336"/>
                  </a:lnTo>
                  <a:lnTo>
                    <a:pt x="515" y="372"/>
                  </a:lnTo>
                  <a:lnTo>
                    <a:pt x="510" y="374"/>
                  </a:lnTo>
                  <a:lnTo>
                    <a:pt x="500" y="379"/>
                  </a:lnTo>
                  <a:lnTo>
                    <a:pt x="483" y="389"/>
                  </a:lnTo>
                  <a:lnTo>
                    <a:pt x="462" y="405"/>
                  </a:lnTo>
                  <a:lnTo>
                    <a:pt x="439" y="428"/>
                  </a:lnTo>
                  <a:lnTo>
                    <a:pt x="416" y="459"/>
                  </a:lnTo>
                  <a:lnTo>
                    <a:pt x="393" y="499"/>
                  </a:lnTo>
                  <a:lnTo>
                    <a:pt x="373" y="551"/>
                  </a:lnTo>
                  <a:lnTo>
                    <a:pt x="357" y="605"/>
                  </a:lnTo>
                  <a:lnTo>
                    <a:pt x="344" y="652"/>
                  </a:lnTo>
                  <a:lnTo>
                    <a:pt x="334" y="693"/>
                  </a:lnTo>
                  <a:lnTo>
                    <a:pt x="327" y="726"/>
                  </a:lnTo>
                  <a:lnTo>
                    <a:pt x="321" y="752"/>
                  </a:lnTo>
                  <a:lnTo>
                    <a:pt x="318" y="772"/>
                  </a:lnTo>
                  <a:lnTo>
                    <a:pt x="316" y="784"/>
                  </a:lnTo>
                  <a:lnTo>
                    <a:pt x="316" y="787"/>
                  </a:lnTo>
                  <a:lnTo>
                    <a:pt x="310" y="840"/>
                  </a:lnTo>
                  <a:lnTo>
                    <a:pt x="336" y="840"/>
                  </a:lnTo>
                  <a:lnTo>
                    <a:pt x="331" y="982"/>
                  </a:lnTo>
                  <a:lnTo>
                    <a:pt x="279" y="1018"/>
                  </a:lnTo>
                  <a:lnTo>
                    <a:pt x="279" y="1055"/>
                  </a:lnTo>
                  <a:lnTo>
                    <a:pt x="320" y="1070"/>
                  </a:lnTo>
                  <a:lnTo>
                    <a:pt x="316" y="1274"/>
                  </a:lnTo>
                  <a:lnTo>
                    <a:pt x="311" y="1281"/>
                  </a:lnTo>
                  <a:lnTo>
                    <a:pt x="301" y="1297"/>
                  </a:lnTo>
                  <a:lnTo>
                    <a:pt x="290" y="1318"/>
                  </a:lnTo>
                  <a:lnTo>
                    <a:pt x="289" y="1337"/>
                  </a:lnTo>
                  <a:lnTo>
                    <a:pt x="293" y="1351"/>
                  </a:lnTo>
                  <a:lnTo>
                    <a:pt x="296" y="1360"/>
                  </a:lnTo>
                  <a:lnTo>
                    <a:pt x="298" y="1366"/>
                  </a:lnTo>
                  <a:lnTo>
                    <a:pt x="299" y="1369"/>
                  </a:lnTo>
                  <a:lnTo>
                    <a:pt x="299" y="1453"/>
                  </a:lnTo>
                  <a:lnTo>
                    <a:pt x="289" y="1473"/>
                  </a:lnTo>
                  <a:lnTo>
                    <a:pt x="304" y="1631"/>
                  </a:lnTo>
                  <a:lnTo>
                    <a:pt x="303" y="1629"/>
                  </a:lnTo>
                  <a:lnTo>
                    <a:pt x="298" y="1622"/>
                  </a:lnTo>
                  <a:lnTo>
                    <a:pt x="291" y="1612"/>
                  </a:lnTo>
                  <a:lnTo>
                    <a:pt x="281" y="1601"/>
                  </a:lnTo>
                  <a:lnTo>
                    <a:pt x="268" y="1591"/>
                  </a:lnTo>
                  <a:lnTo>
                    <a:pt x="253" y="1582"/>
                  </a:lnTo>
                  <a:lnTo>
                    <a:pt x="236" y="1577"/>
                  </a:lnTo>
                  <a:lnTo>
                    <a:pt x="215" y="1578"/>
                  </a:lnTo>
                  <a:lnTo>
                    <a:pt x="196" y="1583"/>
                  </a:lnTo>
                  <a:lnTo>
                    <a:pt x="179" y="1587"/>
                  </a:lnTo>
                  <a:lnTo>
                    <a:pt x="166" y="1593"/>
                  </a:lnTo>
                  <a:lnTo>
                    <a:pt x="154" y="1598"/>
                  </a:lnTo>
                  <a:lnTo>
                    <a:pt x="146" y="1603"/>
                  </a:lnTo>
                  <a:lnTo>
                    <a:pt x="142" y="1607"/>
                  </a:lnTo>
                  <a:lnTo>
                    <a:pt x="138" y="1609"/>
                  </a:lnTo>
                  <a:lnTo>
                    <a:pt x="137" y="1610"/>
                  </a:lnTo>
                  <a:lnTo>
                    <a:pt x="63" y="1547"/>
                  </a:lnTo>
                  <a:lnTo>
                    <a:pt x="63" y="1516"/>
                  </a:lnTo>
                  <a:lnTo>
                    <a:pt x="16" y="1473"/>
                  </a:lnTo>
                  <a:lnTo>
                    <a:pt x="0" y="1342"/>
                  </a:lnTo>
                  <a:lnTo>
                    <a:pt x="127" y="1316"/>
                  </a:lnTo>
                  <a:lnTo>
                    <a:pt x="121" y="1096"/>
                  </a:lnTo>
                  <a:lnTo>
                    <a:pt x="79" y="1096"/>
                  </a:lnTo>
                  <a:lnTo>
                    <a:pt x="74" y="1050"/>
                  </a:lnTo>
                  <a:lnTo>
                    <a:pt x="195" y="1013"/>
                  </a:lnTo>
                  <a:lnTo>
                    <a:pt x="195" y="892"/>
                  </a:lnTo>
                  <a:lnTo>
                    <a:pt x="168" y="871"/>
                  </a:lnTo>
                  <a:lnTo>
                    <a:pt x="152" y="834"/>
                  </a:lnTo>
                  <a:lnTo>
                    <a:pt x="189" y="803"/>
                  </a:lnTo>
                  <a:lnTo>
                    <a:pt x="189" y="794"/>
                  </a:lnTo>
                  <a:lnTo>
                    <a:pt x="191" y="770"/>
                  </a:lnTo>
                  <a:lnTo>
                    <a:pt x="196" y="733"/>
                  </a:lnTo>
                  <a:lnTo>
                    <a:pt x="203" y="688"/>
                  </a:lnTo>
                  <a:lnTo>
                    <a:pt x="214" y="638"/>
                  </a:lnTo>
                  <a:lnTo>
                    <a:pt x="232" y="589"/>
                  </a:lnTo>
                  <a:lnTo>
                    <a:pt x="253" y="541"/>
                  </a:lnTo>
                  <a:lnTo>
                    <a:pt x="283" y="499"/>
                  </a:lnTo>
                  <a:lnTo>
                    <a:pt x="317" y="466"/>
                  </a:lnTo>
                  <a:lnTo>
                    <a:pt x="348" y="438"/>
                  </a:lnTo>
                  <a:lnTo>
                    <a:pt x="375" y="417"/>
                  </a:lnTo>
                  <a:lnTo>
                    <a:pt x="401" y="401"/>
                  </a:lnTo>
                  <a:lnTo>
                    <a:pt x="422" y="390"/>
                  </a:lnTo>
                  <a:lnTo>
                    <a:pt x="438" y="383"/>
                  </a:lnTo>
                  <a:lnTo>
                    <a:pt x="448" y="379"/>
                  </a:lnTo>
                  <a:lnTo>
                    <a:pt x="451" y="378"/>
                  </a:lnTo>
                  <a:lnTo>
                    <a:pt x="451" y="321"/>
                  </a:lnTo>
                  <a:lnTo>
                    <a:pt x="468" y="310"/>
                  </a:lnTo>
                  <a:lnTo>
                    <a:pt x="478" y="111"/>
                  </a:lnTo>
                  <a:lnTo>
                    <a:pt x="493" y="17"/>
                  </a:lnTo>
                  <a:lnTo>
                    <a:pt x="546" y="0"/>
                  </a:lnTo>
                  <a:close/>
                </a:path>
              </a:pathLst>
            </a:custGeom>
            <a:solidFill>
              <a:srgbClr val="FCF4D6"/>
            </a:solidFill>
            <a:ln w="9525">
              <a:noFill/>
              <a:round/>
              <a:headEnd/>
              <a:tailEnd/>
            </a:ln>
          </p:spPr>
          <p:txBody>
            <a:bodyPr/>
            <a:lstStyle/>
            <a:p>
              <a:endParaRPr lang="en-US"/>
            </a:p>
          </p:txBody>
        </p:sp>
        <p:sp>
          <p:nvSpPr>
            <p:cNvPr id="1067" name="Freeform 10"/>
            <p:cNvSpPr>
              <a:spLocks noChangeAspect="1"/>
            </p:cNvSpPr>
            <p:nvPr/>
          </p:nvSpPr>
          <p:spPr bwMode="auto">
            <a:xfrm>
              <a:off x="142" y="628"/>
              <a:ext cx="492" cy="77"/>
            </a:xfrm>
            <a:custGeom>
              <a:avLst/>
              <a:gdLst>
                <a:gd name="T0" fmla="*/ 0 w 1237"/>
                <a:gd name="T1" fmla="*/ 0 h 230"/>
                <a:gd name="T2" fmla="*/ 0 w 1237"/>
                <a:gd name="T3" fmla="*/ 0 h 230"/>
                <a:gd name="T4" fmla="*/ 0 w 1237"/>
                <a:gd name="T5" fmla="*/ 0 h 230"/>
                <a:gd name="T6" fmla="*/ 0 w 1237"/>
                <a:gd name="T7" fmla="*/ 0 h 230"/>
                <a:gd name="T8" fmla="*/ 0 w 1237"/>
                <a:gd name="T9" fmla="*/ 0 h 230"/>
                <a:gd name="T10" fmla="*/ 0 w 1237"/>
                <a:gd name="T11" fmla="*/ 0 h 230"/>
                <a:gd name="T12" fmla="*/ 0 w 1237"/>
                <a:gd name="T13" fmla="*/ 0 h 230"/>
                <a:gd name="T14" fmla="*/ 0 w 1237"/>
                <a:gd name="T15" fmla="*/ 0 h 230"/>
                <a:gd name="T16" fmla="*/ 0 w 1237"/>
                <a:gd name="T17" fmla="*/ 0 h 230"/>
                <a:gd name="T18" fmla="*/ 0 w 1237"/>
                <a:gd name="T19" fmla="*/ 0 h 230"/>
                <a:gd name="T20" fmla="*/ 0 w 1237"/>
                <a:gd name="T21" fmla="*/ 0 h 230"/>
                <a:gd name="T22" fmla="*/ 0 w 1237"/>
                <a:gd name="T23" fmla="*/ 0 h 230"/>
                <a:gd name="T24" fmla="*/ 0 w 1237"/>
                <a:gd name="T25" fmla="*/ 0 h 230"/>
                <a:gd name="T26" fmla="*/ 0 w 1237"/>
                <a:gd name="T27" fmla="*/ 0 h 230"/>
                <a:gd name="T28" fmla="*/ 0 w 1237"/>
                <a:gd name="T29" fmla="*/ 0 h 230"/>
                <a:gd name="T30" fmla="*/ 0 w 1237"/>
                <a:gd name="T31" fmla="*/ 0 h 230"/>
                <a:gd name="T32" fmla="*/ 0 w 1237"/>
                <a:gd name="T33" fmla="*/ 0 h 230"/>
                <a:gd name="T34" fmla="*/ 0 w 1237"/>
                <a:gd name="T35" fmla="*/ 0 h 230"/>
                <a:gd name="T36" fmla="*/ 0 w 1237"/>
                <a:gd name="T37" fmla="*/ 0 h 230"/>
                <a:gd name="T38" fmla="*/ 0 w 1237"/>
                <a:gd name="T39" fmla="*/ 0 h 230"/>
                <a:gd name="T40" fmla="*/ 0 w 1237"/>
                <a:gd name="T41" fmla="*/ 0 h 230"/>
                <a:gd name="T42" fmla="*/ 0 w 1237"/>
                <a:gd name="T43" fmla="*/ 0 h 230"/>
                <a:gd name="T44" fmla="*/ 0 w 1237"/>
                <a:gd name="T45" fmla="*/ 0 h 230"/>
                <a:gd name="T46" fmla="*/ 0 w 1237"/>
                <a:gd name="T47" fmla="*/ 0 h 230"/>
                <a:gd name="T48" fmla="*/ 0 w 1237"/>
                <a:gd name="T49" fmla="*/ 0 h 230"/>
                <a:gd name="T50" fmla="*/ 0 w 1237"/>
                <a:gd name="T51" fmla="*/ 0 h 230"/>
                <a:gd name="T52" fmla="*/ 0 w 1237"/>
                <a:gd name="T53" fmla="*/ 0 h 230"/>
                <a:gd name="T54" fmla="*/ 0 w 1237"/>
                <a:gd name="T55" fmla="*/ 0 h 230"/>
                <a:gd name="T56" fmla="*/ 0 w 1237"/>
                <a:gd name="T57" fmla="*/ 0 h 230"/>
                <a:gd name="T58" fmla="*/ 0 w 1237"/>
                <a:gd name="T59" fmla="*/ 0 h 230"/>
                <a:gd name="T60" fmla="*/ 0 w 1237"/>
                <a:gd name="T61" fmla="*/ 0 h 230"/>
                <a:gd name="T62" fmla="*/ 0 w 1237"/>
                <a:gd name="T63" fmla="*/ 0 h 230"/>
                <a:gd name="T64" fmla="*/ 0 w 1237"/>
                <a:gd name="T65" fmla="*/ 0 h 230"/>
                <a:gd name="T66" fmla="*/ 0 w 1237"/>
                <a:gd name="T67" fmla="*/ 0 h 230"/>
                <a:gd name="T68" fmla="*/ 0 w 1237"/>
                <a:gd name="T69" fmla="*/ 0 h 230"/>
                <a:gd name="T70" fmla="*/ 0 w 1237"/>
                <a:gd name="T71" fmla="*/ 0 h 230"/>
                <a:gd name="T72" fmla="*/ 0 w 1237"/>
                <a:gd name="T73" fmla="*/ 0 h 230"/>
                <a:gd name="T74" fmla="*/ 0 w 1237"/>
                <a:gd name="T75" fmla="*/ 0 h 230"/>
                <a:gd name="T76" fmla="*/ 0 w 1237"/>
                <a:gd name="T77" fmla="*/ 0 h 230"/>
                <a:gd name="T78" fmla="*/ 0 w 1237"/>
                <a:gd name="T79" fmla="*/ 0 h 230"/>
                <a:gd name="T80" fmla="*/ 0 w 1237"/>
                <a:gd name="T81" fmla="*/ 0 h 230"/>
                <a:gd name="T82" fmla="*/ 0 w 1237"/>
                <a:gd name="T83" fmla="*/ 0 h 230"/>
                <a:gd name="T84" fmla="*/ 0 w 1237"/>
                <a:gd name="T85" fmla="*/ 0 h 230"/>
                <a:gd name="T86" fmla="*/ 0 w 1237"/>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7"/>
                <a:gd name="T133" fmla="*/ 0 h 230"/>
                <a:gd name="T134" fmla="*/ 1237 w 1237"/>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7" h="230">
                  <a:moveTo>
                    <a:pt x="0" y="41"/>
                  </a:moveTo>
                  <a:lnTo>
                    <a:pt x="247" y="0"/>
                  </a:lnTo>
                  <a:lnTo>
                    <a:pt x="1237" y="26"/>
                  </a:lnTo>
                  <a:lnTo>
                    <a:pt x="1236" y="31"/>
                  </a:lnTo>
                  <a:lnTo>
                    <a:pt x="1235" y="46"/>
                  </a:lnTo>
                  <a:lnTo>
                    <a:pt x="1234" y="72"/>
                  </a:lnTo>
                  <a:lnTo>
                    <a:pt x="1233" y="110"/>
                  </a:lnTo>
                  <a:lnTo>
                    <a:pt x="1233" y="150"/>
                  </a:lnTo>
                  <a:lnTo>
                    <a:pt x="1233" y="182"/>
                  </a:lnTo>
                  <a:lnTo>
                    <a:pt x="1233" y="202"/>
                  </a:lnTo>
                  <a:lnTo>
                    <a:pt x="1233" y="209"/>
                  </a:lnTo>
                  <a:lnTo>
                    <a:pt x="247" y="230"/>
                  </a:lnTo>
                  <a:lnTo>
                    <a:pt x="247" y="41"/>
                  </a:lnTo>
                  <a:lnTo>
                    <a:pt x="279" y="193"/>
                  </a:lnTo>
                  <a:lnTo>
                    <a:pt x="284" y="193"/>
                  </a:lnTo>
                  <a:lnTo>
                    <a:pt x="295" y="193"/>
                  </a:lnTo>
                  <a:lnTo>
                    <a:pt x="315" y="192"/>
                  </a:lnTo>
                  <a:lnTo>
                    <a:pt x="341" y="192"/>
                  </a:lnTo>
                  <a:lnTo>
                    <a:pt x="372" y="191"/>
                  </a:lnTo>
                  <a:lnTo>
                    <a:pt x="408" y="190"/>
                  </a:lnTo>
                  <a:lnTo>
                    <a:pt x="448" y="188"/>
                  </a:lnTo>
                  <a:lnTo>
                    <a:pt x="491" y="187"/>
                  </a:lnTo>
                  <a:lnTo>
                    <a:pt x="536" y="187"/>
                  </a:lnTo>
                  <a:lnTo>
                    <a:pt x="583" y="186"/>
                  </a:lnTo>
                  <a:lnTo>
                    <a:pt x="629" y="185"/>
                  </a:lnTo>
                  <a:lnTo>
                    <a:pt x="676" y="184"/>
                  </a:lnTo>
                  <a:lnTo>
                    <a:pt x="722" y="184"/>
                  </a:lnTo>
                  <a:lnTo>
                    <a:pt x="766" y="183"/>
                  </a:lnTo>
                  <a:lnTo>
                    <a:pt x="806" y="183"/>
                  </a:lnTo>
                  <a:lnTo>
                    <a:pt x="844" y="183"/>
                  </a:lnTo>
                  <a:lnTo>
                    <a:pt x="880" y="183"/>
                  </a:lnTo>
                  <a:lnTo>
                    <a:pt x="914" y="183"/>
                  </a:lnTo>
                  <a:lnTo>
                    <a:pt x="948" y="183"/>
                  </a:lnTo>
                  <a:lnTo>
                    <a:pt x="980" y="183"/>
                  </a:lnTo>
                  <a:lnTo>
                    <a:pt x="1011" y="183"/>
                  </a:lnTo>
                  <a:lnTo>
                    <a:pt x="1040" y="183"/>
                  </a:lnTo>
                  <a:lnTo>
                    <a:pt x="1068" y="183"/>
                  </a:lnTo>
                  <a:lnTo>
                    <a:pt x="1094" y="183"/>
                  </a:lnTo>
                  <a:lnTo>
                    <a:pt x="1117" y="183"/>
                  </a:lnTo>
                  <a:lnTo>
                    <a:pt x="1138" y="183"/>
                  </a:lnTo>
                  <a:lnTo>
                    <a:pt x="1157" y="183"/>
                  </a:lnTo>
                  <a:lnTo>
                    <a:pt x="1173" y="183"/>
                  </a:lnTo>
                  <a:lnTo>
                    <a:pt x="1184" y="183"/>
                  </a:lnTo>
                  <a:lnTo>
                    <a:pt x="1193" y="183"/>
                  </a:lnTo>
                  <a:lnTo>
                    <a:pt x="1199" y="183"/>
                  </a:lnTo>
                  <a:lnTo>
                    <a:pt x="1201" y="183"/>
                  </a:lnTo>
                  <a:lnTo>
                    <a:pt x="1206" y="47"/>
                  </a:lnTo>
                  <a:lnTo>
                    <a:pt x="1204" y="47"/>
                  </a:lnTo>
                  <a:lnTo>
                    <a:pt x="1198" y="47"/>
                  </a:lnTo>
                  <a:lnTo>
                    <a:pt x="1189" y="46"/>
                  </a:lnTo>
                  <a:lnTo>
                    <a:pt x="1176" y="46"/>
                  </a:lnTo>
                  <a:lnTo>
                    <a:pt x="1160" y="46"/>
                  </a:lnTo>
                  <a:lnTo>
                    <a:pt x="1142" y="45"/>
                  </a:lnTo>
                  <a:lnTo>
                    <a:pt x="1121" y="43"/>
                  </a:lnTo>
                  <a:lnTo>
                    <a:pt x="1097" y="42"/>
                  </a:lnTo>
                  <a:lnTo>
                    <a:pt x="1070" y="42"/>
                  </a:lnTo>
                  <a:lnTo>
                    <a:pt x="1043" y="41"/>
                  </a:lnTo>
                  <a:lnTo>
                    <a:pt x="1014" y="40"/>
                  </a:lnTo>
                  <a:lnTo>
                    <a:pt x="983" y="39"/>
                  </a:lnTo>
                  <a:lnTo>
                    <a:pt x="950" y="38"/>
                  </a:lnTo>
                  <a:lnTo>
                    <a:pt x="917" y="36"/>
                  </a:lnTo>
                  <a:lnTo>
                    <a:pt x="882" y="35"/>
                  </a:lnTo>
                  <a:lnTo>
                    <a:pt x="848" y="34"/>
                  </a:lnTo>
                  <a:lnTo>
                    <a:pt x="813" y="33"/>
                  </a:lnTo>
                  <a:lnTo>
                    <a:pt x="779" y="32"/>
                  </a:lnTo>
                  <a:lnTo>
                    <a:pt x="743" y="31"/>
                  </a:lnTo>
                  <a:lnTo>
                    <a:pt x="710" y="30"/>
                  </a:lnTo>
                  <a:lnTo>
                    <a:pt x="675" y="30"/>
                  </a:lnTo>
                  <a:lnTo>
                    <a:pt x="643" y="28"/>
                  </a:lnTo>
                  <a:lnTo>
                    <a:pt x="611" y="27"/>
                  </a:lnTo>
                  <a:lnTo>
                    <a:pt x="581" y="27"/>
                  </a:lnTo>
                  <a:lnTo>
                    <a:pt x="552" y="26"/>
                  </a:lnTo>
                  <a:lnTo>
                    <a:pt x="525" y="26"/>
                  </a:lnTo>
                  <a:lnTo>
                    <a:pt x="500" y="26"/>
                  </a:lnTo>
                  <a:lnTo>
                    <a:pt x="477" y="25"/>
                  </a:lnTo>
                  <a:lnTo>
                    <a:pt x="457" y="25"/>
                  </a:lnTo>
                  <a:lnTo>
                    <a:pt x="440" y="25"/>
                  </a:lnTo>
                  <a:lnTo>
                    <a:pt x="426" y="26"/>
                  </a:lnTo>
                  <a:lnTo>
                    <a:pt x="415" y="26"/>
                  </a:lnTo>
                  <a:lnTo>
                    <a:pt x="379" y="28"/>
                  </a:lnTo>
                  <a:lnTo>
                    <a:pt x="348" y="30"/>
                  </a:lnTo>
                  <a:lnTo>
                    <a:pt x="320" y="32"/>
                  </a:lnTo>
                  <a:lnTo>
                    <a:pt x="296" y="33"/>
                  </a:lnTo>
                  <a:lnTo>
                    <a:pt x="278" y="34"/>
                  </a:lnTo>
                  <a:lnTo>
                    <a:pt x="264" y="35"/>
                  </a:lnTo>
                  <a:lnTo>
                    <a:pt x="256" y="36"/>
                  </a:lnTo>
                  <a:lnTo>
                    <a:pt x="252" y="36"/>
                  </a:lnTo>
                  <a:lnTo>
                    <a:pt x="0" y="41"/>
                  </a:lnTo>
                  <a:close/>
                </a:path>
              </a:pathLst>
            </a:custGeom>
            <a:solidFill>
              <a:srgbClr val="000000"/>
            </a:solidFill>
            <a:ln w="9525">
              <a:noFill/>
              <a:round/>
              <a:headEnd/>
              <a:tailEnd/>
            </a:ln>
          </p:spPr>
          <p:txBody>
            <a:bodyPr/>
            <a:lstStyle/>
            <a:p>
              <a:endParaRPr lang="en-US"/>
            </a:p>
          </p:txBody>
        </p:sp>
        <p:sp>
          <p:nvSpPr>
            <p:cNvPr id="1068" name="Freeform 11"/>
            <p:cNvSpPr>
              <a:spLocks noChangeAspect="1"/>
            </p:cNvSpPr>
            <p:nvPr/>
          </p:nvSpPr>
          <p:spPr bwMode="auto">
            <a:xfrm>
              <a:off x="117" y="565"/>
              <a:ext cx="473" cy="72"/>
            </a:xfrm>
            <a:custGeom>
              <a:avLst/>
              <a:gdLst>
                <a:gd name="T0" fmla="*/ 0 w 1190"/>
                <a:gd name="T1" fmla="*/ 0 h 215"/>
                <a:gd name="T2" fmla="*/ 0 w 1190"/>
                <a:gd name="T3" fmla="*/ 0 h 215"/>
                <a:gd name="T4" fmla="*/ 0 w 1190"/>
                <a:gd name="T5" fmla="*/ 0 h 215"/>
                <a:gd name="T6" fmla="*/ 0 w 1190"/>
                <a:gd name="T7" fmla="*/ 0 h 215"/>
                <a:gd name="T8" fmla="*/ 0 w 1190"/>
                <a:gd name="T9" fmla="*/ 0 h 215"/>
                <a:gd name="T10" fmla="*/ 0 w 1190"/>
                <a:gd name="T11" fmla="*/ 0 h 215"/>
                <a:gd name="T12" fmla="*/ 0 w 1190"/>
                <a:gd name="T13" fmla="*/ 0 h 215"/>
                <a:gd name="T14" fmla="*/ 0 w 1190"/>
                <a:gd name="T15" fmla="*/ 0 h 215"/>
                <a:gd name="T16" fmla="*/ 0 w 1190"/>
                <a:gd name="T17" fmla="*/ 0 h 215"/>
                <a:gd name="T18" fmla="*/ 0 w 1190"/>
                <a:gd name="T19" fmla="*/ 0 h 215"/>
                <a:gd name="T20" fmla="*/ 0 w 1190"/>
                <a:gd name="T21" fmla="*/ 0 h 215"/>
                <a:gd name="T22" fmla="*/ 0 w 1190"/>
                <a:gd name="T23" fmla="*/ 0 h 215"/>
                <a:gd name="T24" fmla="*/ 0 w 1190"/>
                <a:gd name="T25" fmla="*/ 0 h 215"/>
                <a:gd name="T26" fmla="*/ 0 w 1190"/>
                <a:gd name="T27" fmla="*/ 0 h 215"/>
                <a:gd name="T28" fmla="*/ 0 w 1190"/>
                <a:gd name="T29" fmla="*/ 0 h 215"/>
                <a:gd name="T30" fmla="*/ 0 w 1190"/>
                <a:gd name="T31" fmla="*/ 0 h 215"/>
                <a:gd name="T32" fmla="*/ 0 w 1190"/>
                <a:gd name="T33" fmla="*/ 0 h 215"/>
                <a:gd name="T34" fmla="*/ 0 w 1190"/>
                <a:gd name="T35" fmla="*/ 0 h 215"/>
                <a:gd name="T36" fmla="*/ 0 w 1190"/>
                <a:gd name="T37" fmla="*/ 0 h 215"/>
                <a:gd name="T38" fmla="*/ 0 w 1190"/>
                <a:gd name="T39" fmla="*/ 0 h 215"/>
                <a:gd name="T40" fmla="*/ 0 w 1190"/>
                <a:gd name="T41" fmla="*/ 0 h 215"/>
                <a:gd name="T42" fmla="*/ 0 w 1190"/>
                <a:gd name="T43" fmla="*/ 0 h 215"/>
                <a:gd name="T44" fmla="*/ 0 w 1190"/>
                <a:gd name="T45" fmla="*/ 0 h 215"/>
                <a:gd name="T46" fmla="*/ 0 w 1190"/>
                <a:gd name="T47" fmla="*/ 0 h 215"/>
                <a:gd name="T48" fmla="*/ 0 w 1190"/>
                <a:gd name="T49" fmla="*/ 0 h 215"/>
                <a:gd name="T50" fmla="*/ 0 w 1190"/>
                <a:gd name="T51" fmla="*/ 0 h 215"/>
                <a:gd name="T52" fmla="*/ 0 w 1190"/>
                <a:gd name="T53" fmla="*/ 0 h 215"/>
                <a:gd name="T54" fmla="*/ 0 w 1190"/>
                <a:gd name="T55" fmla="*/ 0 h 215"/>
                <a:gd name="T56" fmla="*/ 0 w 1190"/>
                <a:gd name="T57" fmla="*/ 0 h 215"/>
                <a:gd name="T58" fmla="*/ 0 w 1190"/>
                <a:gd name="T59" fmla="*/ 0 h 215"/>
                <a:gd name="T60" fmla="*/ 0 w 1190"/>
                <a:gd name="T61" fmla="*/ 0 h 215"/>
                <a:gd name="T62" fmla="*/ 0 w 1190"/>
                <a:gd name="T63" fmla="*/ 0 h 215"/>
                <a:gd name="T64" fmla="*/ 0 w 1190"/>
                <a:gd name="T65" fmla="*/ 0 h 215"/>
                <a:gd name="T66" fmla="*/ 0 w 1190"/>
                <a:gd name="T67" fmla="*/ 0 h 215"/>
                <a:gd name="T68" fmla="*/ 0 w 1190"/>
                <a:gd name="T69" fmla="*/ 0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0"/>
                <a:gd name="T106" fmla="*/ 0 h 215"/>
                <a:gd name="T107" fmla="*/ 1190 w 1190"/>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0" h="215">
                  <a:moveTo>
                    <a:pt x="25" y="215"/>
                  </a:moveTo>
                  <a:lnTo>
                    <a:pt x="0" y="78"/>
                  </a:lnTo>
                  <a:lnTo>
                    <a:pt x="2" y="77"/>
                  </a:lnTo>
                  <a:lnTo>
                    <a:pt x="12" y="75"/>
                  </a:lnTo>
                  <a:lnTo>
                    <a:pt x="24" y="71"/>
                  </a:lnTo>
                  <a:lnTo>
                    <a:pt x="44" y="65"/>
                  </a:lnTo>
                  <a:lnTo>
                    <a:pt x="67" y="60"/>
                  </a:lnTo>
                  <a:lnTo>
                    <a:pt x="96" y="53"/>
                  </a:lnTo>
                  <a:lnTo>
                    <a:pt x="129" y="46"/>
                  </a:lnTo>
                  <a:lnTo>
                    <a:pt x="166" y="39"/>
                  </a:lnTo>
                  <a:lnTo>
                    <a:pt x="209" y="32"/>
                  </a:lnTo>
                  <a:lnTo>
                    <a:pt x="255" y="25"/>
                  </a:lnTo>
                  <a:lnTo>
                    <a:pt x="304" y="18"/>
                  </a:lnTo>
                  <a:lnTo>
                    <a:pt x="358" y="12"/>
                  </a:lnTo>
                  <a:lnTo>
                    <a:pt x="416" y="7"/>
                  </a:lnTo>
                  <a:lnTo>
                    <a:pt x="477" y="3"/>
                  </a:lnTo>
                  <a:lnTo>
                    <a:pt x="541" y="1"/>
                  </a:lnTo>
                  <a:lnTo>
                    <a:pt x="608" y="0"/>
                  </a:lnTo>
                  <a:lnTo>
                    <a:pt x="675" y="0"/>
                  </a:lnTo>
                  <a:lnTo>
                    <a:pt x="738" y="1"/>
                  </a:lnTo>
                  <a:lnTo>
                    <a:pt x="798" y="2"/>
                  </a:lnTo>
                  <a:lnTo>
                    <a:pt x="853" y="4"/>
                  </a:lnTo>
                  <a:lnTo>
                    <a:pt x="905" y="5"/>
                  </a:lnTo>
                  <a:lnTo>
                    <a:pt x="954" y="8"/>
                  </a:lnTo>
                  <a:lnTo>
                    <a:pt x="996" y="10"/>
                  </a:lnTo>
                  <a:lnTo>
                    <a:pt x="1037" y="12"/>
                  </a:lnTo>
                  <a:lnTo>
                    <a:pt x="1071" y="16"/>
                  </a:lnTo>
                  <a:lnTo>
                    <a:pt x="1102" y="18"/>
                  </a:lnTo>
                  <a:lnTo>
                    <a:pt x="1129" y="20"/>
                  </a:lnTo>
                  <a:lnTo>
                    <a:pt x="1151" y="22"/>
                  </a:lnTo>
                  <a:lnTo>
                    <a:pt x="1168" y="24"/>
                  </a:lnTo>
                  <a:lnTo>
                    <a:pt x="1179" y="25"/>
                  </a:lnTo>
                  <a:lnTo>
                    <a:pt x="1187" y="26"/>
                  </a:lnTo>
                  <a:lnTo>
                    <a:pt x="1190" y="26"/>
                  </a:lnTo>
                  <a:lnTo>
                    <a:pt x="1163" y="178"/>
                  </a:lnTo>
                  <a:lnTo>
                    <a:pt x="1153" y="41"/>
                  </a:lnTo>
                  <a:lnTo>
                    <a:pt x="1149" y="41"/>
                  </a:lnTo>
                  <a:lnTo>
                    <a:pt x="1141" y="40"/>
                  </a:lnTo>
                  <a:lnTo>
                    <a:pt x="1128" y="39"/>
                  </a:lnTo>
                  <a:lnTo>
                    <a:pt x="1108" y="38"/>
                  </a:lnTo>
                  <a:lnTo>
                    <a:pt x="1084" y="35"/>
                  </a:lnTo>
                  <a:lnTo>
                    <a:pt x="1055" y="34"/>
                  </a:lnTo>
                  <a:lnTo>
                    <a:pt x="1022" y="32"/>
                  </a:lnTo>
                  <a:lnTo>
                    <a:pt x="985" y="30"/>
                  </a:lnTo>
                  <a:lnTo>
                    <a:pt x="944" y="29"/>
                  </a:lnTo>
                  <a:lnTo>
                    <a:pt x="901" y="26"/>
                  </a:lnTo>
                  <a:lnTo>
                    <a:pt x="853" y="25"/>
                  </a:lnTo>
                  <a:lnTo>
                    <a:pt x="804" y="24"/>
                  </a:lnTo>
                  <a:lnTo>
                    <a:pt x="751" y="24"/>
                  </a:lnTo>
                  <a:lnTo>
                    <a:pt x="697" y="24"/>
                  </a:lnTo>
                  <a:lnTo>
                    <a:pt x="640" y="25"/>
                  </a:lnTo>
                  <a:lnTo>
                    <a:pt x="582" y="26"/>
                  </a:lnTo>
                  <a:lnTo>
                    <a:pt x="524" y="29"/>
                  </a:lnTo>
                  <a:lnTo>
                    <a:pt x="468" y="32"/>
                  </a:lnTo>
                  <a:lnTo>
                    <a:pt x="415" y="35"/>
                  </a:lnTo>
                  <a:lnTo>
                    <a:pt x="365" y="40"/>
                  </a:lnTo>
                  <a:lnTo>
                    <a:pt x="317" y="46"/>
                  </a:lnTo>
                  <a:lnTo>
                    <a:pt x="273" y="50"/>
                  </a:lnTo>
                  <a:lnTo>
                    <a:pt x="232" y="56"/>
                  </a:lnTo>
                  <a:lnTo>
                    <a:pt x="194" y="61"/>
                  </a:lnTo>
                  <a:lnTo>
                    <a:pt x="160" y="67"/>
                  </a:lnTo>
                  <a:lnTo>
                    <a:pt x="129" y="71"/>
                  </a:lnTo>
                  <a:lnTo>
                    <a:pt x="104" y="76"/>
                  </a:lnTo>
                  <a:lnTo>
                    <a:pt x="82" y="80"/>
                  </a:lnTo>
                  <a:lnTo>
                    <a:pt x="65" y="84"/>
                  </a:lnTo>
                  <a:lnTo>
                    <a:pt x="52" y="86"/>
                  </a:lnTo>
                  <a:lnTo>
                    <a:pt x="44" y="87"/>
                  </a:lnTo>
                  <a:lnTo>
                    <a:pt x="42" y="88"/>
                  </a:lnTo>
                  <a:lnTo>
                    <a:pt x="52" y="189"/>
                  </a:lnTo>
                  <a:lnTo>
                    <a:pt x="25" y="215"/>
                  </a:lnTo>
                  <a:close/>
                </a:path>
              </a:pathLst>
            </a:custGeom>
            <a:solidFill>
              <a:srgbClr val="000000"/>
            </a:solidFill>
            <a:ln w="9525">
              <a:noFill/>
              <a:round/>
              <a:headEnd/>
              <a:tailEnd/>
            </a:ln>
          </p:spPr>
          <p:txBody>
            <a:bodyPr/>
            <a:lstStyle/>
            <a:p>
              <a:endParaRPr lang="en-US"/>
            </a:p>
          </p:txBody>
        </p:sp>
        <p:sp>
          <p:nvSpPr>
            <p:cNvPr id="1069" name="Freeform 12"/>
            <p:cNvSpPr>
              <a:spLocks noChangeAspect="1"/>
            </p:cNvSpPr>
            <p:nvPr/>
          </p:nvSpPr>
          <p:spPr bwMode="auto">
            <a:xfrm>
              <a:off x="150" y="591"/>
              <a:ext cx="258" cy="21"/>
            </a:xfrm>
            <a:custGeom>
              <a:avLst/>
              <a:gdLst>
                <a:gd name="T0" fmla="*/ 0 w 650"/>
                <a:gd name="T1" fmla="*/ 0 h 63"/>
                <a:gd name="T2" fmla="*/ 0 w 650"/>
                <a:gd name="T3" fmla="*/ 0 h 63"/>
                <a:gd name="T4" fmla="*/ 0 w 650"/>
                <a:gd name="T5" fmla="*/ 0 h 63"/>
                <a:gd name="T6" fmla="*/ 0 w 650"/>
                <a:gd name="T7" fmla="*/ 0 h 63"/>
                <a:gd name="T8" fmla="*/ 0 w 650"/>
                <a:gd name="T9" fmla="*/ 0 h 63"/>
                <a:gd name="T10" fmla="*/ 0 w 650"/>
                <a:gd name="T11" fmla="*/ 0 h 63"/>
                <a:gd name="T12" fmla="*/ 0 w 650"/>
                <a:gd name="T13" fmla="*/ 0 h 63"/>
                <a:gd name="T14" fmla="*/ 0 w 650"/>
                <a:gd name="T15" fmla="*/ 0 h 63"/>
                <a:gd name="T16" fmla="*/ 0 w 650"/>
                <a:gd name="T17" fmla="*/ 0 h 63"/>
                <a:gd name="T18" fmla="*/ 0 w 650"/>
                <a:gd name="T19" fmla="*/ 0 h 63"/>
                <a:gd name="T20" fmla="*/ 0 w 650"/>
                <a:gd name="T21" fmla="*/ 0 h 63"/>
                <a:gd name="T22" fmla="*/ 0 w 650"/>
                <a:gd name="T23" fmla="*/ 0 h 63"/>
                <a:gd name="T24" fmla="*/ 0 w 650"/>
                <a:gd name="T25" fmla="*/ 0 h 63"/>
                <a:gd name="T26" fmla="*/ 0 w 650"/>
                <a:gd name="T27" fmla="*/ 0 h 63"/>
                <a:gd name="T28" fmla="*/ 0 w 650"/>
                <a:gd name="T29" fmla="*/ 0 h 63"/>
                <a:gd name="T30" fmla="*/ 0 w 650"/>
                <a:gd name="T31" fmla="*/ 0 h 63"/>
                <a:gd name="T32" fmla="*/ 0 w 650"/>
                <a:gd name="T33" fmla="*/ 0 h 63"/>
                <a:gd name="T34" fmla="*/ 0 w 650"/>
                <a:gd name="T35" fmla="*/ 0 h 63"/>
                <a:gd name="T36" fmla="*/ 0 w 650"/>
                <a:gd name="T37" fmla="*/ 0 h 63"/>
                <a:gd name="T38" fmla="*/ 0 w 650"/>
                <a:gd name="T39" fmla="*/ 0 h 63"/>
                <a:gd name="T40" fmla="*/ 0 w 650"/>
                <a:gd name="T41" fmla="*/ 0 h 63"/>
                <a:gd name="T42" fmla="*/ 0 w 650"/>
                <a:gd name="T43" fmla="*/ 0 h 63"/>
                <a:gd name="T44" fmla="*/ 0 w 650"/>
                <a:gd name="T45" fmla="*/ 0 h 63"/>
                <a:gd name="T46" fmla="*/ 0 w 650"/>
                <a:gd name="T47" fmla="*/ 0 h 63"/>
                <a:gd name="T48" fmla="*/ 0 w 650"/>
                <a:gd name="T49" fmla="*/ 0 h 63"/>
                <a:gd name="T50" fmla="*/ 0 w 650"/>
                <a:gd name="T51" fmla="*/ 0 h 63"/>
                <a:gd name="T52" fmla="*/ 0 w 650"/>
                <a:gd name="T53" fmla="*/ 0 h 63"/>
                <a:gd name="T54" fmla="*/ 0 w 650"/>
                <a:gd name="T55" fmla="*/ 0 h 63"/>
                <a:gd name="T56" fmla="*/ 0 w 650"/>
                <a:gd name="T57" fmla="*/ 0 h 63"/>
                <a:gd name="T58" fmla="*/ 0 w 650"/>
                <a:gd name="T59" fmla="*/ 0 h 63"/>
                <a:gd name="T60" fmla="*/ 0 w 650"/>
                <a:gd name="T61" fmla="*/ 0 h 63"/>
                <a:gd name="T62" fmla="*/ 0 w 650"/>
                <a:gd name="T63" fmla="*/ 0 h 63"/>
                <a:gd name="T64" fmla="*/ 0 w 650"/>
                <a:gd name="T65" fmla="*/ 0 h 63"/>
                <a:gd name="T66" fmla="*/ 0 w 650"/>
                <a:gd name="T67" fmla="*/ 0 h 63"/>
                <a:gd name="T68" fmla="*/ 0 w 65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3"/>
                <a:gd name="T107" fmla="*/ 650 w 65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3">
                  <a:moveTo>
                    <a:pt x="0" y="37"/>
                  </a:moveTo>
                  <a:lnTo>
                    <a:pt x="1" y="37"/>
                  </a:lnTo>
                  <a:lnTo>
                    <a:pt x="3" y="36"/>
                  </a:lnTo>
                  <a:lnTo>
                    <a:pt x="8" y="36"/>
                  </a:lnTo>
                  <a:lnTo>
                    <a:pt x="15" y="35"/>
                  </a:lnTo>
                  <a:lnTo>
                    <a:pt x="23" y="32"/>
                  </a:lnTo>
                  <a:lnTo>
                    <a:pt x="35" y="31"/>
                  </a:lnTo>
                  <a:lnTo>
                    <a:pt x="48" y="30"/>
                  </a:lnTo>
                  <a:lnTo>
                    <a:pt x="64" y="28"/>
                  </a:lnTo>
                  <a:lnTo>
                    <a:pt x="84" y="25"/>
                  </a:lnTo>
                  <a:lnTo>
                    <a:pt x="106" y="23"/>
                  </a:lnTo>
                  <a:lnTo>
                    <a:pt x="131" y="21"/>
                  </a:lnTo>
                  <a:lnTo>
                    <a:pt x="160" y="18"/>
                  </a:lnTo>
                  <a:lnTo>
                    <a:pt x="192" y="16"/>
                  </a:lnTo>
                  <a:lnTo>
                    <a:pt x="227" y="15"/>
                  </a:lnTo>
                  <a:lnTo>
                    <a:pt x="267" y="13"/>
                  </a:lnTo>
                  <a:lnTo>
                    <a:pt x="310" y="10"/>
                  </a:lnTo>
                  <a:lnTo>
                    <a:pt x="354" y="8"/>
                  </a:lnTo>
                  <a:lnTo>
                    <a:pt x="394" y="7"/>
                  </a:lnTo>
                  <a:lnTo>
                    <a:pt x="431" y="6"/>
                  </a:lnTo>
                  <a:lnTo>
                    <a:pt x="465" y="5"/>
                  </a:lnTo>
                  <a:lnTo>
                    <a:pt x="495" y="3"/>
                  </a:lnTo>
                  <a:lnTo>
                    <a:pt x="524" y="2"/>
                  </a:lnTo>
                  <a:lnTo>
                    <a:pt x="548" y="2"/>
                  </a:lnTo>
                  <a:lnTo>
                    <a:pt x="570" y="1"/>
                  </a:lnTo>
                  <a:lnTo>
                    <a:pt x="590" y="1"/>
                  </a:lnTo>
                  <a:lnTo>
                    <a:pt x="606" y="0"/>
                  </a:lnTo>
                  <a:lnTo>
                    <a:pt x="620" y="0"/>
                  </a:lnTo>
                  <a:lnTo>
                    <a:pt x="630" y="0"/>
                  </a:lnTo>
                  <a:lnTo>
                    <a:pt x="639" y="0"/>
                  </a:lnTo>
                  <a:lnTo>
                    <a:pt x="645" y="0"/>
                  </a:lnTo>
                  <a:lnTo>
                    <a:pt x="648" y="0"/>
                  </a:lnTo>
                  <a:lnTo>
                    <a:pt x="650" y="0"/>
                  </a:lnTo>
                  <a:lnTo>
                    <a:pt x="6" y="63"/>
                  </a:lnTo>
                  <a:lnTo>
                    <a:pt x="0" y="37"/>
                  </a:lnTo>
                  <a:close/>
                </a:path>
              </a:pathLst>
            </a:custGeom>
            <a:solidFill>
              <a:srgbClr val="000000"/>
            </a:solidFill>
            <a:ln w="9525">
              <a:noFill/>
              <a:round/>
              <a:headEnd/>
              <a:tailEnd/>
            </a:ln>
          </p:spPr>
          <p:txBody>
            <a:bodyPr/>
            <a:lstStyle/>
            <a:p>
              <a:endParaRPr lang="en-US"/>
            </a:p>
          </p:txBody>
        </p:sp>
        <p:sp>
          <p:nvSpPr>
            <p:cNvPr id="1070" name="Freeform 13"/>
            <p:cNvSpPr>
              <a:spLocks noChangeAspect="1"/>
            </p:cNvSpPr>
            <p:nvPr/>
          </p:nvSpPr>
          <p:spPr bwMode="auto">
            <a:xfrm>
              <a:off x="150" y="608"/>
              <a:ext cx="159" cy="22"/>
            </a:xfrm>
            <a:custGeom>
              <a:avLst/>
              <a:gdLst>
                <a:gd name="T0" fmla="*/ 0 w 400"/>
                <a:gd name="T1" fmla="*/ 0 h 63"/>
                <a:gd name="T2" fmla="*/ 0 w 400"/>
                <a:gd name="T3" fmla="*/ 0 h 63"/>
                <a:gd name="T4" fmla="*/ 0 w 400"/>
                <a:gd name="T5" fmla="*/ 0 h 63"/>
                <a:gd name="T6" fmla="*/ 0 w 400"/>
                <a:gd name="T7" fmla="*/ 0 h 63"/>
                <a:gd name="T8" fmla="*/ 0 w 400"/>
                <a:gd name="T9" fmla="*/ 0 h 63"/>
                <a:gd name="T10" fmla="*/ 0 w 400"/>
                <a:gd name="T11" fmla="*/ 0 h 63"/>
                <a:gd name="T12" fmla="*/ 0 w 400"/>
                <a:gd name="T13" fmla="*/ 0 h 63"/>
                <a:gd name="T14" fmla="*/ 0 w 400"/>
                <a:gd name="T15" fmla="*/ 0 h 63"/>
                <a:gd name="T16" fmla="*/ 0 w 400"/>
                <a:gd name="T17" fmla="*/ 0 h 63"/>
                <a:gd name="T18" fmla="*/ 0 w 400"/>
                <a:gd name="T19" fmla="*/ 0 h 63"/>
                <a:gd name="T20" fmla="*/ 0 w 400"/>
                <a:gd name="T21" fmla="*/ 0 h 63"/>
                <a:gd name="T22" fmla="*/ 0 w 400"/>
                <a:gd name="T23" fmla="*/ 0 h 63"/>
                <a:gd name="T24" fmla="*/ 0 w 400"/>
                <a:gd name="T25" fmla="*/ 0 h 63"/>
                <a:gd name="T26" fmla="*/ 0 w 400"/>
                <a:gd name="T27" fmla="*/ 0 h 63"/>
                <a:gd name="T28" fmla="*/ 0 w 400"/>
                <a:gd name="T29" fmla="*/ 0 h 63"/>
                <a:gd name="T30" fmla="*/ 0 w 400"/>
                <a:gd name="T31" fmla="*/ 0 h 63"/>
                <a:gd name="T32" fmla="*/ 0 w 400"/>
                <a:gd name="T33" fmla="*/ 0 h 63"/>
                <a:gd name="T34" fmla="*/ 0 w 400"/>
                <a:gd name="T35" fmla="*/ 0 h 63"/>
                <a:gd name="T36" fmla="*/ 0 w 400"/>
                <a:gd name="T37" fmla="*/ 0 h 63"/>
                <a:gd name="T38" fmla="*/ 0 w 400"/>
                <a:gd name="T39" fmla="*/ 0 h 63"/>
                <a:gd name="T40" fmla="*/ 0 w 400"/>
                <a:gd name="T41" fmla="*/ 0 h 63"/>
                <a:gd name="T42" fmla="*/ 0 w 400"/>
                <a:gd name="T43" fmla="*/ 0 h 63"/>
                <a:gd name="T44" fmla="*/ 0 w 400"/>
                <a:gd name="T45" fmla="*/ 0 h 63"/>
                <a:gd name="T46" fmla="*/ 0 w 400"/>
                <a:gd name="T47" fmla="*/ 0 h 63"/>
                <a:gd name="T48" fmla="*/ 0 w 400"/>
                <a:gd name="T49" fmla="*/ 0 h 63"/>
                <a:gd name="T50" fmla="*/ 0 w 400"/>
                <a:gd name="T51" fmla="*/ 0 h 63"/>
                <a:gd name="T52" fmla="*/ 0 w 400"/>
                <a:gd name="T53" fmla="*/ 0 h 63"/>
                <a:gd name="T54" fmla="*/ 0 w 400"/>
                <a:gd name="T55" fmla="*/ 0 h 63"/>
                <a:gd name="T56" fmla="*/ 0 w 400"/>
                <a:gd name="T57" fmla="*/ 0 h 63"/>
                <a:gd name="T58" fmla="*/ 0 w 400"/>
                <a:gd name="T59" fmla="*/ 0 h 63"/>
                <a:gd name="T60" fmla="*/ 0 w 400"/>
                <a:gd name="T61" fmla="*/ 0 h 63"/>
                <a:gd name="T62" fmla="*/ 0 w 400"/>
                <a:gd name="T63" fmla="*/ 0 h 63"/>
                <a:gd name="T64" fmla="*/ 0 w 400"/>
                <a:gd name="T65" fmla="*/ 0 h 63"/>
                <a:gd name="T66" fmla="*/ 0 w 400"/>
                <a:gd name="T67" fmla="*/ 0 h 63"/>
                <a:gd name="T68" fmla="*/ 0 w 400"/>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0"/>
                <a:gd name="T106" fmla="*/ 0 h 63"/>
                <a:gd name="T107" fmla="*/ 400 w 400"/>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0" h="63">
                  <a:moveTo>
                    <a:pt x="0" y="42"/>
                  </a:moveTo>
                  <a:lnTo>
                    <a:pt x="1" y="42"/>
                  </a:lnTo>
                  <a:lnTo>
                    <a:pt x="3" y="41"/>
                  </a:lnTo>
                  <a:lnTo>
                    <a:pt x="8" y="40"/>
                  </a:lnTo>
                  <a:lnTo>
                    <a:pt x="15" y="38"/>
                  </a:lnTo>
                  <a:lnTo>
                    <a:pt x="23" y="36"/>
                  </a:lnTo>
                  <a:lnTo>
                    <a:pt x="32" y="33"/>
                  </a:lnTo>
                  <a:lnTo>
                    <a:pt x="43" y="31"/>
                  </a:lnTo>
                  <a:lnTo>
                    <a:pt x="55" y="27"/>
                  </a:lnTo>
                  <a:lnTo>
                    <a:pt x="69" y="25"/>
                  </a:lnTo>
                  <a:lnTo>
                    <a:pt x="83" y="22"/>
                  </a:lnTo>
                  <a:lnTo>
                    <a:pt x="99" y="18"/>
                  </a:lnTo>
                  <a:lnTo>
                    <a:pt x="115" y="16"/>
                  </a:lnTo>
                  <a:lnTo>
                    <a:pt x="132" y="13"/>
                  </a:lnTo>
                  <a:lnTo>
                    <a:pt x="151" y="10"/>
                  </a:lnTo>
                  <a:lnTo>
                    <a:pt x="169" y="8"/>
                  </a:lnTo>
                  <a:lnTo>
                    <a:pt x="189" y="6"/>
                  </a:lnTo>
                  <a:lnTo>
                    <a:pt x="208" y="3"/>
                  </a:lnTo>
                  <a:lnTo>
                    <a:pt x="228" y="2"/>
                  </a:lnTo>
                  <a:lnTo>
                    <a:pt x="248" y="1"/>
                  </a:lnTo>
                  <a:lnTo>
                    <a:pt x="266" y="1"/>
                  </a:lnTo>
                  <a:lnTo>
                    <a:pt x="284" y="0"/>
                  </a:lnTo>
                  <a:lnTo>
                    <a:pt x="302" y="0"/>
                  </a:lnTo>
                  <a:lnTo>
                    <a:pt x="319" y="0"/>
                  </a:lnTo>
                  <a:lnTo>
                    <a:pt x="334" y="0"/>
                  </a:lnTo>
                  <a:lnTo>
                    <a:pt x="348" y="0"/>
                  </a:lnTo>
                  <a:lnTo>
                    <a:pt x="360" y="0"/>
                  </a:lnTo>
                  <a:lnTo>
                    <a:pt x="372" y="0"/>
                  </a:lnTo>
                  <a:lnTo>
                    <a:pt x="381" y="0"/>
                  </a:lnTo>
                  <a:lnTo>
                    <a:pt x="389" y="1"/>
                  </a:lnTo>
                  <a:lnTo>
                    <a:pt x="395" y="1"/>
                  </a:lnTo>
                  <a:lnTo>
                    <a:pt x="398" y="1"/>
                  </a:lnTo>
                  <a:lnTo>
                    <a:pt x="400" y="1"/>
                  </a:lnTo>
                  <a:lnTo>
                    <a:pt x="6" y="63"/>
                  </a:lnTo>
                  <a:lnTo>
                    <a:pt x="0" y="42"/>
                  </a:lnTo>
                  <a:close/>
                </a:path>
              </a:pathLst>
            </a:custGeom>
            <a:solidFill>
              <a:srgbClr val="000000"/>
            </a:solidFill>
            <a:ln w="9525">
              <a:noFill/>
              <a:round/>
              <a:headEnd/>
              <a:tailEnd/>
            </a:ln>
          </p:spPr>
          <p:txBody>
            <a:bodyPr/>
            <a:lstStyle/>
            <a:p>
              <a:endParaRPr lang="en-US"/>
            </a:p>
          </p:txBody>
        </p:sp>
        <p:sp>
          <p:nvSpPr>
            <p:cNvPr id="1071" name="Freeform 14"/>
            <p:cNvSpPr>
              <a:spLocks noChangeAspect="1"/>
            </p:cNvSpPr>
            <p:nvPr/>
          </p:nvSpPr>
          <p:spPr bwMode="auto">
            <a:xfrm>
              <a:off x="265" y="651"/>
              <a:ext cx="73" cy="12"/>
            </a:xfrm>
            <a:custGeom>
              <a:avLst/>
              <a:gdLst>
                <a:gd name="T0" fmla="*/ 0 w 183"/>
                <a:gd name="T1" fmla="*/ 0 h 36"/>
                <a:gd name="T2" fmla="*/ 0 w 183"/>
                <a:gd name="T3" fmla="*/ 0 h 36"/>
                <a:gd name="T4" fmla="*/ 0 w 183"/>
                <a:gd name="T5" fmla="*/ 0 h 36"/>
                <a:gd name="T6" fmla="*/ 0 w 183"/>
                <a:gd name="T7" fmla="*/ 0 h 36"/>
                <a:gd name="T8" fmla="*/ 0 w 183"/>
                <a:gd name="T9" fmla="*/ 0 h 36"/>
                <a:gd name="T10" fmla="*/ 0 60000 65536"/>
                <a:gd name="T11" fmla="*/ 0 60000 65536"/>
                <a:gd name="T12" fmla="*/ 0 60000 65536"/>
                <a:gd name="T13" fmla="*/ 0 60000 65536"/>
                <a:gd name="T14" fmla="*/ 0 60000 65536"/>
                <a:gd name="T15" fmla="*/ 0 w 183"/>
                <a:gd name="T16" fmla="*/ 0 h 36"/>
                <a:gd name="T17" fmla="*/ 183 w 183"/>
                <a:gd name="T18" fmla="*/ 36 h 36"/>
              </a:gdLst>
              <a:ahLst/>
              <a:cxnLst>
                <a:cxn ang="T10">
                  <a:pos x="T0" y="T1"/>
                </a:cxn>
                <a:cxn ang="T11">
                  <a:pos x="T2" y="T3"/>
                </a:cxn>
                <a:cxn ang="T12">
                  <a:pos x="T4" y="T5"/>
                </a:cxn>
                <a:cxn ang="T13">
                  <a:pos x="T6" y="T7"/>
                </a:cxn>
                <a:cxn ang="T14">
                  <a:pos x="T8" y="T9"/>
                </a:cxn>
              </a:cxnLst>
              <a:rect l="T15" t="T16" r="T17" b="T18"/>
              <a:pathLst>
                <a:path w="183" h="36">
                  <a:moveTo>
                    <a:pt x="0" y="0"/>
                  </a:moveTo>
                  <a:lnTo>
                    <a:pt x="183" y="5"/>
                  </a:lnTo>
                  <a:lnTo>
                    <a:pt x="179" y="36"/>
                  </a:lnTo>
                  <a:lnTo>
                    <a:pt x="6" y="36"/>
                  </a:lnTo>
                  <a:lnTo>
                    <a:pt x="0" y="0"/>
                  </a:lnTo>
                  <a:close/>
                </a:path>
              </a:pathLst>
            </a:custGeom>
            <a:solidFill>
              <a:srgbClr val="000000"/>
            </a:solidFill>
            <a:ln w="9525">
              <a:noFill/>
              <a:round/>
              <a:headEnd/>
              <a:tailEnd/>
            </a:ln>
          </p:spPr>
          <p:txBody>
            <a:bodyPr/>
            <a:lstStyle/>
            <a:p>
              <a:endParaRPr lang="en-US"/>
            </a:p>
          </p:txBody>
        </p:sp>
        <p:sp>
          <p:nvSpPr>
            <p:cNvPr id="1072" name="Freeform 15"/>
            <p:cNvSpPr>
              <a:spLocks noChangeAspect="1"/>
            </p:cNvSpPr>
            <p:nvPr/>
          </p:nvSpPr>
          <p:spPr bwMode="auto">
            <a:xfrm>
              <a:off x="350" y="649"/>
              <a:ext cx="73" cy="13"/>
            </a:xfrm>
            <a:custGeom>
              <a:avLst/>
              <a:gdLst>
                <a:gd name="T0" fmla="*/ 0 w 182"/>
                <a:gd name="T1" fmla="*/ 0 h 36"/>
                <a:gd name="T2" fmla="*/ 0 w 182"/>
                <a:gd name="T3" fmla="*/ 0 h 36"/>
                <a:gd name="T4" fmla="*/ 0 w 182"/>
                <a:gd name="T5" fmla="*/ 0 h 36"/>
                <a:gd name="T6" fmla="*/ 0 w 182"/>
                <a:gd name="T7" fmla="*/ 0 h 36"/>
                <a:gd name="T8" fmla="*/ 0 w 182"/>
                <a:gd name="T9" fmla="*/ 0 h 36"/>
                <a:gd name="T10" fmla="*/ 0 60000 65536"/>
                <a:gd name="T11" fmla="*/ 0 60000 65536"/>
                <a:gd name="T12" fmla="*/ 0 60000 65536"/>
                <a:gd name="T13" fmla="*/ 0 60000 65536"/>
                <a:gd name="T14" fmla="*/ 0 60000 65536"/>
                <a:gd name="T15" fmla="*/ 0 w 182"/>
                <a:gd name="T16" fmla="*/ 0 h 36"/>
                <a:gd name="T17" fmla="*/ 182 w 182"/>
                <a:gd name="T18" fmla="*/ 36 h 36"/>
              </a:gdLst>
              <a:ahLst/>
              <a:cxnLst>
                <a:cxn ang="T10">
                  <a:pos x="T0" y="T1"/>
                </a:cxn>
                <a:cxn ang="T11">
                  <a:pos x="T2" y="T3"/>
                </a:cxn>
                <a:cxn ang="T12">
                  <a:pos x="T4" y="T5"/>
                </a:cxn>
                <a:cxn ang="T13">
                  <a:pos x="T6" y="T7"/>
                </a:cxn>
                <a:cxn ang="T14">
                  <a:pos x="T8" y="T9"/>
                </a:cxn>
              </a:cxnLst>
              <a:rect l="T15" t="T16" r="T17" b="T18"/>
              <a:pathLst>
                <a:path w="182" h="36">
                  <a:moveTo>
                    <a:pt x="0" y="0"/>
                  </a:moveTo>
                  <a:lnTo>
                    <a:pt x="182" y="5"/>
                  </a:lnTo>
                  <a:lnTo>
                    <a:pt x="178" y="36"/>
                  </a:lnTo>
                  <a:lnTo>
                    <a:pt x="5" y="36"/>
                  </a:lnTo>
                  <a:lnTo>
                    <a:pt x="0" y="0"/>
                  </a:lnTo>
                  <a:close/>
                </a:path>
              </a:pathLst>
            </a:custGeom>
            <a:solidFill>
              <a:srgbClr val="000000"/>
            </a:solidFill>
            <a:ln w="9525">
              <a:noFill/>
              <a:round/>
              <a:headEnd/>
              <a:tailEnd/>
            </a:ln>
          </p:spPr>
          <p:txBody>
            <a:bodyPr/>
            <a:lstStyle/>
            <a:p>
              <a:endParaRPr lang="en-US"/>
            </a:p>
          </p:txBody>
        </p:sp>
        <p:sp>
          <p:nvSpPr>
            <p:cNvPr id="1073" name="Freeform 16"/>
            <p:cNvSpPr>
              <a:spLocks noChangeAspect="1"/>
            </p:cNvSpPr>
            <p:nvPr/>
          </p:nvSpPr>
          <p:spPr bwMode="auto">
            <a:xfrm>
              <a:off x="440" y="654"/>
              <a:ext cx="73" cy="13"/>
            </a:xfrm>
            <a:custGeom>
              <a:avLst/>
              <a:gdLst>
                <a:gd name="T0" fmla="*/ 0 w 183"/>
                <a:gd name="T1" fmla="*/ 0 h 37"/>
                <a:gd name="T2" fmla="*/ 0 w 183"/>
                <a:gd name="T3" fmla="*/ 0 h 37"/>
                <a:gd name="T4" fmla="*/ 0 w 183"/>
                <a:gd name="T5" fmla="*/ 0 h 37"/>
                <a:gd name="T6" fmla="*/ 0 w 183"/>
                <a:gd name="T7" fmla="*/ 0 h 37"/>
                <a:gd name="T8" fmla="*/ 0 w 183"/>
                <a:gd name="T9" fmla="*/ 0 h 37"/>
                <a:gd name="T10" fmla="*/ 0 60000 65536"/>
                <a:gd name="T11" fmla="*/ 0 60000 65536"/>
                <a:gd name="T12" fmla="*/ 0 60000 65536"/>
                <a:gd name="T13" fmla="*/ 0 60000 65536"/>
                <a:gd name="T14" fmla="*/ 0 60000 65536"/>
                <a:gd name="T15" fmla="*/ 0 w 183"/>
                <a:gd name="T16" fmla="*/ 0 h 37"/>
                <a:gd name="T17" fmla="*/ 183 w 183"/>
                <a:gd name="T18" fmla="*/ 37 h 37"/>
              </a:gdLst>
              <a:ahLst/>
              <a:cxnLst>
                <a:cxn ang="T10">
                  <a:pos x="T0" y="T1"/>
                </a:cxn>
                <a:cxn ang="T11">
                  <a:pos x="T2" y="T3"/>
                </a:cxn>
                <a:cxn ang="T12">
                  <a:pos x="T4" y="T5"/>
                </a:cxn>
                <a:cxn ang="T13">
                  <a:pos x="T6" y="T7"/>
                </a:cxn>
                <a:cxn ang="T14">
                  <a:pos x="T8" y="T9"/>
                </a:cxn>
              </a:cxnLst>
              <a:rect l="T15" t="T16" r="T17" b="T18"/>
              <a:pathLst>
                <a:path w="183" h="37">
                  <a:moveTo>
                    <a:pt x="0" y="0"/>
                  </a:moveTo>
                  <a:lnTo>
                    <a:pt x="183" y="6"/>
                  </a:lnTo>
                  <a:lnTo>
                    <a:pt x="179" y="37"/>
                  </a:lnTo>
                  <a:lnTo>
                    <a:pt x="5" y="37"/>
                  </a:lnTo>
                  <a:lnTo>
                    <a:pt x="0" y="0"/>
                  </a:lnTo>
                  <a:close/>
                </a:path>
              </a:pathLst>
            </a:custGeom>
            <a:solidFill>
              <a:srgbClr val="000000"/>
            </a:solidFill>
            <a:ln w="9525">
              <a:noFill/>
              <a:round/>
              <a:headEnd/>
              <a:tailEnd/>
            </a:ln>
          </p:spPr>
          <p:txBody>
            <a:bodyPr/>
            <a:lstStyle/>
            <a:p>
              <a:endParaRPr lang="en-US"/>
            </a:p>
          </p:txBody>
        </p:sp>
        <p:sp>
          <p:nvSpPr>
            <p:cNvPr id="1074" name="Freeform 17"/>
            <p:cNvSpPr>
              <a:spLocks noChangeAspect="1"/>
            </p:cNvSpPr>
            <p:nvPr/>
          </p:nvSpPr>
          <p:spPr bwMode="auto">
            <a:xfrm>
              <a:off x="526" y="653"/>
              <a:ext cx="72" cy="13"/>
            </a:xfrm>
            <a:custGeom>
              <a:avLst/>
              <a:gdLst>
                <a:gd name="T0" fmla="*/ 0 w 184"/>
                <a:gd name="T1" fmla="*/ 0 h 37"/>
                <a:gd name="T2" fmla="*/ 0 w 184"/>
                <a:gd name="T3" fmla="*/ 0 h 37"/>
                <a:gd name="T4" fmla="*/ 0 w 184"/>
                <a:gd name="T5" fmla="*/ 0 h 37"/>
                <a:gd name="T6" fmla="*/ 0 w 184"/>
                <a:gd name="T7" fmla="*/ 0 h 37"/>
                <a:gd name="T8" fmla="*/ 0 w 184"/>
                <a:gd name="T9" fmla="*/ 0 h 37"/>
                <a:gd name="T10" fmla="*/ 0 60000 65536"/>
                <a:gd name="T11" fmla="*/ 0 60000 65536"/>
                <a:gd name="T12" fmla="*/ 0 60000 65536"/>
                <a:gd name="T13" fmla="*/ 0 60000 65536"/>
                <a:gd name="T14" fmla="*/ 0 60000 65536"/>
                <a:gd name="T15" fmla="*/ 0 w 184"/>
                <a:gd name="T16" fmla="*/ 0 h 37"/>
                <a:gd name="T17" fmla="*/ 184 w 184"/>
                <a:gd name="T18" fmla="*/ 37 h 37"/>
              </a:gdLst>
              <a:ahLst/>
              <a:cxnLst>
                <a:cxn ang="T10">
                  <a:pos x="T0" y="T1"/>
                </a:cxn>
                <a:cxn ang="T11">
                  <a:pos x="T2" y="T3"/>
                </a:cxn>
                <a:cxn ang="T12">
                  <a:pos x="T4" y="T5"/>
                </a:cxn>
                <a:cxn ang="T13">
                  <a:pos x="T6" y="T7"/>
                </a:cxn>
                <a:cxn ang="T14">
                  <a:pos x="T8" y="T9"/>
                </a:cxn>
              </a:cxnLst>
              <a:rect l="T15" t="T16" r="T17" b="T18"/>
              <a:pathLst>
                <a:path w="184" h="37">
                  <a:moveTo>
                    <a:pt x="0" y="0"/>
                  </a:moveTo>
                  <a:lnTo>
                    <a:pt x="184" y="5"/>
                  </a:lnTo>
                  <a:lnTo>
                    <a:pt x="178" y="37"/>
                  </a:lnTo>
                  <a:lnTo>
                    <a:pt x="5" y="37"/>
                  </a:lnTo>
                  <a:lnTo>
                    <a:pt x="0" y="0"/>
                  </a:lnTo>
                  <a:close/>
                </a:path>
              </a:pathLst>
            </a:custGeom>
            <a:solidFill>
              <a:srgbClr val="000000"/>
            </a:solidFill>
            <a:ln w="9525">
              <a:noFill/>
              <a:round/>
              <a:headEnd/>
              <a:tailEnd/>
            </a:ln>
          </p:spPr>
          <p:txBody>
            <a:bodyPr/>
            <a:lstStyle/>
            <a:p>
              <a:endParaRPr lang="en-US"/>
            </a:p>
          </p:txBody>
        </p:sp>
        <p:sp>
          <p:nvSpPr>
            <p:cNvPr id="1075" name="Freeform 18"/>
            <p:cNvSpPr>
              <a:spLocks noChangeAspect="1"/>
            </p:cNvSpPr>
            <p:nvPr/>
          </p:nvSpPr>
          <p:spPr bwMode="auto">
            <a:xfrm>
              <a:off x="135" y="468"/>
              <a:ext cx="421" cy="50"/>
            </a:xfrm>
            <a:custGeom>
              <a:avLst/>
              <a:gdLst>
                <a:gd name="T0" fmla="*/ 0 w 1058"/>
                <a:gd name="T1" fmla="*/ 0 h 149"/>
                <a:gd name="T2" fmla="*/ 0 w 1058"/>
                <a:gd name="T3" fmla="*/ 0 h 149"/>
                <a:gd name="T4" fmla="*/ 0 w 1058"/>
                <a:gd name="T5" fmla="*/ 0 h 149"/>
                <a:gd name="T6" fmla="*/ 0 w 1058"/>
                <a:gd name="T7" fmla="*/ 0 h 149"/>
                <a:gd name="T8" fmla="*/ 0 w 1058"/>
                <a:gd name="T9" fmla="*/ 0 h 149"/>
                <a:gd name="T10" fmla="*/ 0 w 1058"/>
                <a:gd name="T11" fmla="*/ 0 h 149"/>
                <a:gd name="T12" fmla="*/ 0 w 1058"/>
                <a:gd name="T13" fmla="*/ 0 h 149"/>
                <a:gd name="T14" fmla="*/ 0 w 1058"/>
                <a:gd name="T15" fmla="*/ 0 h 149"/>
                <a:gd name="T16" fmla="*/ 0 w 1058"/>
                <a:gd name="T17" fmla="*/ 0 h 149"/>
                <a:gd name="T18" fmla="*/ 0 w 1058"/>
                <a:gd name="T19" fmla="*/ 0 h 149"/>
                <a:gd name="T20" fmla="*/ 0 w 1058"/>
                <a:gd name="T21" fmla="*/ 0 h 149"/>
                <a:gd name="T22" fmla="*/ 0 w 1058"/>
                <a:gd name="T23" fmla="*/ 0 h 149"/>
                <a:gd name="T24" fmla="*/ 0 w 1058"/>
                <a:gd name="T25" fmla="*/ 0 h 149"/>
                <a:gd name="T26" fmla="*/ 0 w 1058"/>
                <a:gd name="T27" fmla="*/ 0 h 149"/>
                <a:gd name="T28" fmla="*/ 0 w 1058"/>
                <a:gd name="T29" fmla="*/ 0 h 149"/>
                <a:gd name="T30" fmla="*/ 0 w 1058"/>
                <a:gd name="T31" fmla="*/ 0 h 149"/>
                <a:gd name="T32" fmla="*/ 0 w 1058"/>
                <a:gd name="T33" fmla="*/ 0 h 149"/>
                <a:gd name="T34" fmla="*/ 0 w 1058"/>
                <a:gd name="T35" fmla="*/ 0 h 149"/>
                <a:gd name="T36" fmla="*/ 0 w 1058"/>
                <a:gd name="T37" fmla="*/ 0 h 149"/>
                <a:gd name="T38" fmla="*/ 0 w 1058"/>
                <a:gd name="T39" fmla="*/ 0 h 149"/>
                <a:gd name="T40" fmla="*/ 0 w 1058"/>
                <a:gd name="T41" fmla="*/ 0 h 149"/>
                <a:gd name="T42" fmla="*/ 0 w 1058"/>
                <a:gd name="T43" fmla="*/ 0 h 149"/>
                <a:gd name="T44" fmla="*/ 0 w 1058"/>
                <a:gd name="T45" fmla="*/ 0 h 149"/>
                <a:gd name="T46" fmla="*/ 0 w 1058"/>
                <a:gd name="T47" fmla="*/ 0 h 149"/>
                <a:gd name="T48" fmla="*/ 0 w 1058"/>
                <a:gd name="T49" fmla="*/ 0 h 149"/>
                <a:gd name="T50" fmla="*/ 0 w 1058"/>
                <a:gd name="T51" fmla="*/ 0 h 149"/>
                <a:gd name="T52" fmla="*/ 0 w 1058"/>
                <a:gd name="T53" fmla="*/ 0 h 149"/>
                <a:gd name="T54" fmla="*/ 0 w 1058"/>
                <a:gd name="T55" fmla="*/ 0 h 149"/>
                <a:gd name="T56" fmla="*/ 0 w 1058"/>
                <a:gd name="T57" fmla="*/ 0 h 149"/>
                <a:gd name="T58" fmla="*/ 0 w 1058"/>
                <a:gd name="T59" fmla="*/ 0 h 149"/>
                <a:gd name="T60" fmla="*/ 0 w 1058"/>
                <a:gd name="T61" fmla="*/ 0 h 149"/>
                <a:gd name="T62" fmla="*/ 0 w 1058"/>
                <a:gd name="T63" fmla="*/ 0 h 149"/>
                <a:gd name="T64" fmla="*/ 0 w 1058"/>
                <a:gd name="T65" fmla="*/ 0 h 149"/>
                <a:gd name="T66" fmla="*/ 0 w 1058"/>
                <a:gd name="T67" fmla="*/ 0 h 149"/>
                <a:gd name="T68" fmla="*/ 0 w 1058"/>
                <a:gd name="T69" fmla="*/ 0 h 149"/>
                <a:gd name="T70" fmla="*/ 0 w 1058"/>
                <a:gd name="T71" fmla="*/ 0 h 149"/>
                <a:gd name="T72" fmla="*/ 0 w 1058"/>
                <a:gd name="T73" fmla="*/ 0 h 149"/>
                <a:gd name="T74" fmla="*/ 0 w 1058"/>
                <a:gd name="T75" fmla="*/ 0 h 149"/>
                <a:gd name="T76" fmla="*/ 0 w 1058"/>
                <a:gd name="T77" fmla="*/ 0 h 149"/>
                <a:gd name="T78" fmla="*/ 0 w 1058"/>
                <a:gd name="T79" fmla="*/ 0 h 149"/>
                <a:gd name="T80" fmla="*/ 0 w 1058"/>
                <a:gd name="T81" fmla="*/ 0 h 149"/>
                <a:gd name="T82" fmla="*/ 0 w 1058"/>
                <a:gd name="T83" fmla="*/ 0 h 149"/>
                <a:gd name="T84" fmla="*/ 0 w 1058"/>
                <a:gd name="T85" fmla="*/ 0 h 149"/>
                <a:gd name="T86" fmla="*/ 0 w 1058"/>
                <a:gd name="T87" fmla="*/ 0 h 149"/>
                <a:gd name="T88" fmla="*/ 0 w 1058"/>
                <a:gd name="T89" fmla="*/ 0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149"/>
                <a:gd name="T137" fmla="*/ 1058 w 1058"/>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149">
                  <a:moveTo>
                    <a:pt x="24" y="149"/>
                  </a:moveTo>
                  <a:lnTo>
                    <a:pt x="26" y="148"/>
                  </a:lnTo>
                  <a:lnTo>
                    <a:pt x="36" y="147"/>
                  </a:lnTo>
                  <a:lnTo>
                    <a:pt x="48" y="143"/>
                  </a:lnTo>
                  <a:lnTo>
                    <a:pt x="67" y="139"/>
                  </a:lnTo>
                  <a:lnTo>
                    <a:pt x="90" y="134"/>
                  </a:lnTo>
                  <a:lnTo>
                    <a:pt x="117" y="129"/>
                  </a:lnTo>
                  <a:lnTo>
                    <a:pt x="150" y="123"/>
                  </a:lnTo>
                  <a:lnTo>
                    <a:pt x="185" y="117"/>
                  </a:lnTo>
                  <a:lnTo>
                    <a:pt x="225" y="111"/>
                  </a:lnTo>
                  <a:lnTo>
                    <a:pt x="267" y="105"/>
                  </a:lnTo>
                  <a:lnTo>
                    <a:pt x="313" y="100"/>
                  </a:lnTo>
                  <a:lnTo>
                    <a:pt x="362" y="95"/>
                  </a:lnTo>
                  <a:lnTo>
                    <a:pt x="412" y="92"/>
                  </a:lnTo>
                  <a:lnTo>
                    <a:pt x="466" y="88"/>
                  </a:lnTo>
                  <a:lnTo>
                    <a:pt x="522" y="87"/>
                  </a:lnTo>
                  <a:lnTo>
                    <a:pt x="579" y="87"/>
                  </a:lnTo>
                  <a:lnTo>
                    <a:pt x="636" y="88"/>
                  </a:lnTo>
                  <a:lnTo>
                    <a:pt x="689" y="91"/>
                  </a:lnTo>
                  <a:lnTo>
                    <a:pt x="738" y="93"/>
                  </a:lnTo>
                  <a:lnTo>
                    <a:pt x="783" y="95"/>
                  </a:lnTo>
                  <a:lnTo>
                    <a:pt x="826" y="99"/>
                  </a:lnTo>
                  <a:lnTo>
                    <a:pt x="865" y="102"/>
                  </a:lnTo>
                  <a:lnTo>
                    <a:pt x="899" y="107"/>
                  </a:lnTo>
                  <a:lnTo>
                    <a:pt x="931" y="110"/>
                  </a:lnTo>
                  <a:lnTo>
                    <a:pt x="959" y="114"/>
                  </a:lnTo>
                  <a:lnTo>
                    <a:pt x="984" y="117"/>
                  </a:lnTo>
                  <a:lnTo>
                    <a:pt x="1003" y="120"/>
                  </a:lnTo>
                  <a:lnTo>
                    <a:pt x="1020" y="124"/>
                  </a:lnTo>
                  <a:lnTo>
                    <a:pt x="1033" y="126"/>
                  </a:lnTo>
                  <a:lnTo>
                    <a:pt x="1042" y="129"/>
                  </a:lnTo>
                  <a:lnTo>
                    <a:pt x="1048" y="130"/>
                  </a:lnTo>
                  <a:lnTo>
                    <a:pt x="1050" y="130"/>
                  </a:lnTo>
                  <a:lnTo>
                    <a:pt x="1058" y="48"/>
                  </a:lnTo>
                  <a:lnTo>
                    <a:pt x="1018" y="40"/>
                  </a:lnTo>
                  <a:lnTo>
                    <a:pt x="1018" y="92"/>
                  </a:lnTo>
                  <a:lnTo>
                    <a:pt x="1016" y="92"/>
                  </a:lnTo>
                  <a:lnTo>
                    <a:pt x="1009" y="89"/>
                  </a:lnTo>
                  <a:lnTo>
                    <a:pt x="999" y="88"/>
                  </a:lnTo>
                  <a:lnTo>
                    <a:pt x="984" y="85"/>
                  </a:lnTo>
                  <a:lnTo>
                    <a:pt x="965" y="82"/>
                  </a:lnTo>
                  <a:lnTo>
                    <a:pt x="943" y="79"/>
                  </a:lnTo>
                  <a:lnTo>
                    <a:pt x="918" y="76"/>
                  </a:lnTo>
                  <a:lnTo>
                    <a:pt x="889" y="72"/>
                  </a:lnTo>
                  <a:lnTo>
                    <a:pt x="858" y="69"/>
                  </a:lnTo>
                  <a:lnTo>
                    <a:pt x="823" y="65"/>
                  </a:lnTo>
                  <a:lnTo>
                    <a:pt x="788" y="63"/>
                  </a:lnTo>
                  <a:lnTo>
                    <a:pt x="749" y="62"/>
                  </a:lnTo>
                  <a:lnTo>
                    <a:pt x="707" y="61"/>
                  </a:lnTo>
                  <a:lnTo>
                    <a:pt x="665" y="61"/>
                  </a:lnTo>
                  <a:lnTo>
                    <a:pt x="621" y="62"/>
                  </a:lnTo>
                  <a:lnTo>
                    <a:pt x="575" y="64"/>
                  </a:lnTo>
                  <a:lnTo>
                    <a:pt x="529" y="67"/>
                  </a:lnTo>
                  <a:lnTo>
                    <a:pt x="481" y="70"/>
                  </a:lnTo>
                  <a:lnTo>
                    <a:pt x="435" y="73"/>
                  </a:lnTo>
                  <a:lnTo>
                    <a:pt x="390" y="77"/>
                  </a:lnTo>
                  <a:lnTo>
                    <a:pt x="347" y="80"/>
                  </a:lnTo>
                  <a:lnTo>
                    <a:pt x="305" y="84"/>
                  </a:lnTo>
                  <a:lnTo>
                    <a:pt x="265" y="87"/>
                  </a:lnTo>
                  <a:lnTo>
                    <a:pt x="228" y="89"/>
                  </a:lnTo>
                  <a:lnTo>
                    <a:pt x="193" y="93"/>
                  </a:lnTo>
                  <a:lnTo>
                    <a:pt x="162" y="95"/>
                  </a:lnTo>
                  <a:lnTo>
                    <a:pt x="135" y="97"/>
                  </a:lnTo>
                  <a:lnTo>
                    <a:pt x="112" y="100"/>
                  </a:lnTo>
                  <a:lnTo>
                    <a:pt x="92" y="101"/>
                  </a:lnTo>
                  <a:lnTo>
                    <a:pt x="78" y="102"/>
                  </a:lnTo>
                  <a:lnTo>
                    <a:pt x="70" y="103"/>
                  </a:lnTo>
                  <a:lnTo>
                    <a:pt x="67" y="103"/>
                  </a:lnTo>
                  <a:lnTo>
                    <a:pt x="67" y="84"/>
                  </a:lnTo>
                  <a:lnTo>
                    <a:pt x="70" y="82"/>
                  </a:lnTo>
                  <a:lnTo>
                    <a:pt x="82" y="81"/>
                  </a:lnTo>
                  <a:lnTo>
                    <a:pt x="98" y="78"/>
                  </a:lnTo>
                  <a:lnTo>
                    <a:pt x="121" y="74"/>
                  </a:lnTo>
                  <a:lnTo>
                    <a:pt x="149" y="70"/>
                  </a:lnTo>
                  <a:lnTo>
                    <a:pt x="180" y="65"/>
                  </a:lnTo>
                  <a:lnTo>
                    <a:pt x="215" y="59"/>
                  </a:lnTo>
                  <a:lnTo>
                    <a:pt x="253" y="54"/>
                  </a:lnTo>
                  <a:lnTo>
                    <a:pt x="294" y="49"/>
                  </a:lnTo>
                  <a:lnTo>
                    <a:pt x="335" y="43"/>
                  </a:lnTo>
                  <a:lnTo>
                    <a:pt x="378" y="39"/>
                  </a:lnTo>
                  <a:lnTo>
                    <a:pt x="421" y="34"/>
                  </a:lnTo>
                  <a:lnTo>
                    <a:pt x="463" y="31"/>
                  </a:lnTo>
                  <a:lnTo>
                    <a:pt x="504" y="27"/>
                  </a:lnTo>
                  <a:lnTo>
                    <a:pt x="542" y="26"/>
                  </a:lnTo>
                  <a:lnTo>
                    <a:pt x="579" y="25"/>
                  </a:lnTo>
                  <a:lnTo>
                    <a:pt x="614" y="25"/>
                  </a:lnTo>
                  <a:lnTo>
                    <a:pt x="650" y="25"/>
                  </a:lnTo>
                  <a:lnTo>
                    <a:pt x="686" y="26"/>
                  </a:lnTo>
                  <a:lnTo>
                    <a:pt x="722" y="27"/>
                  </a:lnTo>
                  <a:lnTo>
                    <a:pt x="758" y="27"/>
                  </a:lnTo>
                  <a:lnTo>
                    <a:pt x="792" y="28"/>
                  </a:lnTo>
                  <a:lnTo>
                    <a:pt x="826" y="29"/>
                  </a:lnTo>
                  <a:lnTo>
                    <a:pt x="858" y="31"/>
                  </a:lnTo>
                  <a:lnTo>
                    <a:pt x="887" y="32"/>
                  </a:lnTo>
                  <a:lnTo>
                    <a:pt x="914" y="33"/>
                  </a:lnTo>
                  <a:lnTo>
                    <a:pt x="939" y="34"/>
                  </a:lnTo>
                  <a:lnTo>
                    <a:pt x="958" y="34"/>
                  </a:lnTo>
                  <a:lnTo>
                    <a:pt x="975" y="35"/>
                  </a:lnTo>
                  <a:lnTo>
                    <a:pt x="988" y="36"/>
                  </a:lnTo>
                  <a:lnTo>
                    <a:pt x="996" y="36"/>
                  </a:lnTo>
                  <a:lnTo>
                    <a:pt x="999" y="36"/>
                  </a:lnTo>
                  <a:lnTo>
                    <a:pt x="994" y="35"/>
                  </a:lnTo>
                  <a:lnTo>
                    <a:pt x="982" y="34"/>
                  </a:lnTo>
                  <a:lnTo>
                    <a:pt x="963" y="31"/>
                  </a:lnTo>
                  <a:lnTo>
                    <a:pt x="937" y="27"/>
                  </a:lnTo>
                  <a:lnTo>
                    <a:pt x="905" y="23"/>
                  </a:lnTo>
                  <a:lnTo>
                    <a:pt x="867" y="18"/>
                  </a:lnTo>
                  <a:lnTo>
                    <a:pt x="825" y="13"/>
                  </a:lnTo>
                  <a:lnTo>
                    <a:pt x="777" y="10"/>
                  </a:lnTo>
                  <a:lnTo>
                    <a:pt x="726" y="5"/>
                  </a:lnTo>
                  <a:lnTo>
                    <a:pt x="671" y="3"/>
                  </a:lnTo>
                  <a:lnTo>
                    <a:pt x="614" y="1"/>
                  </a:lnTo>
                  <a:lnTo>
                    <a:pt x="555" y="0"/>
                  </a:lnTo>
                  <a:lnTo>
                    <a:pt x="494" y="0"/>
                  </a:lnTo>
                  <a:lnTo>
                    <a:pt x="432" y="2"/>
                  </a:lnTo>
                  <a:lnTo>
                    <a:pt x="370" y="6"/>
                  </a:lnTo>
                  <a:lnTo>
                    <a:pt x="307" y="12"/>
                  </a:lnTo>
                  <a:lnTo>
                    <a:pt x="250" y="19"/>
                  </a:lnTo>
                  <a:lnTo>
                    <a:pt x="199" y="26"/>
                  </a:lnTo>
                  <a:lnTo>
                    <a:pt x="157" y="32"/>
                  </a:lnTo>
                  <a:lnTo>
                    <a:pt x="120" y="38"/>
                  </a:lnTo>
                  <a:lnTo>
                    <a:pt x="90" y="43"/>
                  </a:lnTo>
                  <a:lnTo>
                    <a:pt x="64" y="48"/>
                  </a:lnTo>
                  <a:lnTo>
                    <a:pt x="45" y="51"/>
                  </a:lnTo>
                  <a:lnTo>
                    <a:pt x="30" y="55"/>
                  </a:lnTo>
                  <a:lnTo>
                    <a:pt x="18" y="58"/>
                  </a:lnTo>
                  <a:lnTo>
                    <a:pt x="10" y="61"/>
                  </a:lnTo>
                  <a:lnTo>
                    <a:pt x="5" y="63"/>
                  </a:lnTo>
                  <a:lnTo>
                    <a:pt x="1" y="64"/>
                  </a:lnTo>
                  <a:lnTo>
                    <a:pt x="0" y="66"/>
                  </a:lnTo>
                  <a:lnTo>
                    <a:pt x="0" y="67"/>
                  </a:lnTo>
                  <a:lnTo>
                    <a:pt x="5" y="114"/>
                  </a:lnTo>
                  <a:lnTo>
                    <a:pt x="20" y="114"/>
                  </a:lnTo>
                  <a:lnTo>
                    <a:pt x="24" y="149"/>
                  </a:lnTo>
                  <a:close/>
                </a:path>
              </a:pathLst>
            </a:custGeom>
            <a:solidFill>
              <a:srgbClr val="000000"/>
            </a:solidFill>
            <a:ln w="9525">
              <a:noFill/>
              <a:round/>
              <a:headEnd/>
              <a:tailEnd/>
            </a:ln>
          </p:spPr>
          <p:txBody>
            <a:bodyPr/>
            <a:lstStyle/>
            <a:p>
              <a:endParaRPr lang="en-US"/>
            </a:p>
          </p:txBody>
        </p:sp>
        <p:sp>
          <p:nvSpPr>
            <p:cNvPr id="1076" name="Freeform 19"/>
            <p:cNvSpPr>
              <a:spLocks noChangeAspect="1"/>
            </p:cNvSpPr>
            <p:nvPr/>
          </p:nvSpPr>
          <p:spPr bwMode="auto">
            <a:xfrm>
              <a:off x="332" y="81"/>
              <a:ext cx="15" cy="58"/>
            </a:xfrm>
            <a:custGeom>
              <a:avLst/>
              <a:gdLst>
                <a:gd name="T0" fmla="*/ 0 w 39"/>
                <a:gd name="T1" fmla="*/ 0 h 171"/>
                <a:gd name="T2" fmla="*/ 0 w 39"/>
                <a:gd name="T3" fmla="*/ 0 h 171"/>
                <a:gd name="T4" fmla="*/ 0 w 39"/>
                <a:gd name="T5" fmla="*/ 0 h 171"/>
                <a:gd name="T6" fmla="*/ 0 w 39"/>
                <a:gd name="T7" fmla="*/ 0 h 171"/>
                <a:gd name="T8" fmla="*/ 0 w 39"/>
                <a:gd name="T9" fmla="*/ 0 h 171"/>
                <a:gd name="T10" fmla="*/ 0 w 39"/>
                <a:gd name="T11" fmla="*/ 0 h 171"/>
                <a:gd name="T12" fmla="*/ 0 w 39"/>
                <a:gd name="T13" fmla="*/ 0 h 171"/>
                <a:gd name="T14" fmla="*/ 0 w 39"/>
                <a:gd name="T15" fmla="*/ 0 h 171"/>
                <a:gd name="T16" fmla="*/ 0 w 39"/>
                <a:gd name="T17" fmla="*/ 0 h 171"/>
                <a:gd name="T18" fmla="*/ 0 w 39"/>
                <a:gd name="T19" fmla="*/ 0 h 171"/>
                <a:gd name="T20" fmla="*/ 0 w 39"/>
                <a:gd name="T21" fmla="*/ 0 h 171"/>
                <a:gd name="T22" fmla="*/ 0 w 39"/>
                <a:gd name="T23" fmla="*/ 0 h 171"/>
                <a:gd name="T24" fmla="*/ 0 w 39"/>
                <a:gd name="T25" fmla="*/ 0 h 171"/>
                <a:gd name="T26" fmla="*/ 0 w 39"/>
                <a:gd name="T27" fmla="*/ 0 h 171"/>
                <a:gd name="T28" fmla="*/ 0 w 39"/>
                <a:gd name="T29" fmla="*/ 0 h 171"/>
                <a:gd name="T30" fmla="*/ 0 w 39"/>
                <a:gd name="T31" fmla="*/ 0 h 171"/>
                <a:gd name="T32" fmla="*/ 0 w 39"/>
                <a:gd name="T33" fmla="*/ 0 h 171"/>
                <a:gd name="T34" fmla="*/ 0 w 39"/>
                <a:gd name="T35" fmla="*/ 0 h 171"/>
                <a:gd name="T36" fmla="*/ 0 w 39"/>
                <a:gd name="T37" fmla="*/ 0 h 171"/>
                <a:gd name="T38" fmla="*/ 0 w 39"/>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71"/>
                <a:gd name="T62" fmla="*/ 39 w 39"/>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71">
                  <a:moveTo>
                    <a:pt x="25" y="0"/>
                  </a:moveTo>
                  <a:lnTo>
                    <a:pt x="27" y="0"/>
                  </a:lnTo>
                  <a:lnTo>
                    <a:pt x="30" y="3"/>
                  </a:lnTo>
                  <a:lnTo>
                    <a:pt x="35" y="6"/>
                  </a:lnTo>
                  <a:lnTo>
                    <a:pt x="38" y="14"/>
                  </a:lnTo>
                  <a:lnTo>
                    <a:pt x="39" y="23"/>
                  </a:lnTo>
                  <a:lnTo>
                    <a:pt x="38" y="31"/>
                  </a:lnTo>
                  <a:lnTo>
                    <a:pt x="35" y="39"/>
                  </a:lnTo>
                  <a:lnTo>
                    <a:pt x="30" y="45"/>
                  </a:lnTo>
                  <a:lnTo>
                    <a:pt x="28" y="66"/>
                  </a:lnTo>
                  <a:lnTo>
                    <a:pt x="29" y="104"/>
                  </a:lnTo>
                  <a:lnTo>
                    <a:pt x="31" y="143"/>
                  </a:lnTo>
                  <a:lnTo>
                    <a:pt x="35" y="166"/>
                  </a:lnTo>
                  <a:lnTo>
                    <a:pt x="10" y="171"/>
                  </a:lnTo>
                  <a:lnTo>
                    <a:pt x="15" y="52"/>
                  </a:lnTo>
                  <a:lnTo>
                    <a:pt x="0" y="22"/>
                  </a:lnTo>
                  <a:lnTo>
                    <a:pt x="2" y="19"/>
                  </a:lnTo>
                  <a:lnTo>
                    <a:pt x="7" y="11"/>
                  </a:lnTo>
                  <a:lnTo>
                    <a:pt x="15" y="4"/>
                  </a:lnTo>
                  <a:lnTo>
                    <a:pt x="25" y="0"/>
                  </a:lnTo>
                  <a:close/>
                </a:path>
              </a:pathLst>
            </a:custGeom>
            <a:solidFill>
              <a:srgbClr val="FCF4D6"/>
            </a:solidFill>
            <a:ln w="9525">
              <a:noFill/>
              <a:round/>
              <a:headEnd/>
              <a:tailEnd/>
            </a:ln>
          </p:spPr>
          <p:txBody>
            <a:bodyPr/>
            <a:lstStyle/>
            <a:p>
              <a:endParaRPr lang="en-US"/>
            </a:p>
          </p:txBody>
        </p:sp>
        <p:sp>
          <p:nvSpPr>
            <p:cNvPr id="1077" name="Freeform 20"/>
            <p:cNvSpPr>
              <a:spLocks noChangeAspect="1"/>
            </p:cNvSpPr>
            <p:nvPr/>
          </p:nvSpPr>
          <p:spPr bwMode="auto">
            <a:xfrm>
              <a:off x="180" y="81"/>
              <a:ext cx="231" cy="396"/>
            </a:xfrm>
            <a:custGeom>
              <a:avLst/>
              <a:gdLst>
                <a:gd name="T0" fmla="*/ 0 w 582"/>
                <a:gd name="T1" fmla="*/ 0 h 1180"/>
                <a:gd name="T2" fmla="*/ 0 w 582"/>
                <a:gd name="T3" fmla="*/ 0 h 1180"/>
                <a:gd name="T4" fmla="*/ 0 w 582"/>
                <a:gd name="T5" fmla="*/ 0 h 1180"/>
                <a:gd name="T6" fmla="*/ 0 w 582"/>
                <a:gd name="T7" fmla="*/ 0 h 1180"/>
                <a:gd name="T8" fmla="*/ 0 w 582"/>
                <a:gd name="T9" fmla="*/ 0 h 1180"/>
                <a:gd name="T10" fmla="*/ 0 w 582"/>
                <a:gd name="T11" fmla="*/ 0 h 1180"/>
                <a:gd name="T12" fmla="*/ 0 w 582"/>
                <a:gd name="T13" fmla="*/ 0 h 1180"/>
                <a:gd name="T14" fmla="*/ 0 w 582"/>
                <a:gd name="T15" fmla="*/ 0 h 1180"/>
                <a:gd name="T16" fmla="*/ 0 w 582"/>
                <a:gd name="T17" fmla="*/ 0 h 1180"/>
                <a:gd name="T18" fmla="*/ 0 w 582"/>
                <a:gd name="T19" fmla="*/ 0 h 1180"/>
                <a:gd name="T20" fmla="*/ 0 w 582"/>
                <a:gd name="T21" fmla="*/ 0 h 1180"/>
                <a:gd name="T22" fmla="*/ 0 w 582"/>
                <a:gd name="T23" fmla="*/ 0 h 1180"/>
                <a:gd name="T24" fmla="*/ 0 w 582"/>
                <a:gd name="T25" fmla="*/ 0 h 1180"/>
                <a:gd name="T26" fmla="*/ 0 w 582"/>
                <a:gd name="T27" fmla="*/ 0 h 1180"/>
                <a:gd name="T28" fmla="*/ 0 w 582"/>
                <a:gd name="T29" fmla="*/ 0 h 1180"/>
                <a:gd name="T30" fmla="*/ 0 w 582"/>
                <a:gd name="T31" fmla="*/ 0 h 1180"/>
                <a:gd name="T32" fmla="*/ 0 w 582"/>
                <a:gd name="T33" fmla="*/ 0 h 1180"/>
                <a:gd name="T34" fmla="*/ 0 w 582"/>
                <a:gd name="T35" fmla="*/ 0 h 1180"/>
                <a:gd name="T36" fmla="*/ 0 w 582"/>
                <a:gd name="T37" fmla="*/ 0 h 1180"/>
                <a:gd name="T38" fmla="*/ 0 w 582"/>
                <a:gd name="T39" fmla="*/ 0 h 1180"/>
                <a:gd name="T40" fmla="*/ 0 w 582"/>
                <a:gd name="T41" fmla="*/ 0 h 1180"/>
                <a:gd name="T42" fmla="*/ 0 w 582"/>
                <a:gd name="T43" fmla="*/ 0 h 1180"/>
                <a:gd name="T44" fmla="*/ 0 w 582"/>
                <a:gd name="T45" fmla="*/ 0 h 1180"/>
                <a:gd name="T46" fmla="*/ 0 w 582"/>
                <a:gd name="T47" fmla="*/ 0 h 1180"/>
                <a:gd name="T48" fmla="*/ 0 w 582"/>
                <a:gd name="T49" fmla="*/ 0 h 1180"/>
                <a:gd name="T50" fmla="*/ 0 w 582"/>
                <a:gd name="T51" fmla="*/ 0 h 1180"/>
                <a:gd name="T52" fmla="*/ 0 w 582"/>
                <a:gd name="T53" fmla="*/ 0 h 1180"/>
                <a:gd name="T54" fmla="*/ 0 w 582"/>
                <a:gd name="T55" fmla="*/ 0 h 1180"/>
                <a:gd name="T56" fmla="*/ 0 w 582"/>
                <a:gd name="T57" fmla="*/ 0 h 1180"/>
                <a:gd name="T58" fmla="*/ 0 w 582"/>
                <a:gd name="T59" fmla="*/ 0 h 1180"/>
                <a:gd name="T60" fmla="*/ 0 w 582"/>
                <a:gd name="T61" fmla="*/ 0 h 1180"/>
                <a:gd name="T62" fmla="*/ 0 w 582"/>
                <a:gd name="T63" fmla="*/ 0 h 1180"/>
                <a:gd name="T64" fmla="*/ 0 w 582"/>
                <a:gd name="T65" fmla="*/ 0 h 1180"/>
                <a:gd name="T66" fmla="*/ 0 w 582"/>
                <a:gd name="T67" fmla="*/ 0 h 1180"/>
                <a:gd name="T68" fmla="*/ 0 w 582"/>
                <a:gd name="T69" fmla="*/ 0 h 1180"/>
                <a:gd name="T70" fmla="*/ 0 w 582"/>
                <a:gd name="T71" fmla="*/ 0 h 1180"/>
                <a:gd name="T72" fmla="*/ 0 w 582"/>
                <a:gd name="T73" fmla="*/ 0 h 1180"/>
                <a:gd name="T74" fmla="*/ 0 w 582"/>
                <a:gd name="T75" fmla="*/ 0 h 1180"/>
                <a:gd name="T76" fmla="*/ 0 w 582"/>
                <a:gd name="T77" fmla="*/ 0 h 1180"/>
                <a:gd name="T78" fmla="*/ 0 w 582"/>
                <a:gd name="T79" fmla="*/ 0 h 1180"/>
                <a:gd name="T80" fmla="*/ 0 w 582"/>
                <a:gd name="T81" fmla="*/ 0 h 1180"/>
                <a:gd name="T82" fmla="*/ 0 w 582"/>
                <a:gd name="T83" fmla="*/ 0 h 1180"/>
                <a:gd name="T84" fmla="*/ 0 w 582"/>
                <a:gd name="T85" fmla="*/ 0 h 1180"/>
                <a:gd name="T86" fmla="*/ 0 w 582"/>
                <a:gd name="T87" fmla="*/ 0 h 1180"/>
                <a:gd name="T88" fmla="*/ 0 w 582"/>
                <a:gd name="T89" fmla="*/ 0 h 1180"/>
                <a:gd name="T90" fmla="*/ 0 w 582"/>
                <a:gd name="T91" fmla="*/ 0 h 1180"/>
                <a:gd name="T92" fmla="*/ 0 w 582"/>
                <a:gd name="T93" fmla="*/ 0 h 1180"/>
                <a:gd name="T94" fmla="*/ 0 w 582"/>
                <a:gd name="T95" fmla="*/ 0 h 1180"/>
                <a:gd name="T96" fmla="*/ 0 w 582"/>
                <a:gd name="T97" fmla="*/ 0 h 1180"/>
                <a:gd name="T98" fmla="*/ 0 w 582"/>
                <a:gd name="T99" fmla="*/ 0 h 1180"/>
                <a:gd name="T100" fmla="*/ 0 w 582"/>
                <a:gd name="T101" fmla="*/ 0 h 1180"/>
                <a:gd name="T102" fmla="*/ 0 w 582"/>
                <a:gd name="T103" fmla="*/ 0 h 1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2"/>
                <a:gd name="T157" fmla="*/ 0 h 1180"/>
                <a:gd name="T158" fmla="*/ 582 w 582"/>
                <a:gd name="T159" fmla="*/ 1180 h 1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2" h="1180">
                  <a:moveTo>
                    <a:pt x="36" y="1180"/>
                  </a:moveTo>
                  <a:lnTo>
                    <a:pt x="36" y="1082"/>
                  </a:lnTo>
                  <a:lnTo>
                    <a:pt x="8" y="1082"/>
                  </a:lnTo>
                  <a:lnTo>
                    <a:pt x="0" y="1035"/>
                  </a:lnTo>
                  <a:lnTo>
                    <a:pt x="0" y="1011"/>
                  </a:lnTo>
                  <a:lnTo>
                    <a:pt x="21" y="988"/>
                  </a:lnTo>
                  <a:lnTo>
                    <a:pt x="22" y="979"/>
                  </a:lnTo>
                  <a:lnTo>
                    <a:pt x="24" y="953"/>
                  </a:lnTo>
                  <a:lnTo>
                    <a:pt x="30" y="917"/>
                  </a:lnTo>
                  <a:lnTo>
                    <a:pt x="39" y="872"/>
                  </a:lnTo>
                  <a:lnTo>
                    <a:pt x="53" y="821"/>
                  </a:lnTo>
                  <a:lnTo>
                    <a:pt x="71" y="770"/>
                  </a:lnTo>
                  <a:lnTo>
                    <a:pt x="98" y="722"/>
                  </a:lnTo>
                  <a:lnTo>
                    <a:pt x="130" y="681"/>
                  </a:lnTo>
                  <a:lnTo>
                    <a:pt x="166" y="647"/>
                  </a:lnTo>
                  <a:lnTo>
                    <a:pt x="197" y="622"/>
                  </a:lnTo>
                  <a:lnTo>
                    <a:pt x="225" y="601"/>
                  </a:lnTo>
                  <a:lnTo>
                    <a:pt x="248" y="587"/>
                  </a:lnTo>
                  <a:lnTo>
                    <a:pt x="266" y="577"/>
                  </a:lnTo>
                  <a:lnTo>
                    <a:pt x="280" y="571"/>
                  </a:lnTo>
                  <a:lnTo>
                    <a:pt x="289" y="568"/>
                  </a:lnTo>
                  <a:lnTo>
                    <a:pt x="291" y="567"/>
                  </a:lnTo>
                  <a:lnTo>
                    <a:pt x="291" y="484"/>
                  </a:lnTo>
                  <a:lnTo>
                    <a:pt x="316" y="472"/>
                  </a:lnTo>
                  <a:lnTo>
                    <a:pt x="316" y="311"/>
                  </a:lnTo>
                  <a:lnTo>
                    <a:pt x="296" y="295"/>
                  </a:lnTo>
                  <a:lnTo>
                    <a:pt x="288" y="267"/>
                  </a:lnTo>
                  <a:lnTo>
                    <a:pt x="311" y="252"/>
                  </a:lnTo>
                  <a:lnTo>
                    <a:pt x="311" y="245"/>
                  </a:lnTo>
                  <a:lnTo>
                    <a:pt x="314" y="229"/>
                  </a:lnTo>
                  <a:lnTo>
                    <a:pt x="321" y="210"/>
                  </a:lnTo>
                  <a:lnTo>
                    <a:pt x="335" y="192"/>
                  </a:lnTo>
                  <a:lnTo>
                    <a:pt x="344" y="185"/>
                  </a:lnTo>
                  <a:lnTo>
                    <a:pt x="352" y="180"/>
                  </a:lnTo>
                  <a:lnTo>
                    <a:pt x="360" y="175"/>
                  </a:lnTo>
                  <a:lnTo>
                    <a:pt x="367" y="172"/>
                  </a:lnTo>
                  <a:lnTo>
                    <a:pt x="373" y="168"/>
                  </a:lnTo>
                  <a:lnTo>
                    <a:pt x="378" y="166"/>
                  </a:lnTo>
                  <a:lnTo>
                    <a:pt x="381" y="165"/>
                  </a:lnTo>
                  <a:lnTo>
                    <a:pt x="382" y="165"/>
                  </a:lnTo>
                  <a:lnTo>
                    <a:pt x="390" y="55"/>
                  </a:lnTo>
                  <a:lnTo>
                    <a:pt x="387" y="53"/>
                  </a:lnTo>
                  <a:lnTo>
                    <a:pt x="379" y="47"/>
                  </a:lnTo>
                  <a:lnTo>
                    <a:pt x="373" y="37"/>
                  </a:lnTo>
                  <a:lnTo>
                    <a:pt x="374" y="23"/>
                  </a:lnTo>
                  <a:lnTo>
                    <a:pt x="382" y="12"/>
                  </a:lnTo>
                  <a:lnTo>
                    <a:pt x="393" y="5"/>
                  </a:lnTo>
                  <a:lnTo>
                    <a:pt x="402" y="1"/>
                  </a:lnTo>
                  <a:lnTo>
                    <a:pt x="405" y="0"/>
                  </a:lnTo>
                  <a:lnTo>
                    <a:pt x="402" y="1"/>
                  </a:lnTo>
                  <a:lnTo>
                    <a:pt x="396" y="5"/>
                  </a:lnTo>
                  <a:lnTo>
                    <a:pt x="393" y="13"/>
                  </a:lnTo>
                  <a:lnTo>
                    <a:pt x="394" y="28"/>
                  </a:lnTo>
                  <a:lnTo>
                    <a:pt x="398" y="43"/>
                  </a:lnTo>
                  <a:lnTo>
                    <a:pt x="401" y="54"/>
                  </a:lnTo>
                  <a:lnTo>
                    <a:pt x="402" y="61"/>
                  </a:lnTo>
                  <a:lnTo>
                    <a:pt x="402" y="63"/>
                  </a:lnTo>
                  <a:lnTo>
                    <a:pt x="398" y="173"/>
                  </a:lnTo>
                  <a:lnTo>
                    <a:pt x="395" y="174"/>
                  </a:lnTo>
                  <a:lnTo>
                    <a:pt x="388" y="178"/>
                  </a:lnTo>
                  <a:lnTo>
                    <a:pt x="380" y="190"/>
                  </a:lnTo>
                  <a:lnTo>
                    <a:pt x="374" y="208"/>
                  </a:lnTo>
                  <a:lnTo>
                    <a:pt x="372" y="228"/>
                  </a:lnTo>
                  <a:lnTo>
                    <a:pt x="371" y="242"/>
                  </a:lnTo>
                  <a:lnTo>
                    <a:pt x="371" y="250"/>
                  </a:lnTo>
                  <a:lnTo>
                    <a:pt x="371" y="252"/>
                  </a:lnTo>
                  <a:lnTo>
                    <a:pt x="433" y="252"/>
                  </a:lnTo>
                  <a:lnTo>
                    <a:pt x="347" y="280"/>
                  </a:lnTo>
                  <a:lnTo>
                    <a:pt x="339" y="500"/>
                  </a:lnTo>
                  <a:lnTo>
                    <a:pt x="316" y="508"/>
                  </a:lnTo>
                  <a:lnTo>
                    <a:pt x="332" y="559"/>
                  </a:lnTo>
                  <a:lnTo>
                    <a:pt x="394" y="563"/>
                  </a:lnTo>
                  <a:lnTo>
                    <a:pt x="392" y="563"/>
                  </a:lnTo>
                  <a:lnTo>
                    <a:pt x="386" y="563"/>
                  </a:lnTo>
                  <a:lnTo>
                    <a:pt x="375" y="564"/>
                  </a:lnTo>
                  <a:lnTo>
                    <a:pt x="363" y="565"/>
                  </a:lnTo>
                  <a:lnTo>
                    <a:pt x="348" y="568"/>
                  </a:lnTo>
                  <a:lnTo>
                    <a:pt x="331" y="571"/>
                  </a:lnTo>
                  <a:lnTo>
                    <a:pt x="311" y="577"/>
                  </a:lnTo>
                  <a:lnTo>
                    <a:pt x="290" y="583"/>
                  </a:lnTo>
                  <a:lnTo>
                    <a:pt x="269" y="592"/>
                  </a:lnTo>
                  <a:lnTo>
                    <a:pt x="248" y="602"/>
                  </a:lnTo>
                  <a:lnTo>
                    <a:pt x="226" y="615"/>
                  </a:lnTo>
                  <a:lnTo>
                    <a:pt x="205" y="631"/>
                  </a:lnTo>
                  <a:lnTo>
                    <a:pt x="184" y="649"/>
                  </a:lnTo>
                  <a:lnTo>
                    <a:pt x="166" y="671"/>
                  </a:lnTo>
                  <a:lnTo>
                    <a:pt x="150" y="696"/>
                  </a:lnTo>
                  <a:lnTo>
                    <a:pt x="135" y="724"/>
                  </a:lnTo>
                  <a:lnTo>
                    <a:pt x="111" y="782"/>
                  </a:lnTo>
                  <a:lnTo>
                    <a:pt x="92" y="834"/>
                  </a:lnTo>
                  <a:lnTo>
                    <a:pt x="78" y="879"/>
                  </a:lnTo>
                  <a:lnTo>
                    <a:pt x="68" y="917"/>
                  </a:lnTo>
                  <a:lnTo>
                    <a:pt x="61" y="947"/>
                  </a:lnTo>
                  <a:lnTo>
                    <a:pt x="58" y="970"/>
                  </a:lnTo>
                  <a:lnTo>
                    <a:pt x="55" y="983"/>
                  </a:lnTo>
                  <a:lnTo>
                    <a:pt x="55" y="988"/>
                  </a:lnTo>
                  <a:lnTo>
                    <a:pt x="56" y="988"/>
                  </a:lnTo>
                  <a:lnTo>
                    <a:pt x="62" y="987"/>
                  </a:lnTo>
                  <a:lnTo>
                    <a:pt x="69" y="985"/>
                  </a:lnTo>
                  <a:lnTo>
                    <a:pt x="79" y="982"/>
                  </a:lnTo>
                  <a:lnTo>
                    <a:pt x="93" y="980"/>
                  </a:lnTo>
                  <a:lnTo>
                    <a:pt x="108" y="977"/>
                  </a:lnTo>
                  <a:lnTo>
                    <a:pt x="127" y="973"/>
                  </a:lnTo>
                  <a:lnTo>
                    <a:pt x="146" y="970"/>
                  </a:lnTo>
                  <a:lnTo>
                    <a:pt x="167" y="966"/>
                  </a:lnTo>
                  <a:lnTo>
                    <a:pt x="191" y="963"/>
                  </a:lnTo>
                  <a:lnTo>
                    <a:pt x="215" y="959"/>
                  </a:lnTo>
                  <a:lnTo>
                    <a:pt x="242" y="956"/>
                  </a:lnTo>
                  <a:lnTo>
                    <a:pt x="268" y="953"/>
                  </a:lnTo>
                  <a:lnTo>
                    <a:pt x="296" y="951"/>
                  </a:lnTo>
                  <a:lnTo>
                    <a:pt x="326" y="949"/>
                  </a:lnTo>
                  <a:lnTo>
                    <a:pt x="355" y="948"/>
                  </a:lnTo>
                  <a:lnTo>
                    <a:pt x="384" y="948"/>
                  </a:lnTo>
                  <a:lnTo>
                    <a:pt x="410" y="947"/>
                  </a:lnTo>
                  <a:lnTo>
                    <a:pt x="434" y="948"/>
                  </a:lnTo>
                  <a:lnTo>
                    <a:pt x="457" y="948"/>
                  </a:lnTo>
                  <a:lnTo>
                    <a:pt x="477" y="948"/>
                  </a:lnTo>
                  <a:lnTo>
                    <a:pt x="496" y="949"/>
                  </a:lnTo>
                  <a:lnTo>
                    <a:pt x="513" y="950"/>
                  </a:lnTo>
                  <a:lnTo>
                    <a:pt x="527" y="950"/>
                  </a:lnTo>
                  <a:lnTo>
                    <a:pt x="540" y="951"/>
                  </a:lnTo>
                  <a:lnTo>
                    <a:pt x="552" y="952"/>
                  </a:lnTo>
                  <a:lnTo>
                    <a:pt x="561" y="953"/>
                  </a:lnTo>
                  <a:lnTo>
                    <a:pt x="568" y="953"/>
                  </a:lnTo>
                  <a:lnTo>
                    <a:pt x="575" y="955"/>
                  </a:lnTo>
                  <a:lnTo>
                    <a:pt x="578" y="956"/>
                  </a:lnTo>
                  <a:lnTo>
                    <a:pt x="580" y="956"/>
                  </a:lnTo>
                  <a:lnTo>
                    <a:pt x="582" y="956"/>
                  </a:lnTo>
                  <a:lnTo>
                    <a:pt x="579" y="956"/>
                  </a:lnTo>
                  <a:lnTo>
                    <a:pt x="572" y="956"/>
                  </a:lnTo>
                  <a:lnTo>
                    <a:pt x="562" y="956"/>
                  </a:lnTo>
                  <a:lnTo>
                    <a:pt x="547" y="956"/>
                  </a:lnTo>
                  <a:lnTo>
                    <a:pt x="529" y="956"/>
                  </a:lnTo>
                  <a:lnTo>
                    <a:pt x="508" y="956"/>
                  </a:lnTo>
                  <a:lnTo>
                    <a:pt x="485" y="957"/>
                  </a:lnTo>
                  <a:lnTo>
                    <a:pt x="458" y="958"/>
                  </a:lnTo>
                  <a:lnTo>
                    <a:pt x="430" y="959"/>
                  </a:lnTo>
                  <a:lnTo>
                    <a:pt x="400" y="962"/>
                  </a:lnTo>
                  <a:lnTo>
                    <a:pt x="369" y="963"/>
                  </a:lnTo>
                  <a:lnTo>
                    <a:pt x="336" y="966"/>
                  </a:lnTo>
                  <a:lnTo>
                    <a:pt x="303" y="970"/>
                  </a:lnTo>
                  <a:lnTo>
                    <a:pt x="268" y="973"/>
                  </a:lnTo>
                  <a:lnTo>
                    <a:pt x="235" y="978"/>
                  </a:lnTo>
                  <a:lnTo>
                    <a:pt x="202" y="983"/>
                  </a:lnTo>
                  <a:lnTo>
                    <a:pt x="143" y="994"/>
                  </a:lnTo>
                  <a:lnTo>
                    <a:pt x="99" y="1003"/>
                  </a:lnTo>
                  <a:lnTo>
                    <a:pt x="68" y="1009"/>
                  </a:lnTo>
                  <a:lnTo>
                    <a:pt x="46" y="1013"/>
                  </a:lnTo>
                  <a:lnTo>
                    <a:pt x="33" y="1017"/>
                  </a:lnTo>
                  <a:lnTo>
                    <a:pt x="26" y="1018"/>
                  </a:lnTo>
                  <a:lnTo>
                    <a:pt x="24" y="1019"/>
                  </a:lnTo>
                  <a:lnTo>
                    <a:pt x="28" y="1035"/>
                  </a:lnTo>
                  <a:lnTo>
                    <a:pt x="63" y="1058"/>
                  </a:lnTo>
                  <a:lnTo>
                    <a:pt x="60" y="1177"/>
                  </a:lnTo>
                  <a:lnTo>
                    <a:pt x="36" y="1180"/>
                  </a:lnTo>
                  <a:close/>
                </a:path>
              </a:pathLst>
            </a:custGeom>
            <a:solidFill>
              <a:srgbClr val="000000"/>
            </a:solidFill>
            <a:ln w="9525">
              <a:noFill/>
              <a:round/>
              <a:headEnd/>
              <a:tailEnd/>
            </a:ln>
          </p:spPr>
          <p:txBody>
            <a:bodyPr/>
            <a:lstStyle/>
            <a:p>
              <a:endParaRPr lang="en-US"/>
            </a:p>
          </p:txBody>
        </p:sp>
        <p:sp>
          <p:nvSpPr>
            <p:cNvPr id="1078" name="Rectangle 21"/>
            <p:cNvSpPr>
              <a:spLocks noChangeAspect="1" noChangeArrowheads="1"/>
            </p:cNvSpPr>
            <p:nvPr/>
          </p:nvSpPr>
          <p:spPr bwMode="auto">
            <a:xfrm>
              <a:off x="323" y="186"/>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079" name="Rectangle 22"/>
            <p:cNvSpPr>
              <a:spLocks noChangeAspect="1" noChangeArrowheads="1"/>
            </p:cNvSpPr>
            <p:nvPr/>
          </p:nvSpPr>
          <p:spPr bwMode="auto">
            <a:xfrm>
              <a:off x="337" y="185"/>
              <a:ext cx="8"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080" name="Rectangle 23"/>
            <p:cNvSpPr>
              <a:spLocks noChangeAspect="1" noChangeArrowheads="1"/>
            </p:cNvSpPr>
            <p:nvPr/>
          </p:nvSpPr>
          <p:spPr bwMode="auto">
            <a:xfrm>
              <a:off x="356" y="185"/>
              <a:ext cx="7" cy="63"/>
            </a:xfrm>
            <a:prstGeom prst="rect">
              <a:avLst/>
            </a:prstGeom>
            <a:solidFill>
              <a:srgbClr val="000000"/>
            </a:solidFill>
            <a:ln w="9525">
              <a:noFill/>
              <a:miter lim="800000"/>
              <a:headEnd/>
              <a:tailEnd/>
            </a:ln>
          </p:spPr>
          <p:txBody>
            <a:bodyPr/>
            <a:lstStyle/>
            <a:p>
              <a:endParaRPr lang="en-US">
                <a:latin typeface="Calibri" pitchFamily="34" charset="0"/>
              </a:endParaRPr>
            </a:p>
          </p:txBody>
        </p:sp>
        <p:sp>
          <p:nvSpPr>
            <p:cNvPr id="1081" name="Freeform 24"/>
            <p:cNvSpPr>
              <a:spLocks noChangeAspect="1"/>
            </p:cNvSpPr>
            <p:nvPr/>
          </p:nvSpPr>
          <p:spPr bwMode="auto">
            <a:xfrm>
              <a:off x="168" y="511"/>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1" y="200"/>
                  </a:lnTo>
                  <a:lnTo>
                    <a:pt x="28" y="0"/>
                  </a:lnTo>
                  <a:lnTo>
                    <a:pt x="0" y="11"/>
                  </a:lnTo>
                  <a:close/>
                </a:path>
              </a:pathLst>
            </a:custGeom>
            <a:solidFill>
              <a:srgbClr val="000000"/>
            </a:solidFill>
            <a:ln w="9525">
              <a:noFill/>
              <a:round/>
              <a:headEnd/>
              <a:tailEnd/>
            </a:ln>
          </p:spPr>
          <p:txBody>
            <a:bodyPr/>
            <a:lstStyle/>
            <a:p>
              <a:endParaRPr lang="en-US"/>
            </a:p>
          </p:txBody>
        </p:sp>
        <p:sp>
          <p:nvSpPr>
            <p:cNvPr id="1082" name="Freeform 25"/>
            <p:cNvSpPr>
              <a:spLocks noChangeAspect="1"/>
            </p:cNvSpPr>
            <p:nvPr/>
          </p:nvSpPr>
          <p:spPr bwMode="auto">
            <a:xfrm>
              <a:off x="194" y="507"/>
              <a:ext cx="10" cy="67"/>
            </a:xfrm>
            <a:custGeom>
              <a:avLst/>
              <a:gdLst>
                <a:gd name="T0" fmla="*/ 0 w 28"/>
                <a:gd name="T1" fmla="*/ 0 h 201"/>
                <a:gd name="T2" fmla="*/ 0 w 28"/>
                <a:gd name="T3" fmla="*/ 0 h 201"/>
                <a:gd name="T4" fmla="*/ 0 w 28"/>
                <a:gd name="T5" fmla="*/ 0 h 201"/>
                <a:gd name="T6" fmla="*/ 0 w 28"/>
                <a:gd name="T7" fmla="*/ 0 h 201"/>
                <a:gd name="T8" fmla="*/ 0 60000 65536"/>
                <a:gd name="T9" fmla="*/ 0 60000 65536"/>
                <a:gd name="T10" fmla="*/ 0 60000 65536"/>
                <a:gd name="T11" fmla="*/ 0 60000 65536"/>
                <a:gd name="T12" fmla="*/ 0 w 28"/>
                <a:gd name="T13" fmla="*/ 0 h 201"/>
                <a:gd name="T14" fmla="*/ 28 w 28"/>
                <a:gd name="T15" fmla="*/ 201 h 201"/>
              </a:gdLst>
              <a:ahLst/>
              <a:cxnLst>
                <a:cxn ang="T8">
                  <a:pos x="T0" y="T1"/>
                </a:cxn>
                <a:cxn ang="T9">
                  <a:pos x="T2" y="T3"/>
                </a:cxn>
                <a:cxn ang="T10">
                  <a:pos x="T4" y="T5"/>
                </a:cxn>
                <a:cxn ang="T11">
                  <a:pos x="T6" y="T7"/>
                </a:cxn>
              </a:cxnLst>
              <a:rect l="T12" t="T13" r="T14" b="T15"/>
              <a:pathLst>
                <a:path w="28" h="201">
                  <a:moveTo>
                    <a:pt x="0" y="12"/>
                  </a:moveTo>
                  <a:lnTo>
                    <a:pt x="12" y="201"/>
                  </a:lnTo>
                  <a:lnTo>
                    <a:pt x="28" y="0"/>
                  </a:lnTo>
                  <a:lnTo>
                    <a:pt x="0" y="12"/>
                  </a:lnTo>
                  <a:close/>
                </a:path>
              </a:pathLst>
            </a:custGeom>
            <a:solidFill>
              <a:srgbClr val="000000"/>
            </a:solidFill>
            <a:ln w="9525">
              <a:noFill/>
              <a:round/>
              <a:headEnd/>
              <a:tailEnd/>
            </a:ln>
          </p:spPr>
          <p:txBody>
            <a:bodyPr/>
            <a:lstStyle/>
            <a:p>
              <a:endParaRPr lang="en-US"/>
            </a:p>
          </p:txBody>
        </p:sp>
        <p:sp>
          <p:nvSpPr>
            <p:cNvPr id="1083" name="Freeform 26"/>
            <p:cNvSpPr>
              <a:spLocks noChangeAspect="1"/>
            </p:cNvSpPr>
            <p:nvPr/>
          </p:nvSpPr>
          <p:spPr bwMode="auto">
            <a:xfrm>
              <a:off x="213" y="503"/>
              <a:ext cx="11" cy="68"/>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1"/>
                  </a:moveTo>
                  <a:lnTo>
                    <a:pt x="13" y="200"/>
                  </a:lnTo>
                  <a:lnTo>
                    <a:pt x="28" y="0"/>
                  </a:lnTo>
                  <a:lnTo>
                    <a:pt x="0" y="11"/>
                  </a:lnTo>
                  <a:close/>
                </a:path>
              </a:pathLst>
            </a:custGeom>
            <a:solidFill>
              <a:srgbClr val="000000"/>
            </a:solidFill>
            <a:ln w="9525">
              <a:noFill/>
              <a:round/>
              <a:headEnd/>
              <a:tailEnd/>
            </a:ln>
          </p:spPr>
          <p:txBody>
            <a:bodyPr/>
            <a:lstStyle/>
            <a:p>
              <a:endParaRPr lang="en-US"/>
            </a:p>
          </p:txBody>
        </p:sp>
        <p:sp>
          <p:nvSpPr>
            <p:cNvPr id="1084" name="Freeform 27"/>
            <p:cNvSpPr>
              <a:spLocks noChangeAspect="1"/>
            </p:cNvSpPr>
            <p:nvPr/>
          </p:nvSpPr>
          <p:spPr bwMode="auto">
            <a:xfrm>
              <a:off x="239" y="501"/>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085" name="Freeform 28"/>
            <p:cNvSpPr>
              <a:spLocks noChangeAspect="1"/>
            </p:cNvSpPr>
            <p:nvPr/>
          </p:nvSpPr>
          <p:spPr bwMode="auto">
            <a:xfrm>
              <a:off x="264"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086" name="Freeform 29"/>
            <p:cNvSpPr>
              <a:spLocks noChangeAspect="1"/>
            </p:cNvSpPr>
            <p:nvPr/>
          </p:nvSpPr>
          <p:spPr bwMode="auto">
            <a:xfrm>
              <a:off x="288" y="497"/>
              <a:ext cx="11" cy="67"/>
            </a:xfrm>
            <a:custGeom>
              <a:avLst/>
              <a:gdLst>
                <a:gd name="T0" fmla="*/ 0 w 27"/>
                <a:gd name="T1" fmla="*/ 0 h 200"/>
                <a:gd name="T2" fmla="*/ 0 w 27"/>
                <a:gd name="T3" fmla="*/ 0 h 200"/>
                <a:gd name="T4" fmla="*/ 0 w 27"/>
                <a:gd name="T5" fmla="*/ 0 h 200"/>
                <a:gd name="T6" fmla="*/ 0 w 27"/>
                <a:gd name="T7" fmla="*/ 0 h 200"/>
                <a:gd name="T8" fmla="*/ 0 60000 65536"/>
                <a:gd name="T9" fmla="*/ 0 60000 65536"/>
                <a:gd name="T10" fmla="*/ 0 60000 65536"/>
                <a:gd name="T11" fmla="*/ 0 60000 65536"/>
                <a:gd name="T12" fmla="*/ 0 w 27"/>
                <a:gd name="T13" fmla="*/ 0 h 200"/>
                <a:gd name="T14" fmla="*/ 27 w 27"/>
                <a:gd name="T15" fmla="*/ 200 h 200"/>
              </a:gdLst>
              <a:ahLst/>
              <a:cxnLst>
                <a:cxn ang="T8">
                  <a:pos x="T0" y="T1"/>
                </a:cxn>
                <a:cxn ang="T9">
                  <a:pos x="T2" y="T3"/>
                </a:cxn>
                <a:cxn ang="T10">
                  <a:pos x="T4" y="T5"/>
                </a:cxn>
                <a:cxn ang="T11">
                  <a:pos x="T6" y="T7"/>
                </a:cxn>
              </a:cxnLst>
              <a:rect l="T12" t="T13" r="T14" b="T15"/>
              <a:pathLst>
                <a:path w="27" h="200">
                  <a:moveTo>
                    <a:pt x="0" y="13"/>
                  </a:moveTo>
                  <a:lnTo>
                    <a:pt x="12" y="200"/>
                  </a:lnTo>
                  <a:lnTo>
                    <a:pt x="27" y="0"/>
                  </a:lnTo>
                  <a:lnTo>
                    <a:pt x="0" y="13"/>
                  </a:lnTo>
                  <a:close/>
                </a:path>
              </a:pathLst>
            </a:custGeom>
            <a:solidFill>
              <a:srgbClr val="000000"/>
            </a:solidFill>
            <a:ln w="9525">
              <a:noFill/>
              <a:round/>
              <a:headEnd/>
              <a:tailEnd/>
            </a:ln>
          </p:spPr>
          <p:txBody>
            <a:bodyPr/>
            <a:lstStyle/>
            <a:p>
              <a:endParaRPr lang="en-US"/>
            </a:p>
          </p:txBody>
        </p:sp>
        <p:sp>
          <p:nvSpPr>
            <p:cNvPr id="1087" name="Freeform 30"/>
            <p:cNvSpPr>
              <a:spLocks noChangeAspect="1"/>
            </p:cNvSpPr>
            <p:nvPr/>
          </p:nvSpPr>
          <p:spPr bwMode="auto">
            <a:xfrm>
              <a:off x="312" y="494"/>
              <a:ext cx="11" cy="67"/>
            </a:xfrm>
            <a:custGeom>
              <a:avLst/>
              <a:gdLst>
                <a:gd name="T0" fmla="*/ 0 w 26"/>
                <a:gd name="T1" fmla="*/ 0 h 199"/>
                <a:gd name="T2" fmla="*/ 0 w 26"/>
                <a:gd name="T3" fmla="*/ 0 h 199"/>
                <a:gd name="T4" fmla="*/ 0 w 26"/>
                <a:gd name="T5" fmla="*/ 0 h 199"/>
                <a:gd name="T6" fmla="*/ 0 w 26"/>
                <a:gd name="T7" fmla="*/ 0 h 199"/>
                <a:gd name="T8" fmla="*/ 0 60000 65536"/>
                <a:gd name="T9" fmla="*/ 0 60000 65536"/>
                <a:gd name="T10" fmla="*/ 0 60000 65536"/>
                <a:gd name="T11" fmla="*/ 0 60000 65536"/>
                <a:gd name="T12" fmla="*/ 0 w 26"/>
                <a:gd name="T13" fmla="*/ 0 h 199"/>
                <a:gd name="T14" fmla="*/ 26 w 26"/>
                <a:gd name="T15" fmla="*/ 199 h 199"/>
              </a:gdLst>
              <a:ahLst/>
              <a:cxnLst>
                <a:cxn ang="T8">
                  <a:pos x="T0" y="T1"/>
                </a:cxn>
                <a:cxn ang="T9">
                  <a:pos x="T2" y="T3"/>
                </a:cxn>
                <a:cxn ang="T10">
                  <a:pos x="T4" y="T5"/>
                </a:cxn>
                <a:cxn ang="T11">
                  <a:pos x="T6" y="T7"/>
                </a:cxn>
              </a:cxnLst>
              <a:rect l="T12" t="T13" r="T14" b="T15"/>
              <a:pathLst>
                <a:path w="26" h="199">
                  <a:moveTo>
                    <a:pt x="0" y="12"/>
                  </a:moveTo>
                  <a:lnTo>
                    <a:pt x="11" y="199"/>
                  </a:lnTo>
                  <a:lnTo>
                    <a:pt x="26" y="0"/>
                  </a:lnTo>
                  <a:lnTo>
                    <a:pt x="0" y="12"/>
                  </a:lnTo>
                  <a:close/>
                </a:path>
              </a:pathLst>
            </a:custGeom>
            <a:solidFill>
              <a:srgbClr val="000000"/>
            </a:solidFill>
            <a:ln w="9525">
              <a:noFill/>
              <a:round/>
              <a:headEnd/>
              <a:tailEnd/>
            </a:ln>
          </p:spPr>
          <p:txBody>
            <a:bodyPr/>
            <a:lstStyle/>
            <a:p>
              <a:endParaRPr lang="en-US"/>
            </a:p>
          </p:txBody>
        </p:sp>
        <p:sp>
          <p:nvSpPr>
            <p:cNvPr id="1088" name="Freeform 31"/>
            <p:cNvSpPr>
              <a:spLocks noChangeAspect="1"/>
            </p:cNvSpPr>
            <p:nvPr/>
          </p:nvSpPr>
          <p:spPr bwMode="auto">
            <a:xfrm>
              <a:off x="336"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089" name="Freeform 32"/>
            <p:cNvSpPr>
              <a:spLocks noChangeAspect="1"/>
            </p:cNvSpPr>
            <p:nvPr/>
          </p:nvSpPr>
          <p:spPr bwMode="auto">
            <a:xfrm>
              <a:off x="359"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090" name="Freeform 33"/>
            <p:cNvSpPr>
              <a:spLocks noChangeAspect="1"/>
            </p:cNvSpPr>
            <p:nvPr/>
          </p:nvSpPr>
          <p:spPr bwMode="auto">
            <a:xfrm>
              <a:off x="378" y="496"/>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091" name="Freeform 34"/>
            <p:cNvSpPr>
              <a:spLocks noChangeAspect="1"/>
            </p:cNvSpPr>
            <p:nvPr/>
          </p:nvSpPr>
          <p:spPr bwMode="auto">
            <a:xfrm>
              <a:off x="398" y="496"/>
              <a:ext cx="10"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2" y="199"/>
                  </a:lnTo>
                  <a:lnTo>
                    <a:pt x="27" y="0"/>
                  </a:lnTo>
                  <a:lnTo>
                    <a:pt x="0" y="11"/>
                  </a:lnTo>
                  <a:close/>
                </a:path>
              </a:pathLst>
            </a:custGeom>
            <a:solidFill>
              <a:srgbClr val="000000"/>
            </a:solidFill>
            <a:ln w="9525">
              <a:noFill/>
              <a:round/>
              <a:headEnd/>
              <a:tailEnd/>
            </a:ln>
          </p:spPr>
          <p:txBody>
            <a:bodyPr/>
            <a:lstStyle/>
            <a:p>
              <a:endParaRPr lang="en-US"/>
            </a:p>
          </p:txBody>
        </p:sp>
        <p:sp>
          <p:nvSpPr>
            <p:cNvPr id="1092" name="Freeform 35"/>
            <p:cNvSpPr>
              <a:spLocks noChangeAspect="1"/>
            </p:cNvSpPr>
            <p:nvPr/>
          </p:nvSpPr>
          <p:spPr bwMode="auto">
            <a:xfrm>
              <a:off x="416"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3" y="200"/>
                  </a:lnTo>
                  <a:lnTo>
                    <a:pt x="28" y="0"/>
                  </a:lnTo>
                  <a:lnTo>
                    <a:pt x="0" y="13"/>
                  </a:lnTo>
                  <a:close/>
                </a:path>
              </a:pathLst>
            </a:custGeom>
            <a:solidFill>
              <a:srgbClr val="000000"/>
            </a:solidFill>
            <a:ln w="9525">
              <a:noFill/>
              <a:round/>
              <a:headEnd/>
              <a:tailEnd/>
            </a:ln>
          </p:spPr>
          <p:txBody>
            <a:bodyPr/>
            <a:lstStyle/>
            <a:p>
              <a:endParaRPr lang="en-US"/>
            </a:p>
          </p:txBody>
        </p:sp>
        <p:sp>
          <p:nvSpPr>
            <p:cNvPr id="1093" name="Freeform 36"/>
            <p:cNvSpPr>
              <a:spLocks noChangeAspect="1"/>
            </p:cNvSpPr>
            <p:nvPr/>
          </p:nvSpPr>
          <p:spPr bwMode="auto">
            <a:xfrm>
              <a:off x="437" y="497"/>
              <a:ext cx="11" cy="67"/>
            </a:xfrm>
            <a:custGeom>
              <a:avLst/>
              <a:gdLst>
                <a:gd name="T0" fmla="*/ 0 w 28"/>
                <a:gd name="T1" fmla="*/ 0 h 200"/>
                <a:gd name="T2" fmla="*/ 0 w 28"/>
                <a:gd name="T3" fmla="*/ 0 h 200"/>
                <a:gd name="T4" fmla="*/ 0 w 28"/>
                <a:gd name="T5" fmla="*/ 0 h 200"/>
                <a:gd name="T6" fmla="*/ 0 w 28"/>
                <a:gd name="T7" fmla="*/ 0 h 200"/>
                <a:gd name="T8" fmla="*/ 0 60000 65536"/>
                <a:gd name="T9" fmla="*/ 0 60000 65536"/>
                <a:gd name="T10" fmla="*/ 0 60000 65536"/>
                <a:gd name="T11" fmla="*/ 0 60000 65536"/>
                <a:gd name="T12" fmla="*/ 0 w 28"/>
                <a:gd name="T13" fmla="*/ 0 h 200"/>
                <a:gd name="T14" fmla="*/ 28 w 28"/>
                <a:gd name="T15" fmla="*/ 200 h 200"/>
              </a:gdLst>
              <a:ahLst/>
              <a:cxnLst>
                <a:cxn ang="T8">
                  <a:pos x="T0" y="T1"/>
                </a:cxn>
                <a:cxn ang="T9">
                  <a:pos x="T2" y="T3"/>
                </a:cxn>
                <a:cxn ang="T10">
                  <a:pos x="T4" y="T5"/>
                </a:cxn>
                <a:cxn ang="T11">
                  <a:pos x="T6" y="T7"/>
                </a:cxn>
              </a:cxnLst>
              <a:rect l="T12" t="T13" r="T14" b="T15"/>
              <a:pathLst>
                <a:path w="28" h="200">
                  <a:moveTo>
                    <a:pt x="0" y="13"/>
                  </a:moveTo>
                  <a:lnTo>
                    <a:pt x="11" y="200"/>
                  </a:lnTo>
                  <a:lnTo>
                    <a:pt x="28" y="0"/>
                  </a:lnTo>
                  <a:lnTo>
                    <a:pt x="0" y="13"/>
                  </a:lnTo>
                  <a:close/>
                </a:path>
              </a:pathLst>
            </a:custGeom>
            <a:solidFill>
              <a:srgbClr val="000000"/>
            </a:solidFill>
            <a:ln w="9525">
              <a:noFill/>
              <a:round/>
              <a:headEnd/>
              <a:tailEnd/>
            </a:ln>
          </p:spPr>
          <p:txBody>
            <a:bodyPr/>
            <a:lstStyle/>
            <a:p>
              <a:endParaRPr lang="en-US"/>
            </a:p>
          </p:txBody>
        </p:sp>
        <p:sp>
          <p:nvSpPr>
            <p:cNvPr id="1094" name="Freeform 37"/>
            <p:cNvSpPr>
              <a:spLocks noChangeAspect="1"/>
            </p:cNvSpPr>
            <p:nvPr/>
          </p:nvSpPr>
          <p:spPr bwMode="auto">
            <a:xfrm>
              <a:off x="456" y="499"/>
              <a:ext cx="10"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1"/>
                  </a:moveTo>
                  <a:lnTo>
                    <a:pt x="12" y="199"/>
                  </a:lnTo>
                  <a:lnTo>
                    <a:pt x="28" y="0"/>
                  </a:lnTo>
                  <a:lnTo>
                    <a:pt x="0" y="11"/>
                  </a:lnTo>
                  <a:close/>
                </a:path>
              </a:pathLst>
            </a:custGeom>
            <a:solidFill>
              <a:srgbClr val="000000"/>
            </a:solidFill>
            <a:ln w="9525">
              <a:noFill/>
              <a:round/>
              <a:headEnd/>
              <a:tailEnd/>
            </a:ln>
          </p:spPr>
          <p:txBody>
            <a:bodyPr/>
            <a:lstStyle/>
            <a:p>
              <a:endParaRPr lang="en-US"/>
            </a:p>
          </p:txBody>
        </p:sp>
        <p:sp>
          <p:nvSpPr>
            <p:cNvPr id="1095" name="Freeform 38"/>
            <p:cNvSpPr>
              <a:spLocks noChangeAspect="1"/>
            </p:cNvSpPr>
            <p:nvPr/>
          </p:nvSpPr>
          <p:spPr bwMode="auto">
            <a:xfrm>
              <a:off x="475" y="499"/>
              <a:ext cx="12"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1"/>
                  </a:moveTo>
                  <a:lnTo>
                    <a:pt x="13" y="199"/>
                  </a:lnTo>
                  <a:lnTo>
                    <a:pt x="27" y="0"/>
                  </a:lnTo>
                  <a:lnTo>
                    <a:pt x="0" y="11"/>
                  </a:lnTo>
                  <a:close/>
                </a:path>
              </a:pathLst>
            </a:custGeom>
            <a:solidFill>
              <a:srgbClr val="000000"/>
            </a:solidFill>
            <a:ln w="9525">
              <a:noFill/>
              <a:round/>
              <a:headEnd/>
              <a:tailEnd/>
            </a:ln>
          </p:spPr>
          <p:txBody>
            <a:bodyPr/>
            <a:lstStyle/>
            <a:p>
              <a:endParaRPr lang="en-US"/>
            </a:p>
          </p:txBody>
        </p:sp>
        <p:sp>
          <p:nvSpPr>
            <p:cNvPr id="1096" name="Freeform 39"/>
            <p:cNvSpPr>
              <a:spLocks noChangeAspect="1"/>
            </p:cNvSpPr>
            <p:nvPr/>
          </p:nvSpPr>
          <p:spPr bwMode="auto">
            <a:xfrm>
              <a:off x="496"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097" name="Freeform 40"/>
            <p:cNvSpPr>
              <a:spLocks noChangeAspect="1"/>
            </p:cNvSpPr>
            <p:nvPr/>
          </p:nvSpPr>
          <p:spPr bwMode="auto">
            <a:xfrm>
              <a:off x="516" y="500"/>
              <a:ext cx="11" cy="66"/>
            </a:xfrm>
            <a:custGeom>
              <a:avLst/>
              <a:gdLst>
                <a:gd name="T0" fmla="*/ 0 w 28"/>
                <a:gd name="T1" fmla="*/ 0 h 199"/>
                <a:gd name="T2" fmla="*/ 0 w 28"/>
                <a:gd name="T3" fmla="*/ 0 h 199"/>
                <a:gd name="T4" fmla="*/ 0 w 28"/>
                <a:gd name="T5" fmla="*/ 0 h 199"/>
                <a:gd name="T6" fmla="*/ 0 w 28"/>
                <a:gd name="T7" fmla="*/ 0 h 199"/>
                <a:gd name="T8" fmla="*/ 0 60000 65536"/>
                <a:gd name="T9" fmla="*/ 0 60000 65536"/>
                <a:gd name="T10" fmla="*/ 0 60000 65536"/>
                <a:gd name="T11" fmla="*/ 0 60000 65536"/>
                <a:gd name="T12" fmla="*/ 0 w 28"/>
                <a:gd name="T13" fmla="*/ 0 h 199"/>
                <a:gd name="T14" fmla="*/ 28 w 28"/>
                <a:gd name="T15" fmla="*/ 199 h 199"/>
              </a:gdLst>
              <a:ahLst/>
              <a:cxnLst>
                <a:cxn ang="T8">
                  <a:pos x="T0" y="T1"/>
                </a:cxn>
                <a:cxn ang="T9">
                  <a:pos x="T2" y="T3"/>
                </a:cxn>
                <a:cxn ang="T10">
                  <a:pos x="T4" y="T5"/>
                </a:cxn>
                <a:cxn ang="T11">
                  <a:pos x="T6" y="T7"/>
                </a:cxn>
              </a:cxnLst>
              <a:rect l="T12" t="T13" r="T14" b="T15"/>
              <a:pathLst>
                <a:path w="28" h="199">
                  <a:moveTo>
                    <a:pt x="0" y="12"/>
                  </a:moveTo>
                  <a:lnTo>
                    <a:pt x="12" y="199"/>
                  </a:lnTo>
                  <a:lnTo>
                    <a:pt x="28" y="0"/>
                  </a:lnTo>
                  <a:lnTo>
                    <a:pt x="0" y="12"/>
                  </a:lnTo>
                  <a:close/>
                </a:path>
              </a:pathLst>
            </a:custGeom>
            <a:solidFill>
              <a:srgbClr val="000000"/>
            </a:solidFill>
            <a:ln w="9525">
              <a:noFill/>
              <a:round/>
              <a:headEnd/>
              <a:tailEnd/>
            </a:ln>
          </p:spPr>
          <p:txBody>
            <a:bodyPr/>
            <a:lstStyle/>
            <a:p>
              <a:endParaRPr lang="en-US"/>
            </a:p>
          </p:txBody>
        </p:sp>
        <p:sp>
          <p:nvSpPr>
            <p:cNvPr id="1098" name="Freeform 41"/>
            <p:cNvSpPr>
              <a:spLocks noChangeAspect="1"/>
            </p:cNvSpPr>
            <p:nvPr/>
          </p:nvSpPr>
          <p:spPr bwMode="auto">
            <a:xfrm>
              <a:off x="538" y="500"/>
              <a:ext cx="11" cy="66"/>
            </a:xfrm>
            <a:custGeom>
              <a:avLst/>
              <a:gdLst>
                <a:gd name="T0" fmla="*/ 0 w 27"/>
                <a:gd name="T1" fmla="*/ 0 h 199"/>
                <a:gd name="T2" fmla="*/ 0 w 27"/>
                <a:gd name="T3" fmla="*/ 0 h 199"/>
                <a:gd name="T4" fmla="*/ 0 w 27"/>
                <a:gd name="T5" fmla="*/ 0 h 199"/>
                <a:gd name="T6" fmla="*/ 0 w 27"/>
                <a:gd name="T7" fmla="*/ 0 h 199"/>
                <a:gd name="T8" fmla="*/ 0 60000 65536"/>
                <a:gd name="T9" fmla="*/ 0 60000 65536"/>
                <a:gd name="T10" fmla="*/ 0 60000 65536"/>
                <a:gd name="T11" fmla="*/ 0 60000 65536"/>
                <a:gd name="T12" fmla="*/ 0 w 27"/>
                <a:gd name="T13" fmla="*/ 0 h 199"/>
                <a:gd name="T14" fmla="*/ 27 w 27"/>
                <a:gd name="T15" fmla="*/ 199 h 199"/>
              </a:gdLst>
              <a:ahLst/>
              <a:cxnLst>
                <a:cxn ang="T8">
                  <a:pos x="T0" y="T1"/>
                </a:cxn>
                <a:cxn ang="T9">
                  <a:pos x="T2" y="T3"/>
                </a:cxn>
                <a:cxn ang="T10">
                  <a:pos x="T4" y="T5"/>
                </a:cxn>
                <a:cxn ang="T11">
                  <a:pos x="T6" y="T7"/>
                </a:cxn>
              </a:cxnLst>
              <a:rect l="T12" t="T13" r="T14" b="T15"/>
              <a:pathLst>
                <a:path w="27" h="199">
                  <a:moveTo>
                    <a:pt x="0" y="12"/>
                  </a:moveTo>
                  <a:lnTo>
                    <a:pt x="11" y="199"/>
                  </a:lnTo>
                  <a:lnTo>
                    <a:pt x="27" y="0"/>
                  </a:lnTo>
                  <a:lnTo>
                    <a:pt x="0" y="12"/>
                  </a:lnTo>
                  <a:close/>
                </a:path>
              </a:pathLst>
            </a:custGeom>
            <a:solidFill>
              <a:srgbClr val="000000"/>
            </a:solidFill>
            <a:ln w="9525">
              <a:noFill/>
              <a:round/>
              <a:headEnd/>
              <a:tailEnd/>
            </a:ln>
          </p:spPr>
          <p:txBody>
            <a:bodyPr/>
            <a:lstStyle/>
            <a:p>
              <a:endParaRPr lang="en-US"/>
            </a:p>
          </p:txBody>
        </p:sp>
        <p:sp>
          <p:nvSpPr>
            <p:cNvPr id="1099" name="Freeform 42"/>
            <p:cNvSpPr>
              <a:spLocks noChangeAspect="1"/>
            </p:cNvSpPr>
            <p:nvPr/>
          </p:nvSpPr>
          <p:spPr bwMode="auto">
            <a:xfrm>
              <a:off x="374" y="264"/>
              <a:ext cx="131" cy="208"/>
            </a:xfrm>
            <a:custGeom>
              <a:avLst/>
              <a:gdLst>
                <a:gd name="T0" fmla="*/ 0 w 326"/>
                <a:gd name="T1" fmla="*/ 0 h 618"/>
                <a:gd name="T2" fmla="*/ 0 w 326"/>
                <a:gd name="T3" fmla="*/ 0 h 618"/>
                <a:gd name="T4" fmla="*/ 0 w 326"/>
                <a:gd name="T5" fmla="*/ 0 h 618"/>
                <a:gd name="T6" fmla="*/ 0 w 326"/>
                <a:gd name="T7" fmla="*/ 0 h 618"/>
                <a:gd name="T8" fmla="*/ 0 w 326"/>
                <a:gd name="T9" fmla="*/ 0 h 618"/>
                <a:gd name="T10" fmla="*/ 0 w 326"/>
                <a:gd name="T11" fmla="*/ 0 h 618"/>
                <a:gd name="T12" fmla="*/ 0 w 326"/>
                <a:gd name="T13" fmla="*/ 0 h 618"/>
                <a:gd name="T14" fmla="*/ 0 w 326"/>
                <a:gd name="T15" fmla="*/ 0 h 618"/>
                <a:gd name="T16" fmla="*/ 0 w 326"/>
                <a:gd name="T17" fmla="*/ 0 h 618"/>
                <a:gd name="T18" fmla="*/ 0 w 326"/>
                <a:gd name="T19" fmla="*/ 0 h 618"/>
                <a:gd name="T20" fmla="*/ 0 w 326"/>
                <a:gd name="T21" fmla="*/ 0 h 618"/>
                <a:gd name="T22" fmla="*/ 0 w 326"/>
                <a:gd name="T23" fmla="*/ 0 h 618"/>
                <a:gd name="T24" fmla="*/ 0 w 326"/>
                <a:gd name="T25" fmla="*/ 0 h 618"/>
                <a:gd name="T26" fmla="*/ 0 w 326"/>
                <a:gd name="T27" fmla="*/ 0 h 618"/>
                <a:gd name="T28" fmla="*/ 0 w 326"/>
                <a:gd name="T29" fmla="*/ 0 h 618"/>
                <a:gd name="T30" fmla="*/ 0 w 326"/>
                <a:gd name="T31" fmla="*/ 0 h 618"/>
                <a:gd name="T32" fmla="*/ 0 w 326"/>
                <a:gd name="T33" fmla="*/ 0 h 618"/>
                <a:gd name="T34" fmla="*/ 0 w 326"/>
                <a:gd name="T35" fmla="*/ 0 h 618"/>
                <a:gd name="T36" fmla="*/ 0 w 326"/>
                <a:gd name="T37" fmla="*/ 0 h 618"/>
                <a:gd name="T38" fmla="*/ 0 w 326"/>
                <a:gd name="T39" fmla="*/ 0 h 618"/>
                <a:gd name="T40" fmla="*/ 0 w 326"/>
                <a:gd name="T41" fmla="*/ 0 h 618"/>
                <a:gd name="T42" fmla="*/ 0 w 326"/>
                <a:gd name="T43" fmla="*/ 0 h 618"/>
                <a:gd name="T44" fmla="*/ 0 w 326"/>
                <a:gd name="T45" fmla="*/ 0 h 618"/>
                <a:gd name="T46" fmla="*/ 0 w 326"/>
                <a:gd name="T47" fmla="*/ 0 h 618"/>
                <a:gd name="T48" fmla="*/ 0 w 326"/>
                <a:gd name="T49" fmla="*/ 0 h 618"/>
                <a:gd name="T50" fmla="*/ 0 w 326"/>
                <a:gd name="T51" fmla="*/ 0 h 618"/>
                <a:gd name="T52" fmla="*/ 0 w 326"/>
                <a:gd name="T53" fmla="*/ 0 h 618"/>
                <a:gd name="T54" fmla="*/ 0 w 326"/>
                <a:gd name="T55" fmla="*/ 0 h 618"/>
                <a:gd name="T56" fmla="*/ 0 w 326"/>
                <a:gd name="T57" fmla="*/ 0 h 618"/>
                <a:gd name="T58" fmla="*/ 0 w 326"/>
                <a:gd name="T59" fmla="*/ 0 h 618"/>
                <a:gd name="T60" fmla="*/ 0 w 326"/>
                <a:gd name="T61" fmla="*/ 0 h 618"/>
                <a:gd name="T62" fmla="*/ 0 w 326"/>
                <a:gd name="T63" fmla="*/ 0 h 618"/>
                <a:gd name="T64" fmla="*/ 0 w 326"/>
                <a:gd name="T65" fmla="*/ 0 h 618"/>
                <a:gd name="T66" fmla="*/ 0 w 326"/>
                <a:gd name="T67" fmla="*/ 0 h 618"/>
                <a:gd name="T68" fmla="*/ 0 w 326"/>
                <a:gd name="T69" fmla="*/ 0 h 618"/>
                <a:gd name="T70" fmla="*/ 0 w 326"/>
                <a:gd name="T71" fmla="*/ 0 h 618"/>
                <a:gd name="T72" fmla="*/ 0 w 326"/>
                <a:gd name="T73" fmla="*/ 0 h 618"/>
                <a:gd name="T74" fmla="*/ 0 w 326"/>
                <a:gd name="T75" fmla="*/ 0 h 618"/>
                <a:gd name="T76" fmla="*/ 0 w 326"/>
                <a:gd name="T77" fmla="*/ 0 h 618"/>
                <a:gd name="T78" fmla="*/ 0 w 326"/>
                <a:gd name="T79" fmla="*/ 0 h 618"/>
                <a:gd name="T80" fmla="*/ 0 w 326"/>
                <a:gd name="T81" fmla="*/ 0 h 618"/>
                <a:gd name="T82" fmla="*/ 0 w 326"/>
                <a:gd name="T83" fmla="*/ 0 h 618"/>
                <a:gd name="T84" fmla="*/ 0 w 326"/>
                <a:gd name="T85" fmla="*/ 0 h 618"/>
                <a:gd name="T86" fmla="*/ 0 w 326"/>
                <a:gd name="T87" fmla="*/ 0 h 618"/>
                <a:gd name="T88" fmla="*/ 0 w 326"/>
                <a:gd name="T89" fmla="*/ 0 h 618"/>
                <a:gd name="T90" fmla="*/ 0 w 326"/>
                <a:gd name="T91" fmla="*/ 0 h 618"/>
                <a:gd name="T92" fmla="*/ 0 w 326"/>
                <a:gd name="T93" fmla="*/ 0 h 618"/>
                <a:gd name="T94" fmla="*/ 0 w 326"/>
                <a:gd name="T95" fmla="*/ 0 h 618"/>
                <a:gd name="T96" fmla="*/ 0 w 326"/>
                <a:gd name="T97" fmla="*/ 0 h 618"/>
                <a:gd name="T98" fmla="*/ 0 w 326"/>
                <a:gd name="T99" fmla="*/ 0 h 618"/>
                <a:gd name="T100" fmla="*/ 0 w 326"/>
                <a:gd name="T101" fmla="*/ 0 h 618"/>
                <a:gd name="T102" fmla="*/ 0 w 326"/>
                <a:gd name="T103" fmla="*/ 0 h 618"/>
                <a:gd name="T104" fmla="*/ 0 w 326"/>
                <a:gd name="T105" fmla="*/ 0 h 618"/>
                <a:gd name="T106" fmla="*/ 0 w 326"/>
                <a:gd name="T107" fmla="*/ 0 h 618"/>
                <a:gd name="T108" fmla="*/ 0 w 326"/>
                <a:gd name="T109" fmla="*/ 0 h 618"/>
                <a:gd name="T110" fmla="*/ 0 w 326"/>
                <a:gd name="T111" fmla="*/ 0 h 618"/>
                <a:gd name="T112" fmla="*/ 0 w 326"/>
                <a:gd name="T113" fmla="*/ 0 h 6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
                <a:gd name="T172" fmla="*/ 0 h 618"/>
                <a:gd name="T173" fmla="*/ 326 w 326"/>
                <a:gd name="T174" fmla="*/ 618 h 6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 h="618">
                  <a:moveTo>
                    <a:pt x="0" y="1"/>
                  </a:moveTo>
                  <a:lnTo>
                    <a:pt x="1" y="1"/>
                  </a:lnTo>
                  <a:lnTo>
                    <a:pt x="6" y="0"/>
                  </a:lnTo>
                  <a:lnTo>
                    <a:pt x="12" y="0"/>
                  </a:lnTo>
                  <a:lnTo>
                    <a:pt x="21" y="0"/>
                  </a:lnTo>
                  <a:lnTo>
                    <a:pt x="31" y="0"/>
                  </a:lnTo>
                  <a:lnTo>
                    <a:pt x="44" y="1"/>
                  </a:lnTo>
                  <a:lnTo>
                    <a:pt x="58" y="3"/>
                  </a:lnTo>
                  <a:lnTo>
                    <a:pt x="74" y="7"/>
                  </a:lnTo>
                  <a:lnTo>
                    <a:pt x="90" y="13"/>
                  </a:lnTo>
                  <a:lnTo>
                    <a:pt x="109" y="21"/>
                  </a:lnTo>
                  <a:lnTo>
                    <a:pt x="127" y="30"/>
                  </a:lnTo>
                  <a:lnTo>
                    <a:pt x="145" y="42"/>
                  </a:lnTo>
                  <a:lnTo>
                    <a:pt x="165" y="57"/>
                  </a:lnTo>
                  <a:lnTo>
                    <a:pt x="185" y="76"/>
                  </a:lnTo>
                  <a:lnTo>
                    <a:pt x="204" y="98"/>
                  </a:lnTo>
                  <a:lnTo>
                    <a:pt x="224" y="123"/>
                  </a:lnTo>
                  <a:lnTo>
                    <a:pt x="256" y="177"/>
                  </a:lnTo>
                  <a:lnTo>
                    <a:pt x="279" y="230"/>
                  </a:lnTo>
                  <a:lnTo>
                    <a:pt x="294" y="280"/>
                  </a:lnTo>
                  <a:lnTo>
                    <a:pt x="301" y="325"/>
                  </a:lnTo>
                  <a:lnTo>
                    <a:pt x="304" y="363"/>
                  </a:lnTo>
                  <a:lnTo>
                    <a:pt x="304" y="393"/>
                  </a:lnTo>
                  <a:lnTo>
                    <a:pt x="303" y="411"/>
                  </a:lnTo>
                  <a:lnTo>
                    <a:pt x="302" y="418"/>
                  </a:lnTo>
                  <a:lnTo>
                    <a:pt x="326" y="434"/>
                  </a:lnTo>
                  <a:lnTo>
                    <a:pt x="326" y="501"/>
                  </a:lnTo>
                  <a:lnTo>
                    <a:pt x="310" y="509"/>
                  </a:lnTo>
                  <a:lnTo>
                    <a:pt x="299" y="618"/>
                  </a:lnTo>
                  <a:lnTo>
                    <a:pt x="291" y="489"/>
                  </a:lnTo>
                  <a:lnTo>
                    <a:pt x="307" y="477"/>
                  </a:lnTo>
                  <a:lnTo>
                    <a:pt x="302" y="445"/>
                  </a:lnTo>
                  <a:lnTo>
                    <a:pt x="274" y="434"/>
                  </a:lnTo>
                  <a:lnTo>
                    <a:pt x="276" y="428"/>
                  </a:lnTo>
                  <a:lnTo>
                    <a:pt x="276" y="412"/>
                  </a:lnTo>
                  <a:lnTo>
                    <a:pt x="276" y="388"/>
                  </a:lnTo>
                  <a:lnTo>
                    <a:pt x="272" y="355"/>
                  </a:lnTo>
                  <a:lnTo>
                    <a:pt x="264" y="315"/>
                  </a:lnTo>
                  <a:lnTo>
                    <a:pt x="249" y="269"/>
                  </a:lnTo>
                  <a:lnTo>
                    <a:pt x="227" y="219"/>
                  </a:lnTo>
                  <a:lnTo>
                    <a:pt x="196" y="166"/>
                  </a:lnTo>
                  <a:lnTo>
                    <a:pt x="175" y="137"/>
                  </a:lnTo>
                  <a:lnTo>
                    <a:pt x="156" y="112"/>
                  </a:lnTo>
                  <a:lnTo>
                    <a:pt x="137" y="90"/>
                  </a:lnTo>
                  <a:lnTo>
                    <a:pt x="119" y="71"/>
                  </a:lnTo>
                  <a:lnTo>
                    <a:pt x="102" y="55"/>
                  </a:lnTo>
                  <a:lnTo>
                    <a:pt x="86" y="41"/>
                  </a:lnTo>
                  <a:lnTo>
                    <a:pt x="71" y="31"/>
                  </a:lnTo>
                  <a:lnTo>
                    <a:pt x="57" y="22"/>
                  </a:lnTo>
                  <a:lnTo>
                    <a:pt x="44" y="15"/>
                  </a:lnTo>
                  <a:lnTo>
                    <a:pt x="33" y="10"/>
                  </a:lnTo>
                  <a:lnTo>
                    <a:pt x="23" y="7"/>
                  </a:lnTo>
                  <a:lnTo>
                    <a:pt x="15" y="3"/>
                  </a:lnTo>
                  <a:lnTo>
                    <a:pt x="8" y="2"/>
                  </a:lnTo>
                  <a:lnTo>
                    <a:pt x="4" y="1"/>
                  </a:lnTo>
                  <a:lnTo>
                    <a:pt x="1" y="1"/>
                  </a:lnTo>
                  <a:lnTo>
                    <a:pt x="0" y="1"/>
                  </a:lnTo>
                  <a:close/>
                </a:path>
              </a:pathLst>
            </a:custGeom>
            <a:solidFill>
              <a:srgbClr val="000000"/>
            </a:solidFill>
            <a:ln w="9525">
              <a:noFill/>
              <a:round/>
              <a:headEnd/>
              <a:tailEnd/>
            </a:ln>
          </p:spPr>
          <p:txBody>
            <a:bodyPr/>
            <a:lstStyle/>
            <a:p>
              <a:endParaRPr lang="en-US"/>
            </a:p>
          </p:txBody>
        </p:sp>
        <p:sp>
          <p:nvSpPr>
            <p:cNvPr id="1100" name="Freeform 43"/>
            <p:cNvSpPr>
              <a:spLocks noChangeAspect="1"/>
            </p:cNvSpPr>
            <p:nvPr/>
          </p:nvSpPr>
          <p:spPr bwMode="auto">
            <a:xfrm>
              <a:off x="215" y="429"/>
              <a:ext cx="11" cy="40"/>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3"/>
                  </a:moveTo>
                  <a:lnTo>
                    <a:pt x="8" y="118"/>
                  </a:lnTo>
                  <a:lnTo>
                    <a:pt x="27" y="0"/>
                  </a:lnTo>
                  <a:lnTo>
                    <a:pt x="0" y="3"/>
                  </a:lnTo>
                  <a:close/>
                </a:path>
              </a:pathLst>
            </a:custGeom>
            <a:solidFill>
              <a:srgbClr val="000000"/>
            </a:solidFill>
            <a:ln w="9525">
              <a:noFill/>
              <a:round/>
              <a:headEnd/>
              <a:tailEnd/>
            </a:ln>
          </p:spPr>
          <p:txBody>
            <a:bodyPr/>
            <a:lstStyle/>
            <a:p>
              <a:endParaRPr lang="en-US"/>
            </a:p>
          </p:txBody>
        </p:sp>
        <p:sp>
          <p:nvSpPr>
            <p:cNvPr id="1101" name="Freeform 44"/>
            <p:cNvSpPr>
              <a:spLocks noChangeAspect="1"/>
            </p:cNvSpPr>
            <p:nvPr/>
          </p:nvSpPr>
          <p:spPr bwMode="auto">
            <a:xfrm>
              <a:off x="237" y="426"/>
              <a:ext cx="11" cy="39"/>
            </a:xfrm>
            <a:custGeom>
              <a:avLst/>
              <a:gdLst>
                <a:gd name="T0" fmla="*/ 0 w 26"/>
                <a:gd name="T1" fmla="*/ 0 h 118"/>
                <a:gd name="T2" fmla="*/ 0 w 26"/>
                <a:gd name="T3" fmla="*/ 0 h 118"/>
                <a:gd name="T4" fmla="*/ 0 w 26"/>
                <a:gd name="T5" fmla="*/ 0 h 118"/>
                <a:gd name="T6" fmla="*/ 0 w 26"/>
                <a:gd name="T7" fmla="*/ 0 h 118"/>
                <a:gd name="T8" fmla="*/ 0 60000 65536"/>
                <a:gd name="T9" fmla="*/ 0 60000 65536"/>
                <a:gd name="T10" fmla="*/ 0 60000 65536"/>
                <a:gd name="T11" fmla="*/ 0 60000 65536"/>
                <a:gd name="T12" fmla="*/ 0 w 26"/>
                <a:gd name="T13" fmla="*/ 0 h 118"/>
                <a:gd name="T14" fmla="*/ 26 w 26"/>
                <a:gd name="T15" fmla="*/ 118 h 118"/>
              </a:gdLst>
              <a:ahLst/>
              <a:cxnLst>
                <a:cxn ang="T8">
                  <a:pos x="T0" y="T1"/>
                </a:cxn>
                <a:cxn ang="T9">
                  <a:pos x="T2" y="T3"/>
                </a:cxn>
                <a:cxn ang="T10">
                  <a:pos x="T4" y="T5"/>
                </a:cxn>
                <a:cxn ang="T11">
                  <a:pos x="T6" y="T7"/>
                </a:cxn>
              </a:cxnLst>
              <a:rect l="T12" t="T13" r="T14" b="T15"/>
              <a:pathLst>
                <a:path w="26" h="118">
                  <a:moveTo>
                    <a:pt x="0" y="4"/>
                  </a:moveTo>
                  <a:lnTo>
                    <a:pt x="7" y="118"/>
                  </a:lnTo>
                  <a:lnTo>
                    <a:pt x="26" y="0"/>
                  </a:lnTo>
                  <a:lnTo>
                    <a:pt x="0" y="4"/>
                  </a:lnTo>
                  <a:close/>
                </a:path>
              </a:pathLst>
            </a:custGeom>
            <a:solidFill>
              <a:srgbClr val="000000"/>
            </a:solidFill>
            <a:ln w="9525">
              <a:noFill/>
              <a:round/>
              <a:headEnd/>
              <a:tailEnd/>
            </a:ln>
          </p:spPr>
          <p:txBody>
            <a:bodyPr/>
            <a:lstStyle/>
            <a:p>
              <a:endParaRPr lang="en-US"/>
            </a:p>
          </p:txBody>
        </p:sp>
        <p:sp>
          <p:nvSpPr>
            <p:cNvPr id="1102" name="Freeform 45"/>
            <p:cNvSpPr>
              <a:spLocks noChangeAspect="1"/>
            </p:cNvSpPr>
            <p:nvPr/>
          </p:nvSpPr>
          <p:spPr bwMode="auto">
            <a:xfrm>
              <a:off x="264" y="423"/>
              <a:ext cx="11" cy="39"/>
            </a:xfrm>
            <a:custGeom>
              <a:avLst/>
              <a:gdLst>
                <a:gd name="T0" fmla="*/ 0 w 27"/>
                <a:gd name="T1" fmla="*/ 0 h 118"/>
                <a:gd name="T2" fmla="*/ 0 w 27"/>
                <a:gd name="T3" fmla="*/ 0 h 118"/>
                <a:gd name="T4" fmla="*/ 0 w 27"/>
                <a:gd name="T5" fmla="*/ 0 h 118"/>
                <a:gd name="T6" fmla="*/ 0 w 27"/>
                <a:gd name="T7" fmla="*/ 0 h 118"/>
                <a:gd name="T8" fmla="*/ 0 60000 65536"/>
                <a:gd name="T9" fmla="*/ 0 60000 65536"/>
                <a:gd name="T10" fmla="*/ 0 60000 65536"/>
                <a:gd name="T11" fmla="*/ 0 60000 65536"/>
                <a:gd name="T12" fmla="*/ 0 w 27"/>
                <a:gd name="T13" fmla="*/ 0 h 118"/>
                <a:gd name="T14" fmla="*/ 27 w 27"/>
                <a:gd name="T15" fmla="*/ 118 h 118"/>
              </a:gdLst>
              <a:ahLst/>
              <a:cxnLst>
                <a:cxn ang="T8">
                  <a:pos x="T0" y="T1"/>
                </a:cxn>
                <a:cxn ang="T9">
                  <a:pos x="T2" y="T3"/>
                </a:cxn>
                <a:cxn ang="T10">
                  <a:pos x="T4" y="T5"/>
                </a:cxn>
                <a:cxn ang="T11">
                  <a:pos x="T6" y="T7"/>
                </a:cxn>
              </a:cxnLst>
              <a:rect l="T12" t="T13" r="T14" b="T15"/>
              <a:pathLst>
                <a:path w="27" h="118">
                  <a:moveTo>
                    <a:pt x="0" y="4"/>
                  </a:moveTo>
                  <a:lnTo>
                    <a:pt x="7" y="118"/>
                  </a:lnTo>
                  <a:lnTo>
                    <a:pt x="27" y="0"/>
                  </a:lnTo>
                  <a:lnTo>
                    <a:pt x="0" y="4"/>
                  </a:lnTo>
                  <a:close/>
                </a:path>
              </a:pathLst>
            </a:custGeom>
            <a:solidFill>
              <a:srgbClr val="000000"/>
            </a:solidFill>
            <a:ln w="9525">
              <a:noFill/>
              <a:round/>
              <a:headEnd/>
              <a:tailEnd/>
            </a:ln>
          </p:spPr>
          <p:txBody>
            <a:bodyPr/>
            <a:lstStyle/>
            <a:p>
              <a:endParaRPr lang="en-US"/>
            </a:p>
          </p:txBody>
        </p:sp>
        <p:sp>
          <p:nvSpPr>
            <p:cNvPr id="1103" name="Freeform 46"/>
            <p:cNvSpPr>
              <a:spLocks noChangeAspect="1"/>
            </p:cNvSpPr>
            <p:nvPr/>
          </p:nvSpPr>
          <p:spPr bwMode="auto">
            <a:xfrm>
              <a:off x="285" y="422"/>
              <a:ext cx="11" cy="39"/>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104" name="Freeform 47"/>
            <p:cNvSpPr>
              <a:spLocks noChangeAspect="1"/>
            </p:cNvSpPr>
            <p:nvPr/>
          </p:nvSpPr>
          <p:spPr bwMode="auto">
            <a:xfrm>
              <a:off x="307" y="420"/>
              <a:ext cx="11" cy="40"/>
            </a:xfrm>
            <a:custGeom>
              <a:avLst/>
              <a:gdLst>
                <a:gd name="T0" fmla="*/ 0 w 28"/>
                <a:gd name="T1" fmla="*/ 0 h 119"/>
                <a:gd name="T2" fmla="*/ 0 w 28"/>
                <a:gd name="T3" fmla="*/ 0 h 119"/>
                <a:gd name="T4" fmla="*/ 0 w 28"/>
                <a:gd name="T5" fmla="*/ 0 h 119"/>
                <a:gd name="T6" fmla="*/ 0 w 28"/>
                <a:gd name="T7" fmla="*/ 0 h 119"/>
                <a:gd name="T8" fmla="*/ 0 60000 65536"/>
                <a:gd name="T9" fmla="*/ 0 60000 65536"/>
                <a:gd name="T10" fmla="*/ 0 60000 65536"/>
                <a:gd name="T11" fmla="*/ 0 60000 65536"/>
                <a:gd name="T12" fmla="*/ 0 w 28"/>
                <a:gd name="T13" fmla="*/ 0 h 119"/>
                <a:gd name="T14" fmla="*/ 28 w 28"/>
                <a:gd name="T15" fmla="*/ 119 h 119"/>
              </a:gdLst>
              <a:ahLst/>
              <a:cxnLst>
                <a:cxn ang="T8">
                  <a:pos x="T0" y="T1"/>
                </a:cxn>
                <a:cxn ang="T9">
                  <a:pos x="T2" y="T3"/>
                </a:cxn>
                <a:cxn ang="T10">
                  <a:pos x="T4" y="T5"/>
                </a:cxn>
                <a:cxn ang="T11">
                  <a:pos x="T6" y="T7"/>
                </a:cxn>
              </a:cxnLst>
              <a:rect l="T12" t="T13" r="T14" b="T15"/>
              <a:pathLst>
                <a:path w="28" h="119">
                  <a:moveTo>
                    <a:pt x="0" y="5"/>
                  </a:moveTo>
                  <a:lnTo>
                    <a:pt x="8" y="119"/>
                  </a:lnTo>
                  <a:lnTo>
                    <a:pt x="28" y="0"/>
                  </a:lnTo>
                  <a:lnTo>
                    <a:pt x="0" y="5"/>
                  </a:lnTo>
                  <a:close/>
                </a:path>
              </a:pathLst>
            </a:custGeom>
            <a:solidFill>
              <a:srgbClr val="000000"/>
            </a:solidFill>
            <a:ln w="9525">
              <a:noFill/>
              <a:round/>
              <a:headEnd/>
              <a:tailEnd/>
            </a:ln>
          </p:spPr>
          <p:txBody>
            <a:bodyPr/>
            <a:lstStyle/>
            <a:p>
              <a:endParaRPr lang="en-US"/>
            </a:p>
          </p:txBody>
        </p:sp>
        <p:sp>
          <p:nvSpPr>
            <p:cNvPr id="1105" name="Freeform 48"/>
            <p:cNvSpPr>
              <a:spLocks noChangeAspect="1"/>
            </p:cNvSpPr>
            <p:nvPr/>
          </p:nvSpPr>
          <p:spPr bwMode="auto">
            <a:xfrm>
              <a:off x="331"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7" y="117"/>
                  </a:lnTo>
                  <a:lnTo>
                    <a:pt x="26" y="0"/>
                  </a:lnTo>
                  <a:lnTo>
                    <a:pt x="0" y="3"/>
                  </a:lnTo>
                  <a:close/>
                </a:path>
              </a:pathLst>
            </a:custGeom>
            <a:solidFill>
              <a:srgbClr val="000000"/>
            </a:solidFill>
            <a:ln w="9525">
              <a:noFill/>
              <a:round/>
              <a:headEnd/>
              <a:tailEnd/>
            </a:ln>
          </p:spPr>
          <p:txBody>
            <a:bodyPr/>
            <a:lstStyle/>
            <a:p>
              <a:endParaRPr lang="en-US"/>
            </a:p>
          </p:txBody>
        </p:sp>
        <p:sp>
          <p:nvSpPr>
            <p:cNvPr id="1106" name="Freeform 49"/>
            <p:cNvSpPr>
              <a:spLocks noChangeAspect="1"/>
            </p:cNvSpPr>
            <p:nvPr/>
          </p:nvSpPr>
          <p:spPr bwMode="auto">
            <a:xfrm>
              <a:off x="354" y="419"/>
              <a:ext cx="11" cy="40"/>
            </a:xfrm>
            <a:custGeom>
              <a:avLst/>
              <a:gdLst>
                <a:gd name="T0" fmla="*/ 0 w 27"/>
                <a:gd name="T1" fmla="*/ 0 h 117"/>
                <a:gd name="T2" fmla="*/ 0 w 27"/>
                <a:gd name="T3" fmla="*/ 0 h 117"/>
                <a:gd name="T4" fmla="*/ 0 w 27"/>
                <a:gd name="T5" fmla="*/ 0 h 117"/>
                <a:gd name="T6" fmla="*/ 0 w 27"/>
                <a:gd name="T7" fmla="*/ 0 h 117"/>
                <a:gd name="T8" fmla="*/ 0 60000 65536"/>
                <a:gd name="T9" fmla="*/ 0 60000 65536"/>
                <a:gd name="T10" fmla="*/ 0 60000 65536"/>
                <a:gd name="T11" fmla="*/ 0 60000 65536"/>
                <a:gd name="T12" fmla="*/ 0 w 27"/>
                <a:gd name="T13" fmla="*/ 0 h 117"/>
                <a:gd name="T14" fmla="*/ 27 w 27"/>
                <a:gd name="T15" fmla="*/ 117 h 117"/>
              </a:gdLst>
              <a:ahLst/>
              <a:cxnLst>
                <a:cxn ang="T8">
                  <a:pos x="T0" y="T1"/>
                </a:cxn>
                <a:cxn ang="T9">
                  <a:pos x="T2" y="T3"/>
                </a:cxn>
                <a:cxn ang="T10">
                  <a:pos x="T4" y="T5"/>
                </a:cxn>
                <a:cxn ang="T11">
                  <a:pos x="T6" y="T7"/>
                </a:cxn>
              </a:cxnLst>
              <a:rect l="T12" t="T13" r="T14" b="T15"/>
              <a:pathLst>
                <a:path w="27" h="117">
                  <a:moveTo>
                    <a:pt x="0" y="3"/>
                  </a:moveTo>
                  <a:lnTo>
                    <a:pt x="8" y="117"/>
                  </a:lnTo>
                  <a:lnTo>
                    <a:pt x="27" y="0"/>
                  </a:lnTo>
                  <a:lnTo>
                    <a:pt x="0" y="3"/>
                  </a:lnTo>
                  <a:close/>
                </a:path>
              </a:pathLst>
            </a:custGeom>
            <a:solidFill>
              <a:srgbClr val="000000"/>
            </a:solidFill>
            <a:ln w="9525">
              <a:noFill/>
              <a:round/>
              <a:headEnd/>
              <a:tailEnd/>
            </a:ln>
          </p:spPr>
          <p:txBody>
            <a:bodyPr/>
            <a:lstStyle/>
            <a:p>
              <a:endParaRPr lang="en-US"/>
            </a:p>
          </p:txBody>
        </p:sp>
        <p:sp>
          <p:nvSpPr>
            <p:cNvPr id="1107" name="Freeform 50"/>
            <p:cNvSpPr>
              <a:spLocks noChangeAspect="1"/>
            </p:cNvSpPr>
            <p:nvPr/>
          </p:nvSpPr>
          <p:spPr bwMode="auto">
            <a:xfrm>
              <a:off x="376" y="419"/>
              <a:ext cx="11" cy="40"/>
            </a:xfrm>
            <a:custGeom>
              <a:avLst/>
              <a:gdLst>
                <a:gd name="T0" fmla="*/ 0 w 28"/>
                <a:gd name="T1" fmla="*/ 0 h 117"/>
                <a:gd name="T2" fmla="*/ 0 w 28"/>
                <a:gd name="T3" fmla="*/ 0 h 117"/>
                <a:gd name="T4" fmla="*/ 0 w 28"/>
                <a:gd name="T5" fmla="*/ 0 h 117"/>
                <a:gd name="T6" fmla="*/ 0 w 28"/>
                <a:gd name="T7" fmla="*/ 0 h 117"/>
                <a:gd name="T8" fmla="*/ 0 60000 65536"/>
                <a:gd name="T9" fmla="*/ 0 60000 65536"/>
                <a:gd name="T10" fmla="*/ 0 60000 65536"/>
                <a:gd name="T11" fmla="*/ 0 60000 65536"/>
                <a:gd name="T12" fmla="*/ 0 w 28"/>
                <a:gd name="T13" fmla="*/ 0 h 117"/>
                <a:gd name="T14" fmla="*/ 28 w 28"/>
                <a:gd name="T15" fmla="*/ 117 h 117"/>
              </a:gdLst>
              <a:ahLst/>
              <a:cxnLst>
                <a:cxn ang="T8">
                  <a:pos x="T0" y="T1"/>
                </a:cxn>
                <a:cxn ang="T9">
                  <a:pos x="T2" y="T3"/>
                </a:cxn>
                <a:cxn ang="T10">
                  <a:pos x="T4" y="T5"/>
                </a:cxn>
                <a:cxn ang="T11">
                  <a:pos x="T6" y="T7"/>
                </a:cxn>
              </a:cxnLst>
              <a:rect l="T12" t="T13" r="T14" b="T15"/>
              <a:pathLst>
                <a:path w="28" h="117">
                  <a:moveTo>
                    <a:pt x="0" y="3"/>
                  </a:moveTo>
                  <a:lnTo>
                    <a:pt x="7" y="117"/>
                  </a:lnTo>
                  <a:lnTo>
                    <a:pt x="28" y="0"/>
                  </a:lnTo>
                  <a:lnTo>
                    <a:pt x="0" y="3"/>
                  </a:lnTo>
                  <a:close/>
                </a:path>
              </a:pathLst>
            </a:custGeom>
            <a:solidFill>
              <a:srgbClr val="000000"/>
            </a:solidFill>
            <a:ln w="9525">
              <a:noFill/>
              <a:round/>
              <a:headEnd/>
              <a:tailEnd/>
            </a:ln>
          </p:spPr>
          <p:txBody>
            <a:bodyPr/>
            <a:lstStyle/>
            <a:p>
              <a:endParaRPr lang="en-US"/>
            </a:p>
          </p:txBody>
        </p:sp>
        <p:sp>
          <p:nvSpPr>
            <p:cNvPr id="1108" name="Freeform 51"/>
            <p:cNvSpPr>
              <a:spLocks noChangeAspect="1"/>
            </p:cNvSpPr>
            <p:nvPr/>
          </p:nvSpPr>
          <p:spPr bwMode="auto">
            <a:xfrm>
              <a:off x="396" y="419"/>
              <a:ext cx="11" cy="40"/>
            </a:xfrm>
            <a:custGeom>
              <a:avLst/>
              <a:gdLst>
                <a:gd name="T0" fmla="*/ 0 w 26"/>
                <a:gd name="T1" fmla="*/ 0 h 117"/>
                <a:gd name="T2" fmla="*/ 0 w 26"/>
                <a:gd name="T3" fmla="*/ 0 h 117"/>
                <a:gd name="T4" fmla="*/ 0 w 26"/>
                <a:gd name="T5" fmla="*/ 0 h 117"/>
                <a:gd name="T6" fmla="*/ 0 w 26"/>
                <a:gd name="T7" fmla="*/ 0 h 117"/>
                <a:gd name="T8" fmla="*/ 0 60000 65536"/>
                <a:gd name="T9" fmla="*/ 0 60000 65536"/>
                <a:gd name="T10" fmla="*/ 0 60000 65536"/>
                <a:gd name="T11" fmla="*/ 0 60000 65536"/>
                <a:gd name="T12" fmla="*/ 0 w 26"/>
                <a:gd name="T13" fmla="*/ 0 h 117"/>
                <a:gd name="T14" fmla="*/ 26 w 26"/>
                <a:gd name="T15" fmla="*/ 117 h 117"/>
              </a:gdLst>
              <a:ahLst/>
              <a:cxnLst>
                <a:cxn ang="T8">
                  <a:pos x="T0" y="T1"/>
                </a:cxn>
                <a:cxn ang="T9">
                  <a:pos x="T2" y="T3"/>
                </a:cxn>
                <a:cxn ang="T10">
                  <a:pos x="T4" y="T5"/>
                </a:cxn>
                <a:cxn ang="T11">
                  <a:pos x="T6" y="T7"/>
                </a:cxn>
              </a:cxnLst>
              <a:rect l="T12" t="T13" r="T14" b="T15"/>
              <a:pathLst>
                <a:path w="26" h="117">
                  <a:moveTo>
                    <a:pt x="0" y="3"/>
                  </a:moveTo>
                  <a:lnTo>
                    <a:pt x="8" y="117"/>
                  </a:lnTo>
                  <a:lnTo>
                    <a:pt x="26" y="0"/>
                  </a:lnTo>
                  <a:lnTo>
                    <a:pt x="0" y="3"/>
                  </a:lnTo>
                  <a:close/>
                </a:path>
              </a:pathLst>
            </a:custGeom>
            <a:solidFill>
              <a:srgbClr val="000000"/>
            </a:solidFill>
            <a:ln w="9525">
              <a:noFill/>
              <a:round/>
              <a:headEnd/>
              <a:tailEnd/>
            </a:ln>
          </p:spPr>
          <p:txBody>
            <a:bodyPr/>
            <a:lstStyle/>
            <a:p>
              <a:endParaRPr lang="en-US"/>
            </a:p>
          </p:txBody>
        </p:sp>
        <p:sp>
          <p:nvSpPr>
            <p:cNvPr id="1109" name="Freeform 52"/>
            <p:cNvSpPr>
              <a:spLocks noChangeAspect="1"/>
            </p:cNvSpPr>
            <p:nvPr/>
          </p:nvSpPr>
          <p:spPr bwMode="auto">
            <a:xfrm>
              <a:off x="414" y="420"/>
              <a:ext cx="11" cy="40"/>
            </a:xfrm>
            <a:custGeom>
              <a:avLst/>
              <a:gdLst>
                <a:gd name="T0" fmla="*/ 0 w 27"/>
                <a:gd name="T1" fmla="*/ 0 h 119"/>
                <a:gd name="T2" fmla="*/ 0 w 27"/>
                <a:gd name="T3" fmla="*/ 0 h 119"/>
                <a:gd name="T4" fmla="*/ 0 w 27"/>
                <a:gd name="T5" fmla="*/ 0 h 119"/>
                <a:gd name="T6" fmla="*/ 0 w 27"/>
                <a:gd name="T7" fmla="*/ 0 h 119"/>
                <a:gd name="T8" fmla="*/ 0 60000 65536"/>
                <a:gd name="T9" fmla="*/ 0 60000 65536"/>
                <a:gd name="T10" fmla="*/ 0 60000 65536"/>
                <a:gd name="T11" fmla="*/ 0 60000 65536"/>
                <a:gd name="T12" fmla="*/ 0 w 27"/>
                <a:gd name="T13" fmla="*/ 0 h 119"/>
                <a:gd name="T14" fmla="*/ 27 w 27"/>
                <a:gd name="T15" fmla="*/ 119 h 119"/>
              </a:gdLst>
              <a:ahLst/>
              <a:cxnLst>
                <a:cxn ang="T8">
                  <a:pos x="T0" y="T1"/>
                </a:cxn>
                <a:cxn ang="T9">
                  <a:pos x="T2" y="T3"/>
                </a:cxn>
                <a:cxn ang="T10">
                  <a:pos x="T4" y="T5"/>
                </a:cxn>
                <a:cxn ang="T11">
                  <a:pos x="T6" y="T7"/>
                </a:cxn>
              </a:cxnLst>
              <a:rect l="T12" t="T13" r="T14" b="T15"/>
              <a:pathLst>
                <a:path w="27" h="119">
                  <a:moveTo>
                    <a:pt x="0" y="5"/>
                  </a:moveTo>
                  <a:lnTo>
                    <a:pt x="8" y="119"/>
                  </a:lnTo>
                  <a:lnTo>
                    <a:pt x="27" y="0"/>
                  </a:lnTo>
                  <a:lnTo>
                    <a:pt x="0" y="5"/>
                  </a:lnTo>
                  <a:close/>
                </a:path>
              </a:pathLst>
            </a:custGeom>
            <a:solidFill>
              <a:srgbClr val="000000"/>
            </a:solidFill>
            <a:ln w="9525">
              <a:noFill/>
              <a:round/>
              <a:headEnd/>
              <a:tailEnd/>
            </a:ln>
          </p:spPr>
          <p:txBody>
            <a:bodyPr/>
            <a:lstStyle/>
            <a:p>
              <a:endParaRPr lang="en-US"/>
            </a:p>
          </p:txBody>
        </p:sp>
        <p:sp>
          <p:nvSpPr>
            <p:cNvPr id="1110" name="Freeform 53"/>
            <p:cNvSpPr>
              <a:spLocks noChangeAspect="1"/>
            </p:cNvSpPr>
            <p:nvPr/>
          </p:nvSpPr>
          <p:spPr bwMode="auto">
            <a:xfrm>
              <a:off x="437" y="423"/>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11" name="Freeform 54"/>
            <p:cNvSpPr>
              <a:spLocks noChangeAspect="1"/>
            </p:cNvSpPr>
            <p:nvPr/>
          </p:nvSpPr>
          <p:spPr bwMode="auto">
            <a:xfrm>
              <a:off x="456" y="424"/>
              <a:ext cx="10" cy="40"/>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12" name="Freeform 55"/>
            <p:cNvSpPr>
              <a:spLocks noChangeAspect="1"/>
            </p:cNvSpPr>
            <p:nvPr/>
          </p:nvSpPr>
          <p:spPr bwMode="auto">
            <a:xfrm>
              <a:off x="471" y="426"/>
              <a:ext cx="11" cy="39"/>
            </a:xfrm>
            <a:custGeom>
              <a:avLst/>
              <a:gdLst>
                <a:gd name="T0" fmla="*/ 0 w 28"/>
                <a:gd name="T1" fmla="*/ 0 h 118"/>
                <a:gd name="T2" fmla="*/ 0 w 28"/>
                <a:gd name="T3" fmla="*/ 0 h 118"/>
                <a:gd name="T4" fmla="*/ 0 w 28"/>
                <a:gd name="T5" fmla="*/ 0 h 118"/>
                <a:gd name="T6" fmla="*/ 0 w 28"/>
                <a:gd name="T7" fmla="*/ 0 h 118"/>
                <a:gd name="T8" fmla="*/ 0 60000 65536"/>
                <a:gd name="T9" fmla="*/ 0 60000 65536"/>
                <a:gd name="T10" fmla="*/ 0 60000 65536"/>
                <a:gd name="T11" fmla="*/ 0 60000 65536"/>
                <a:gd name="T12" fmla="*/ 0 w 28"/>
                <a:gd name="T13" fmla="*/ 0 h 118"/>
                <a:gd name="T14" fmla="*/ 28 w 28"/>
                <a:gd name="T15" fmla="*/ 118 h 118"/>
              </a:gdLst>
              <a:ahLst/>
              <a:cxnLst>
                <a:cxn ang="T8">
                  <a:pos x="T0" y="T1"/>
                </a:cxn>
                <a:cxn ang="T9">
                  <a:pos x="T2" y="T3"/>
                </a:cxn>
                <a:cxn ang="T10">
                  <a:pos x="T4" y="T5"/>
                </a:cxn>
                <a:cxn ang="T11">
                  <a:pos x="T6" y="T7"/>
                </a:cxn>
              </a:cxnLst>
              <a:rect l="T12" t="T13" r="T14" b="T15"/>
              <a:pathLst>
                <a:path w="28" h="118">
                  <a:moveTo>
                    <a:pt x="0" y="4"/>
                  </a:moveTo>
                  <a:lnTo>
                    <a:pt x="8" y="118"/>
                  </a:lnTo>
                  <a:lnTo>
                    <a:pt x="28" y="0"/>
                  </a:lnTo>
                  <a:lnTo>
                    <a:pt x="0" y="4"/>
                  </a:lnTo>
                  <a:close/>
                </a:path>
              </a:pathLst>
            </a:custGeom>
            <a:solidFill>
              <a:srgbClr val="000000"/>
            </a:solidFill>
            <a:ln w="9525">
              <a:noFill/>
              <a:round/>
              <a:headEnd/>
              <a:tailEnd/>
            </a:ln>
          </p:spPr>
          <p:txBody>
            <a:bodyPr/>
            <a:lstStyle/>
            <a:p>
              <a:endParaRPr lang="en-US"/>
            </a:p>
          </p:txBody>
        </p:sp>
        <p:sp>
          <p:nvSpPr>
            <p:cNvPr id="1113" name="Freeform 56"/>
            <p:cNvSpPr>
              <a:spLocks noChangeAspect="1"/>
            </p:cNvSpPr>
            <p:nvPr/>
          </p:nvSpPr>
          <p:spPr bwMode="auto">
            <a:xfrm>
              <a:off x="210" y="414"/>
              <a:ext cx="271" cy="23"/>
            </a:xfrm>
            <a:custGeom>
              <a:avLst/>
              <a:gdLst>
                <a:gd name="T0" fmla="*/ 0 w 681"/>
                <a:gd name="T1" fmla="*/ 0 h 72"/>
                <a:gd name="T2" fmla="*/ 0 w 681"/>
                <a:gd name="T3" fmla="*/ 0 h 72"/>
                <a:gd name="T4" fmla="*/ 0 w 681"/>
                <a:gd name="T5" fmla="*/ 0 h 72"/>
                <a:gd name="T6" fmla="*/ 0 w 681"/>
                <a:gd name="T7" fmla="*/ 0 h 72"/>
                <a:gd name="T8" fmla="*/ 0 w 681"/>
                <a:gd name="T9" fmla="*/ 0 h 72"/>
                <a:gd name="T10" fmla="*/ 0 w 681"/>
                <a:gd name="T11" fmla="*/ 0 h 72"/>
                <a:gd name="T12" fmla="*/ 0 w 681"/>
                <a:gd name="T13" fmla="*/ 0 h 72"/>
                <a:gd name="T14" fmla="*/ 0 w 681"/>
                <a:gd name="T15" fmla="*/ 0 h 72"/>
                <a:gd name="T16" fmla="*/ 0 w 681"/>
                <a:gd name="T17" fmla="*/ 0 h 72"/>
                <a:gd name="T18" fmla="*/ 0 w 681"/>
                <a:gd name="T19" fmla="*/ 0 h 72"/>
                <a:gd name="T20" fmla="*/ 0 w 681"/>
                <a:gd name="T21" fmla="*/ 0 h 72"/>
                <a:gd name="T22" fmla="*/ 0 w 681"/>
                <a:gd name="T23" fmla="*/ 0 h 72"/>
                <a:gd name="T24" fmla="*/ 0 w 681"/>
                <a:gd name="T25" fmla="*/ 0 h 72"/>
                <a:gd name="T26" fmla="*/ 0 w 681"/>
                <a:gd name="T27" fmla="*/ 0 h 72"/>
                <a:gd name="T28" fmla="*/ 0 w 681"/>
                <a:gd name="T29" fmla="*/ 0 h 72"/>
                <a:gd name="T30" fmla="*/ 0 w 681"/>
                <a:gd name="T31" fmla="*/ 0 h 72"/>
                <a:gd name="T32" fmla="*/ 0 w 681"/>
                <a:gd name="T33" fmla="*/ 0 h 72"/>
                <a:gd name="T34" fmla="*/ 0 w 681"/>
                <a:gd name="T35" fmla="*/ 0 h 72"/>
                <a:gd name="T36" fmla="*/ 0 w 681"/>
                <a:gd name="T37" fmla="*/ 0 h 72"/>
                <a:gd name="T38" fmla="*/ 0 w 681"/>
                <a:gd name="T39" fmla="*/ 0 h 72"/>
                <a:gd name="T40" fmla="*/ 0 w 681"/>
                <a:gd name="T41" fmla="*/ 0 h 72"/>
                <a:gd name="T42" fmla="*/ 0 w 681"/>
                <a:gd name="T43" fmla="*/ 0 h 72"/>
                <a:gd name="T44" fmla="*/ 0 w 681"/>
                <a:gd name="T45" fmla="*/ 0 h 72"/>
                <a:gd name="T46" fmla="*/ 0 w 681"/>
                <a:gd name="T47" fmla="*/ 0 h 72"/>
                <a:gd name="T48" fmla="*/ 0 w 681"/>
                <a:gd name="T49" fmla="*/ 0 h 72"/>
                <a:gd name="T50" fmla="*/ 0 w 681"/>
                <a:gd name="T51" fmla="*/ 0 h 72"/>
                <a:gd name="T52" fmla="*/ 0 w 681"/>
                <a:gd name="T53" fmla="*/ 0 h 72"/>
                <a:gd name="T54" fmla="*/ 0 w 681"/>
                <a:gd name="T55" fmla="*/ 0 h 72"/>
                <a:gd name="T56" fmla="*/ 0 w 681"/>
                <a:gd name="T57" fmla="*/ 0 h 72"/>
                <a:gd name="T58" fmla="*/ 0 w 681"/>
                <a:gd name="T59" fmla="*/ 0 h 72"/>
                <a:gd name="T60" fmla="*/ 0 w 681"/>
                <a:gd name="T61" fmla="*/ 0 h 72"/>
                <a:gd name="T62" fmla="*/ 0 w 681"/>
                <a:gd name="T63" fmla="*/ 0 h 72"/>
                <a:gd name="T64" fmla="*/ 0 w 681"/>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72"/>
                <a:gd name="T101" fmla="*/ 681 w 68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72">
                  <a:moveTo>
                    <a:pt x="0" y="48"/>
                  </a:moveTo>
                  <a:lnTo>
                    <a:pt x="1" y="48"/>
                  </a:lnTo>
                  <a:lnTo>
                    <a:pt x="6" y="45"/>
                  </a:lnTo>
                  <a:lnTo>
                    <a:pt x="11" y="43"/>
                  </a:lnTo>
                  <a:lnTo>
                    <a:pt x="21" y="41"/>
                  </a:lnTo>
                  <a:lnTo>
                    <a:pt x="33" y="36"/>
                  </a:lnTo>
                  <a:lnTo>
                    <a:pt x="48" y="33"/>
                  </a:lnTo>
                  <a:lnTo>
                    <a:pt x="65" y="28"/>
                  </a:lnTo>
                  <a:lnTo>
                    <a:pt x="86" y="24"/>
                  </a:lnTo>
                  <a:lnTo>
                    <a:pt x="110" y="20"/>
                  </a:lnTo>
                  <a:lnTo>
                    <a:pt x="137" y="15"/>
                  </a:lnTo>
                  <a:lnTo>
                    <a:pt x="167" y="12"/>
                  </a:lnTo>
                  <a:lnTo>
                    <a:pt x="199" y="7"/>
                  </a:lnTo>
                  <a:lnTo>
                    <a:pt x="236" y="5"/>
                  </a:lnTo>
                  <a:lnTo>
                    <a:pt x="275" y="3"/>
                  </a:lnTo>
                  <a:lnTo>
                    <a:pt x="317" y="0"/>
                  </a:lnTo>
                  <a:lnTo>
                    <a:pt x="363" y="0"/>
                  </a:lnTo>
                  <a:lnTo>
                    <a:pt x="408" y="0"/>
                  </a:lnTo>
                  <a:lnTo>
                    <a:pt x="448" y="2"/>
                  </a:lnTo>
                  <a:lnTo>
                    <a:pt x="485" y="4"/>
                  </a:lnTo>
                  <a:lnTo>
                    <a:pt x="518" y="6"/>
                  </a:lnTo>
                  <a:lnTo>
                    <a:pt x="547" y="9"/>
                  </a:lnTo>
                  <a:lnTo>
                    <a:pt x="573" y="12"/>
                  </a:lnTo>
                  <a:lnTo>
                    <a:pt x="595" y="15"/>
                  </a:lnTo>
                  <a:lnTo>
                    <a:pt x="615" y="18"/>
                  </a:lnTo>
                  <a:lnTo>
                    <a:pt x="632" y="21"/>
                  </a:lnTo>
                  <a:lnTo>
                    <a:pt x="646" y="25"/>
                  </a:lnTo>
                  <a:lnTo>
                    <a:pt x="657" y="28"/>
                  </a:lnTo>
                  <a:lnTo>
                    <a:pt x="666" y="30"/>
                  </a:lnTo>
                  <a:lnTo>
                    <a:pt x="672" y="33"/>
                  </a:lnTo>
                  <a:lnTo>
                    <a:pt x="677" y="35"/>
                  </a:lnTo>
                  <a:lnTo>
                    <a:pt x="679" y="36"/>
                  </a:lnTo>
                  <a:lnTo>
                    <a:pt x="681" y="36"/>
                  </a:lnTo>
                  <a:lnTo>
                    <a:pt x="679" y="36"/>
                  </a:lnTo>
                  <a:lnTo>
                    <a:pt x="677" y="35"/>
                  </a:lnTo>
                  <a:lnTo>
                    <a:pt x="671" y="35"/>
                  </a:lnTo>
                  <a:lnTo>
                    <a:pt x="664" y="34"/>
                  </a:lnTo>
                  <a:lnTo>
                    <a:pt x="654" y="33"/>
                  </a:lnTo>
                  <a:lnTo>
                    <a:pt x="643" y="32"/>
                  </a:lnTo>
                  <a:lnTo>
                    <a:pt x="628" y="30"/>
                  </a:lnTo>
                  <a:lnTo>
                    <a:pt x="609" y="28"/>
                  </a:lnTo>
                  <a:lnTo>
                    <a:pt x="588" y="27"/>
                  </a:lnTo>
                  <a:lnTo>
                    <a:pt x="565" y="26"/>
                  </a:lnTo>
                  <a:lnTo>
                    <a:pt x="538" y="26"/>
                  </a:lnTo>
                  <a:lnTo>
                    <a:pt x="508" y="25"/>
                  </a:lnTo>
                  <a:lnTo>
                    <a:pt x="474" y="24"/>
                  </a:lnTo>
                  <a:lnTo>
                    <a:pt x="438" y="24"/>
                  </a:lnTo>
                  <a:lnTo>
                    <a:pt x="396" y="24"/>
                  </a:lnTo>
                  <a:lnTo>
                    <a:pt x="351" y="25"/>
                  </a:lnTo>
                  <a:lnTo>
                    <a:pt x="306" y="26"/>
                  </a:lnTo>
                  <a:lnTo>
                    <a:pt x="265" y="28"/>
                  </a:lnTo>
                  <a:lnTo>
                    <a:pt x="227" y="30"/>
                  </a:lnTo>
                  <a:lnTo>
                    <a:pt x="192" y="34"/>
                  </a:lnTo>
                  <a:lnTo>
                    <a:pt x="161" y="37"/>
                  </a:lnTo>
                  <a:lnTo>
                    <a:pt x="135" y="41"/>
                  </a:lnTo>
                  <a:lnTo>
                    <a:pt x="110" y="45"/>
                  </a:lnTo>
                  <a:lnTo>
                    <a:pt x="89" y="50"/>
                  </a:lnTo>
                  <a:lnTo>
                    <a:pt x="71" y="53"/>
                  </a:lnTo>
                  <a:lnTo>
                    <a:pt x="55" y="58"/>
                  </a:lnTo>
                  <a:lnTo>
                    <a:pt x="42" y="62"/>
                  </a:lnTo>
                  <a:lnTo>
                    <a:pt x="33" y="65"/>
                  </a:lnTo>
                  <a:lnTo>
                    <a:pt x="25" y="67"/>
                  </a:lnTo>
                  <a:lnTo>
                    <a:pt x="21" y="70"/>
                  </a:lnTo>
                  <a:lnTo>
                    <a:pt x="17" y="72"/>
                  </a:lnTo>
                  <a:lnTo>
                    <a:pt x="16" y="72"/>
                  </a:lnTo>
                  <a:lnTo>
                    <a:pt x="0" y="48"/>
                  </a:lnTo>
                  <a:close/>
                </a:path>
              </a:pathLst>
            </a:custGeom>
            <a:solidFill>
              <a:srgbClr val="000000"/>
            </a:solidFill>
            <a:ln w="9525">
              <a:noFill/>
              <a:round/>
              <a:headEnd/>
              <a:tailEnd/>
            </a:ln>
          </p:spPr>
          <p:txBody>
            <a:bodyPr/>
            <a:lstStyle/>
            <a:p>
              <a:endParaRPr lang="en-US"/>
            </a:p>
          </p:txBody>
        </p:sp>
        <p:sp>
          <p:nvSpPr>
            <p:cNvPr id="1114" name="Freeform 57"/>
            <p:cNvSpPr>
              <a:spLocks noChangeAspect="1"/>
            </p:cNvSpPr>
            <p:nvPr/>
          </p:nvSpPr>
          <p:spPr bwMode="auto">
            <a:xfrm>
              <a:off x="233" y="363"/>
              <a:ext cx="8" cy="9"/>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7"/>
                <a:gd name="T56" fmla="*/ 23 w 2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7">
                  <a:moveTo>
                    <a:pt x="1" y="13"/>
                  </a:moveTo>
                  <a:lnTo>
                    <a:pt x="0" y="18"/>
                  </a:lnTo>
                  <a:lnTo>
                    <a:pt x="0" y="22"/>
                  </a:lnTo>
                  <a:lnTo>
                    <a:pt x="2" y="26"/>
                  </a:lnTo>
                  <a:lnTo>
                    <a:pt x="6" y="27"/>
                  </a:lnTo>
                  <a:lnTo>
                    <a:pt x="10" y="27"/>
                  </a:lnTo>
                  <a:lnTo>
                    <a:pt x="15" y="25"/>
                  </a:lnTo>
                  <a:lnTo>
                    <a:pt x="19" y="20"/>
                  </a:lnTo>
                  <a:lnTo>
                    <a:pt x="22" y="15"/>
                  </a:lnTo>
                  <a:lnTo>
                    <a:pt x="23" y="10"/>
                  </a:lnTo>
                  <a:lnTo>
                    <a:pt x="23" y="5"/>
                  </a:lnTo>
                  <a:lnTo>
                    <a:pt x="21" y="2"/>
                  </a:lnTo>
                  <a:lnTo>
                    <a:pt x="17" y="0"/>
                  </a:lnTo>
                  <a:lnTo>
                    <a:pt x="13" y="2"/>
                  </a:lnTo>
                  <a:lnTo>
                    <a:pt x="8" y="4"/>
                  </a:lnTo>
                  <a:lnTo>
                    <a:pt x="5" y="9"/>
                  </a:lnTo>
                  <a:lnTo>
                    <a:pt x="1" y="13"/>
                  </a:lnTo>
                  <a:close/>
                </a:path>
              </a:pathLst>
            </a:custGeom>
            <a:solidFill>
              <a:srgbClr val="000000"/>
            </a:solidFill>
            <a:ln w="9525">
              <a:noFill/>
              <a:round/>
              <a:headEnd/>
              <a:tailEnd/>
            </a:ln>
          </p:spPr>
          <p:txBody>
            <a:bodyPr/>
            <a:lstStyle/>
            <a:p>
              <a:endParaRPr lang="en-US"/>
            </a:p>
          </p:txBody>
        </p:sp>
        <p:sp>
          <p:nvSpPr>
            <p:cNvPr id="1115" name="Freeform 58"/>
            <p:cNvSpPr>
              <a:spLocks noChangeAspect="1"/>
            </p:cNvSpPr>
            <p:nvPr/>
          </p:nvSpPr>
          <p:spPr bwMode="auto">
            <a:xfrm>
              <a:off x="260" y="355"/>
              <a:ext cx="9" cy="10"/>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w 21"/>
                <a:gd name="T19" fmla="*/ 0 h 26"/>
                <a:gd name="T20" fmla="*/ 0 w 21"/>
                <a:gd name="T21" fmla="*/ 0 h 26"/>
                <a:gd name="T22" fmla="*/ 0 w 21"/>
                <a:gd name="T23" fmla="*/ 0 h 26"/>
                <a:gd name="T24" fmla="*/ 0 w 21"/>
                <a:gd name="T25" fmla="*/ 0 h 26"/>
                <a:gd name="T26" fmla="*/ 0 w 21"/>
                <a:gd name="T27" fmla="*/ 0 h 26"/>
                <a:gd name="T28" fmla="*/ 0 w 21"/>
                <a:gd name="T29" fmla="*/ 0 h 26"/>
                <a:gd name="T30" fmla="*/ 0 w 21"/>
                <a:gd name="T31" fmla="*/ 0 h 26"/>
                <a:gd name="T32" fmla="*/ 0 w 21"/>
                <a:gd name="T33" fmla="*/ 0 h 26"/>
                <a:gd name="T34" fmla="*/ 0 w 21"/>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6"/>
                <a:gd name="T56" fmla="*/ 21 w 21"/>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6">
                  <a:moveTo>
                    <a:pt x="1" y="12"/>
                  </a:moveTo>
                  <a:lnTo>
                    <a:pt x="0" y="17"/>
                  </a:lnTo>
                  <a:lnTo>
                    <a:pt x="0" y="22"/>
                  </a:lnTo>
                  <a:lnTo>
                    <a:pt x="2" y="25"/>
                  </a:lnTo>
                  <a:lnTo>
                    <a:pt x="5" y="26"/>
                  </a:lnTo>
                  <a:lnTo>
                    <a:pt x="10" y="25"/>
                  </a:lnTo>
                  <a:lnTo>
                    <a:pt x="15" y="23"/>
                  </a:lnTo>
                  <a:lnTo>
                    <a:pt x="18" y="18"/>
                  </a:lnTo>
                  <a:lnTo>
                    <a:pt x="20" y="14"/>
                  </a:lnTo>
                  <a:lnTo>
                    <a:pt x="21" y="9"/>
                  </a:lnTo>
                  <a:lnTo>
                    <a:pt x="20" y="4"/>
                  </a:lnTo>
                  <a:lnTo>
                    <a:pt x="19" y="1"/>
                  </a:lnTo>
                  <a:lnTo>
                    <a:pt x="16" y="0"/>
                  </a:lnTo>
                  <a:lnTo>
                    <a:pt x="11" y="1"/>
                  </a:lnTo>
                  <a:lnTo>
                    <a:pt x="6" y="3"/>
                  </a:lnTo>
                  <a:lnTo>
                    <a:pt x="3" y="8"/>
                  </a:lnTo>
                  <a:lnTo>
                    <a:pt x="1" y="12"/>
                  </a:lnTo>
                  <a:close/>
                </a:path>
              </a:pathLst>
            </a:custGeom>
            <a:solidFill>
              <a:srgbClr val="000000"/>
            </a:solidFill>
            <a:ln w="9525">
              <a:noFill/>
              <a:round/>
              <a:headEnd/>
              <a:tailEnd/>
            </a:ln>
          </p:spPr>
          <p:txBody>
            <a:bodyPr/>
            <a:lstStyle/>
            <a:p>
              <a:endParaRPr lang="en-US"/>
            </a:p>
          </p:txBody>
        </p:sp>
        <p:sp>
          <p:nvSpPr>
            <p:cNvPr id="1116" name="Freeform 59"/>
            <p:cNvSpPr>
              <a:spLocks noChangeAspect="1"/>
            </p:cNvSpPr>
            <p:nvPr/>
          </p:nvSpPr>
          <p:spPr bwMode="auto">
            <a:xfrm>
              <a:off x="292" y="353"/>
              <a:ext cx="8"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w 22"/>
                <a:gd name="T33" fmla="*/ 0 h 24"/>
                <a:gd name="T34" fmla="*/ 0 w 22"/>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4"/>
                <a:gd name="T56" fmla="*/ 22 w 2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4">
                  <a:moveTo>
                    <a:pt x="1" y="11"/>
                  </a:moveTo>
                  <a:lnTo>
                    <a:pt x="0" y="16"/>
                  </a:lnTo>
                  <a:lnTo>
                    <a:pt x="1" y="20"/>
                  </a:lnTo>
                  <a:lnTo>
                    <a:pt x="3" y="23"/>
                  </a:lnTo>
                  <a:lnTo>
                    <a:pt x="7" y="24"/>
                  </a:lnTo>
                  <a:lnTo>
                    <a:pt x="10" y="24"/>
                  </a:lnTo>
                  <a:lnTo>
                    <a:pt x="15" y="21"/>
                  </a:lnTo>
                  <a:lnTo>
                    <a:pt x="18" y="18"/>
                  </a:lnTo>
                  <a:lnTo>
                    <a:pt x="21" y="13"/>
                  </a:lnTo>
                  <a:lnTo>
                    <a:pt x="22" y="9"/>
                  </a:lnTo>
                  <a:lnTo>
                    <a:pt x="21" y="4"/>
                  </a:lnTo>
                  <a:lnTo>
                    <a:pt x="18" y="1"/>
                  </a:lnTo>
                  <a:lnTo>
                    <a:pt x="15" y="0"/>
                  </a:lnTo>
                  <a:lnTo>
                    <a:pt x="10" y="1"/>
                  </a:lnTo>
                  <a:lnTo>
                    <a:pt x="7" y="3"/>
                  </a:lnTo>
                  <a:lnTo>
                    <a:pt x="3" y="6"/>
                  </a:lnTo>
                  <a:lnTo>
                    <a:pt x="1" y="11"/>
                  </a:lnTo>
                  <a:close/>
                </a:path>
              </a:pathLst>
            </a:custGeom>
            <a:solidFill>
              <a:srgbClr val="000000"/>
            </a:solidFill>
            <a:ln w="9525">
              <a:noFill/>
              <a:round/>
              <a:headEnd/>
              <a:tailEnd/>
            </a:ln>
          </p:spPr>
          <p:txBody>
            <a:bodyPr/>
            <a:lstStyle/>
            <a:p>
              <a:endParaRPr lang="en-US"/>
            </a:p>
          </p:txBody>
        </p:sp>
        <p:sp>
          <p:nvSpPr>
            <p:cNvPr id="1117" name="Freeform 60"/>
            <p:cNvSpPr>
              <a:spLocks noChangeAspect="1"/>
            </p:cNvSpPr>
            <p:nvPr/>
          </p:nvSpPr>
          <p:spPr bwMode="auto">
            <a:xfrm>
              <a:off x="325" y="350"/>
              <a:ext cx="8"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0"/>
                  </a:moveTo>
                  <a:lnTo>
                    <a:pt x="0" y="15"/>
                  </a:lnTo>
                  <a:lnTo>
                    <a:pt x="1" y="19"/>
                  </a:lnTo>
                  <a:lnTo>
                    <a:pt x="3" y="22"/>
                  </a:lnTo>
                  <a:lnTo>
                    <a:pt x="7" y="23"/>
                  </a:lnTo>
                  <a:lnTo>
                    <a:pt x="10" y="23"/>
                  </a:lnTo>
                  <a:lnTo>
                    <a:pt x="15" y="20"/>
                  </a:lnTo>
                  <a:lnTo>
                    <a:pt x="17" y="17"/>
                  </a:lnTo>
                  <a:lnTo>
                    <a:pt x="19" y="12"/>
                  </a:lnTo>
                  <a:lnTo>
                    <a:pt x="19" y="8"/>
                  </a:lnTo>
                  <a:lnTo>
                    <a:pt x="18" y="3"/>
                  </a:lnTo>
                  <a:lnTo>
                    <a:pt x="16" y="1"/>
                  </a:lnTo>
                  <a:lnTo>
                    <a:pt x="12" y="0"/>
                  </a:lnTo>
                  <a:lnTo>
                    <a:pt x="9" y="0"/>
                  </a:lnTo>
                  <a:lnTo>
                    <a:pt x="6" y="2"/>
                  </a:lnTo>
                  <a:lnTo>
                    <a:pt x="2" y="5"/>
                  </a:lnTo>
                  <a:lnTo>
                    <a:pt x="0" y="10"/>
                  </a:lnTo>
                  <a:close/>
                </a:path>
              </a:pathLst>
            </a:custGeom>
            <a:solidFill>
              <a:srgbClr val="000000"/>
            </a:solidFill>
            <a:ln w="9525">
              <a:noFill/>
              <a:round/>
              <a:headEnd/>
              <a:tailEnd/>
            </a:ln>
          </p:spPr>
          <p:txBody>
            <a:bodyPr/>
            <a:lstStyle/>
            <a:p>
              <a:endParaRPr lang="en-US"/>
            </a:p>
          </p:txBody>
        </p:sp>
        <p:sp>
          <p:nvSpPr>
            <p:cNvPr id="1118" name="Freeform 61"/>
            <p:cNvSpPr>
              <a:spLocks noChangeAspect="1"/>
            </p:cNvSpPr>
            <p:nvPr/>
          </p:nvSpPr>
          <p:spPr bwMode="auto">
            <a:xfrm>
              <a:off x="359" y="350"/>
              <a:ext cx="7"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2"/>
                <a:gd name="T56" fmla="*/ 18 w 18"/>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2">
                  <a:moveTo>
                    <a:pt x="0" y="9"/>
                  </a:moveTo>
                  <a:lnTo>
                    <a:pt x="0" y="14"/>
                  </a:lnTo>
                  <a:lnTo>
                    <a:pt x="1" y="18"/>
                  </a:lnTo>
                  <a:lnTo>
                    <a:pt x="3" y="21"/>
                  </a:lnTo>
                  <a:lnTo>
                    <a:pt x="7" y="22"/>
                  </a:lnTo>
                  <a:lnTo>
                    <a:pt x="12" y="22"/>
                  </a:lnTo>
                  <a:lnTo>
                    <a:pt x="15" y="20"/>
                  </a:lnTo>
                  <a:lnTo>
                    <a:pt x="17" y="16"/>
                  </a:lnTo>
                  <a:lnTo>
                    <a:pt x="18" y="11"/>
                  </a:lnTo>
                  <a:lnTo>
                    <a:pt x="18" y="7"/>
                  </a:lnTo>
                  <a:lnTo>
                    <a:pt x="17" y="3"/>
                  </a:lnTo>
                  <a:lnTo>
                    <a:pt x="15" y="1"/>
                  </a:lnTo>
                  <a:lnTo>
                    <a:pt x="12" y="0"/>
                  </a:lnTo>
                  <a:lnTo>
                    <a:pt x="8" y="0"/>
                  </a:lnTo>
                  <a:lnTo>
                    <a:pt x="5" y="2"/>
                  </a:lnTo>
                  <a:lnTo>
                    <a:pt x="1" y="5"/>
                  </a:lnTo>
                  <a:lnTo>
                    <a:pt x="0" y="9"/>
                  </a:lnTo>
                  <a:close/>
                </a:path>
              </a:pathLst>
            </a:custGeom>
            <a:solidFill>
              <a:srgbClr val="000000"/>
            </a:solidFill>
            <a:ln w="9525">
              <a:noFill/>
              <a:round/>
              <a:headEnd/>
              <a:tailEnd/>
            </a:ln>
          </p:spPr>
          <p:txBody>
            <a:bodyPr/>
            <a:lstStyle/>
            <a:p>
              <a:endParaRPr lang="en-US"/>
            </a:p>
          </p:txBody>
        </p:sp>
        <p:sp>
          <p:nvSpPr>
            <p:cNvPr id="1119" name="Freeform 62"/>
            <p:cNvSpPr>
              <a:spLocks noChangeAspect="1"/>
            </p:cNvSpPr>
            <p:nvPr/>
          </p:nvSpPr>
          <p:spPr bwMode="auto">
            <a:xfrm>
              <a:off x="389" y="352"/>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9"/>
                  </a:moveTo>
                  <a:lnTo>
                    <a:pt x="0" y="14"/>
                  </a:lnTo>
                  <a:lnTo>
                    <a:pt x="2" y="18"/>
                  </a:lnTo>
                  <a:lnTo>
                    <a:pt x="5" y="20"/>
                  </a:lnTo>
                  <a:lnTo>
                    <a:pt x="8" y="21"/>
                  </a:lnTo>
                  <a:lnTo>
                    <a:pt x="13" y="21"/>
                  </a:lnTo>
                  <a:lnTo>
                    <a:pt x="15" y="19"/>
                  </a:lnTo>
                  <a:lnTo>
                    <a:pt x="17" y="15"/>
                  </a:lnTo>
                  <a:lnTo>
                    <a:pt x="19" y="12"/>
                  </a:lnTo>
                  <a:lnTo>
                    <a:pt x="19" y="7"/>
                  </a:lnTo>
                  <a:lnTo>
                    <a:pt x="17" y="4"/>
                  </a:lnTo>
                  <a:lnTo>
                    <a:pt x="14" y="1"/>
                  </a:lnTo>
                  <a:lnTo>
                    <a:pt x="11" y="0"/>
                  </a:lnTo>
                  <a:lnTo>
                    <a:pt x="7" y="0"/>
                  </a:lnTo>
                  <a:lnTo>
                    <a:pt x="4" y="3"/>
                  </a:lnTo>
                  <a:lnTo>
                    <a:pt x="1" y="5"/>
                  </a:lnTo>
                  <a:lnTo>
                    <a:pt x="0" y="9"/>
                  </a:lnTo>
                  <a:close/>
                </a:path>
              </a:pathLst>
            </a:custGeom>
            <a:solidFill>
              <a:srgbClr val="000000"/>
            </a:solidFill>
            <a:ln w="9525">
              <a:noFill/>
              <a:round/>
              <a:headEnd/>
              <a:tailEnd/>
            </a:ln>
          </p:spPr>
          <p:txBody>
            <a:bodyPr/>
            <a:lstStyle/>
            <a:p>
              <a:endParaRPr lang="en-US"/>
            </a:p>
          </p:txBody>
        </p:sp>
        <p:sp>
          <p:nvSpPr>
            <p:cNvPr id="1120" name="Freeform 63"/>
            <p:cNvSpPr>
              <a:spLocks noChangeAspect="1"/>
            </p:cNvSpPr>
            <p:nvPr/>
          </p:nvSpPr>
          <p:spPr bwMode="auto">
            <a:xfrm>
              <a:off x="426" y="358"/>
              <a:ext cx="7" cy="7"/>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0" y="9"/>
                  </a:moveTo>
                  <a:lnTo>
                    <a:pt x="2" y="12"/>
                  </a:lnTo>
                  <a:lnTo>
                    <a:pt x="4" y="16"/>
                  </a:lnTo>
                  <a:lnTo>
                    <a:pt x="6" y="18"/>
                  </a:lnTo>
                  <a:lnTo>
                    <a:pt x="10" y="19"/>
                  </a:lnTo>
                  <a:lnTo>
                    <a:pt x="13" y="19"/>
                  </a:lnTo>
                  <a:lnTo>
                    <a:pt x="17" y="17"/>
                  </a:lnTo>
                  <a:lnTo>
                    <a:pt x="18" y="15"/>
                  </a:lnTo>
                  <a:lnTo>
                    <a:pt x="19" y="11"/>
                  </a:lnTo>
                  <a:lnTo>
                    <a:pt x="18" y="7"/>
                  </a:lnTo>
                  <a:lnTo>
                    <a:pt x="17" y="3"/>
                  </a:lnTo>
                  <a:lnTo>
                    <a:pt x="13" y="1"/>
                  </a:lnTo>
                  <a:lnTo>
                    <a:pt x="10" y="0"/>
                  </a:lnTo>
                  <a:lnTo>
                    <a:pt x="6" y="0"/>
                  </a:lnTo>
                  <a:lnTo>
                    <a:pt x="4" y="2"/>
                  </a:lnTo>
                  <a:lnTo>
                    <a:pt x="2" y="4"/>
                  </a:lnTo>
                  <a:lnTo>
                    <a:pt x="0" y="9"/>
                  </a:lnTo>
                  <a:close/>
                </a:path>
              </a:pathLst>
            </a:custGeom>
            <a:solidFill>
              <a:srgbClr val="000000"/>
            </a:solidFill>
            <a:ln w="9525">
              <a:noFill/>
              <a:round/>
              <a:headEnd/>
              <a:tailEnd/>
            </a:ln>
          </p:spPr>
          <p:txBody>
            <a:bodyPr/>
            <a:lstStyle/>
            <a:p>
              <a:endParaRPr lang="en-US"/>
            </a:p>
          </p:txBody>
        </p:sp>
        <p:sp>
          <p:nvSpPr>
            <p:cNvPr id="1121" name="Freeform 64"/>
            <p:cNvSpPr>
              <a:spLocks noChangeAspect="1"/>
            </p:cNvSpPr>
            <p:nvPr/>
          </p:nvSpPr>
          <p:spPr bwMode="auto">
            <a:xfrm>
              <a:off x="457" y="363"/>
              <a:ext cx="7"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w 20"/>
                <a:gd name="T33" fmla="*/ 0 h 19"/>
                <a:gd name="T34" fmla="*/ 0 w 2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9"/>
                <a:gd name="T56" fmla="*/ 20 w 20"/>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9">
                  <a:moveTo>
                    <a:pt x="0" y="9"/>
                  </a:moveTo>
                  <a:lnTo>
                    <a:pt x="2" y="12"/>
                  </a:lnTo>
                  <a:lnTo>
                    <a:pt x="5" y="16"/>
                  </a:lnTo>
                  <a:lnTo>
                    <a:pt x="7" y="18"/>
                  </a:lnTo>
                  <a:lnTo>
                    <a:pt x="12" y="19"/>
                  </a:lnTo>
                  <a:lnTo>
                    <a:pt x="15" y="18"/>
                  </a:lnTo>
                  <a:lnTo>
                    <a:pt x="18" y="17"/>
                  </a:lnTo>
                  <a:lnTo>
                    <a:pt x="20" y="15"/>
                  </a:lnTo>
                  <a:lnTo>
                    <a:pt x="20" y="11"/>
                  </a:lnTo>
                  <a:lnTo>
                    <a:pt x="19" y="7"/>
                  </a:lnTo>
                  <a:lnTo>
                    <a:pt x="17" y="3"/>
                  </a:lnTo>
                  <a:lnTo>
                    <a:pt x="14" y="1"/>
                  </a:lnTo>
                  <a:lnTo>
                    <a:pt x="10" y="0"/>
                  </a:lnTo>
                  <a:lnTo>
                    <a:pt x="6" y="1"/>
                  </a:lnTo>
                  <a:lnTo>
                    <a:pt x="4" y="2"/>
                  </a:lnTo>
                  <a:lnTo>
                    <a:pt x="2" y="5"/>
                  </a:lnTo>
                  <a:lnTo>
                    <a:pt x="0" y="9"/>
                  </a:lnTo>
                  <a:close/>
                </a:path>
              </a:pathLst>
            </a:custGeom>
            <a:solidFill>
              <a:srgbClr val="000000"/>
            </a:solidFill>
            <a:ln w="9525">
              <a:noFill/>
              <a:round/>
              <a:headEnd/>
              <a:tailEnd/>
            </a:ln>
          </p:spPr>
          <p:txBody>
            <a:bodyPr/>
            <a:lstStyle/>
            <a:p>
              <a:endParaRPr lang="en-US"/>
            </a:p>
          </p:txBody>
        </p:sp>
        <p:sp>
          <p:nvSpPr>
            <p:cNvPr id="1122" name="Freeform 65"/>
            <p:cNvSpPr>
              <a:spLocks noChangeAspect="1"/>
            </p:cNvSpPr>
            <p:nvPr/>
          </p:nvSpPr>
          <p:spPr bwMode="auto">
            <a:xfrm>
              <a:off x="363" y="139"/>
              <a:ext cx="29" cy="126"/>
            </a:xfrm>
            <a:custGeom>
              <a:avLst/>
              <a:gdLst>
                <a:gd name="T0" fmla="*/ 0 w 71"/>
                <a:gd name="T1" fmla="*/ 0 h 377"/>
                <a:gd name="T2" fmla="*/ 0 w 71"/>
                <a:gd name="T3" fmla="*/ 0 h 377"/>
                <a:gd name="T4" fmla="*/ 0 w 71"/>
                <a:gd name="T5" fmla="*/ 0 h 377"/>
                <a:gd name="T6" fmla="*/ 0 w 71"/>
                <a:gd name="T7" fmla="*/ 0 h 377"/>
                <a:gd name="T8" fmla="*/ 0 w 71"/>
                <a:gd name="T9" fmla="*/ 0 h 377"/>
                <a:gd name="T10" fmla="*/ 0 w 71"/>
                <a:gd name="T11" fmla="*/ 0 h 377"/>
                <a:gd name="T12" fmla="*/ 0 w 71"/>
                <a:gd name="T13" fmla="*/ 0 h 377"/>
                <a:gd name="T14" fmla="*/ 0 w 71"/>
                <a:gd name="T15" fmla="*/ 0 h 377"/>
                <a:gd name="T16" fmla="*/ 0 w 71"/>
                <a:gd name="T17" fmla="*/ 0 h 377"/>
                <a:gd name="T18" fmla="*/ 0 w 71"/>
                <a:gd name="T19" fmla="*/ 0 h 377"/>
                <a:gd name="T20" fmla="*/ 0 w 71"/>
                <a:gd name="T21" fmla="*/ 0 h 377"/>
                <a:gd name="T22" fmla="*/ 0 w 71"/>
                <a:gd name="T23" fmla="*/ 0 h 377"/>
                <a:gd name="T24" fmla="*/ 0 w 71"/>
                <a:gd name="T25" fmla="*/ 0 h 377"/>
                <a:gd name="T26" fmla="*/ 0 w 71"/>
                <a:gd name="T27" fmla="*/ 0 h 377"/>
                <a:gd name="T28" fmla="*/ 0 w 71"/>
                <a:gd name="T29" fmla="*/ 0 h 377"/>
                <a:gd name="T30" fmla="*/ 0 w 71"/>
                <a:gd name="T31" fmla="*/ 0 h 377"/>
                <a:gd name="T32" fmla="*/ 0 w 71"/>
                <a:gd name="T33" fmla="*/ 0 h 377"/>
                <a:gd name="T34" fmla="*/ 0 w 71"/>
                <a:gd name="T35" fmla="*/ 0 h 377"/>
                <a:gd name="T36" fmla="*/ 0 w 71"/>
                <a:gd name="T37" fmla="*/ 0 h 377"/>
                <a:gd name="T38" fmla="*/ 0 w 71"/>
                <a:gd name="T39" fmla="*/ 0 h 377"/>
                <a:gd name="T40" fmla="*/ 0 w 71"/>
                <a:gd name="T41" fmla="*/ 0 h 377"/>
                <a:gd name="T42" fmla="*/ 0 w 71"/>
                <a:gd name="T43" fmla="*/ 0 h 377"/>
                <a:gd name="T44" fmla="*/ 0 w 71"/>
                <a:gd name="T45" fmla="*/ 0 h 377"/>
                <a:gd name="T46" fmla="*/ 0 w 71"/>
                <a:gd name="T47" fmla="*/ 0 h 377"/>
                <a:gd name="T48" fmla="*/ 0 w 71"/>
                <a:gd name="T49" fmla="*/ 0 h 377"/>
                <a:gd name="T50" fmla="*/ 0 w 71"/>
                <a:gd name="T51" fmla="*/ 0 h 377"/>
                <a:gd name="T52" fmla="*/ 0 w 71"/>
                <a:gd name="T53" fmla="*/ 0 h 377"/>
                <a:gd name="T54" fmla="*/ 0 w 71"/>
                <a:gd name="T55" fmla="*/ 0 h 377"/>
                <a:gd name="T56" fmla="*/ 0 w 71"/>
                <a:gd name="T57" fmla="*/ 0 h 377"/>
                <a:gd name="T58" fmla="*/ 0 w 71"/>
                <a:gd name="T59" fmla="*/ 0 h 3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377"/>
                <a:gd name="T92" fmla="*/ 71 w 71"/>
                <a:gd name="T93" fmla="*/ 377 h 3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377">
                  <a:moveTo>
                    <a:pt x="0" y="0"/>
                  </a:moveTo>
                  <a:lnTo>
                    <a:pt x="1" y="0"/>
                  </a:lnTo>
                  <a:lnTo>
                    <a:pt x="5" y="1"/>
                  </a:lnTo>
                  <a:lnTo>
                    <a:pt x="11" y="3"/>
                  </a:lnTo>
                  <a:lnTo>
                    <a:pt x="18" y="5"/>
                  </a:lnTo>
                  <a:lnTo>
                    <a:pt x="25" y="10"/>
                  </a:lnTo>
                  <a:lnTo>
                    <a:pt x="31" y="17"/>
                  </a:lnTo>
                  <a:lnTo>
                    <a:pt x="37" y="25"/>
                  </a:lnTo>
                  <a:lnTo>
                    <a:pt x="39" y="35"/>
                  </a:lnTo>
                  <a:lnTo>
                    <a:pt x="42" y="56"/>
                  </a:lnTo>
                  <a:lnTo>
                    <a:pt x="45" y="71"/>
                  </a:lnTo>
                  <a:lnTo>
                    <a:pt x="46" y="79"/>
                  </a:lnTo>
                  <a:lnTo>
                    <a:pt x="47" y="83"/>
                  </a:lnTo>
                  <a:lnTo>
                    <a:pt x="71" y="86"/>
                  </a:lnTo>
                  <a:lnTo>
                    <a:pt x="66" y="133"/>
                  </a:lnTo>
                  <a:lnTo>
                    <a:pt x="52" y="133"/>
                  </a:lnTo>
                  <a:lnTo>
                    <a:pt x="35" y="315"/>
                  </a:lnTo>
                  <a:lnTo>
                    <a:pt x="60" y="319"/>
                  </a:lnTo>
                  <a:lnTo>
                    <a:pt x="60" y="374"/>
                  </a:lnTo>
                  <a:lnTo>
                    <a:pt x="19" y="377"/>
                  </a:lnTo>
                  <a:lnTo>
                    <a:pt x="32" y="99"/>
                  </a:lnTo>
                  <a:lnTo>
                    <a:pt x="8" y="86"/>
                  </a:lnTo>
                  <a:lnTo>
                    <a:pt x="9" y="83"/>
                  </a:lnTo>
                  <a:lnTo>
                    <a:pt x="12" y="71"/>
                  </a:lnTo>
                  <a:lnTo>
                    <a:pt x="15" y="56"/>
                  </a:lnTo>
                  <a:lnTo>
                    <a:pt x="16" y="39"/>
                  </a:lnTo>
                  <a:lnTo>
                    <a:pt x="13" y="23"/>
                  </a:lnTo>
                  <a:lnTo>
                    <a:pt x="8" y="10"/>
                  </a:lnTo>
                  <a:lnTo>
                    <a:pt x="2" y="2"/>
                  </a:lnTo>
                  <a:lnTo>
                    <a:pt x="0" y="0"/>
                  </a:lnTo>
                  <a:close/>
                </a:path>
              </a:pathLst>
            </a:custGeom>
            <a:solidFill>
              <a:srgbClr val="000000"/>
            </a:solidFill>
            <a:ln w="9525">
              <a:noFill/>
              <a:round/>
              <a:headEnd/>
              <a:tailEnd/>
            </a:ln>
          </p:spPr>
          <p:txBody>
            <a:bodyPr/>
            <a:lstStyle/>
            <a:p>
              <a:endParaRPr lang="en-US"/>
            </a:p>
          </p:txBody>
        </p:sp>
        <p:sp>
          <p:nvSpPr>
            <p:cNvPr id="1123" name="Freeform 66"/>
            <p:cNvSpPr>
              <a:spLocks noChangeAspect="1"/>
            </p:cNvSpPr>
            <p:nvPr/>
          </p:nvSpPr>
          <p:spPr bwMode="auto">
            <a:xfrm>
              <a:off x="242" y="291"/>
              <a:ext cx="42" cy="53"/>
            </a:xfrm>
            <a:custGeom>
              <a:avLst/>
              <a:gdLst>
                <a:gd name="T0" fmla="*/ 0 w 106"/>
                <a:gd name="T1" fmla="*/ 0 h 158"/>
                <a:gd name="T2" fmla="*/ 0 w 106"/>
                <a:gd name="T3" fmla="*/ 0 h 158"/>
                <a:gd name="T4" fmla="*/ 0 w 106"/>
                <a:gd name="T5" fmla="*/ 0 h 158"/>
                <a:gd name="T6" fmla="*/ 0 w 106"/>
                <a:gd name="T7" fmla="*/ 0 h 158"/>
                <a:gd name="T8" fmla="*/ 0 w 106"/>
                <a:gd name="T9" fmla="*/ 0 h 158"/>
                <a:gd name="T10" fmla="*/ 0 w 106"/>
                <a:gd name="T11" fmla="*/ 0 h 158"/>
                <a:gd name="T12" fmla="*/ 0 w 106"/>
                <a:gd name="T13" fmla="*/ 0 h 158"/>
                <a:gd name="T14" fmla="*/ 0 w 106"/>
                <a:gd name="T15" fmla="*/ 0 h 158"/>
                <a:gd name="T16" fmla="*/ 0 w 106"/>
                <a:gd name="T17" fmla="*/ 0 h 158"/>
                <a:gd name="T18" fmla="*/ 0 w 106"/>
                <a:gd name="T19" fmla="*/ 0 h 158"/>
                <a:gd name="T20" fmla="*/ 0 w 106"/>
                <a:gd name="T21" fmla="*/ 0 h 158"/>
                <a:gd name="T22" fmla="*/ 0 w 106"/>
                <a:gd name="T23" fmla="*/ 0 h 158"/>
                <a:gd name="T24" fmla="*/ 0 w 106"/>
                <a:gd name="T25" fmla="*/ 0 h 158"/>
                <a:gd name="T26" fmla="*/ 0 w 106"/>
                <a:gd name="T27" fmla="*/ 0 h 158"/>
                <a:gd name="T28" fmla="*/ 0 w 106"/>
                <a:gd name="T29" fmla="*/ 0 h 158"/>
                <a:gd name="T30" fmla="*/ 0 w 106"/>
                <a:gd name="T31" fmla="*/ 0 h 158"/>
                <a:gd name="T32" fmla="*/ 0 w 106"/>
                <a:gd name="T33" fmla="*/ 0 h 158"/>
                <a:gd name="T34" fmla="*/ 0 w 106"/>
                <a:gd name="T35" fmla="*/ 0 h 158"/>
                <a:gd name="T36" fmla="*/ 0 w 106"/>
                <a:gd name="T37" fmla="*/ 0 h 158"/>
                <a:gd name="T38" fmla="*/ 0 w 106"/>
                <a:gd name="T39" fmla="*/ 0 h 158"/>
                <a:gd name="T40" fmla="*/ 0 w 106"/>
                <a:gd name="T41" fmla="*/ 0 h 158"/>
                <a:gd name="T42" fmla="*/ 0 w 106"/>
                <a:gd name="T43" fmla="*/ 0 h 158"/>
                <a:gd name="T44" fmla="*/ 0 w 106"/>
                <a:gd name="T45" fmla="*/ 0 h 158"/>
                <a:gd name="T46" fmla="*/ 0 w 106"/>
                <a:gd name="T47" fmla="*/ 0 h 158"/>
                <a:gd name="T48" fmla="*/ 0 w 106"/>
                <a:gd name="T49" fmla="*/ 0 h 158"/>
                <a:gd name="T50" fmla="*/ 0 w 106"/>
                <a:gd name="T51" fmla="*/ 0 h 158"/>
                <a:gd name="T52" fmla="*/ 0 w 106"/>
                <a:gd name="T53" fmla="*/ 0 h 158"/>
                <a:gd name="T54" fmla="*/ 0 w 106"/>
                <a:gd name="T55" fmla="*/ 0 h 158"/>
                <a:gd name="T56" fmla="*/ 0 w 106"/>
                <a:gd name="T57" fmla="*/ 0 h 158"/>
                <a:gd name="T58" fmla="*/ 0 w 106"/>
                <a:gd name="T59" fmla="*/ 0 h 158"/>
                <a:gd name="T60" fmla="*/ 0 w 106"/>
                <a:gd name="T61" fmla="*/ 0 h 158"/>
                <a:gd name="T62" fmla="*/ 0 w 106"/>
                <a:gd name="T63" fmla="*/ 0 h 158"/>
                <a:gd name="T64" fmla="*/ 0 w 106"/>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58"/>
                <a:gd name="T101" fmla="*/ 106 w 106"/>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58">
                  <a:moveTo>
                    <a:pt x="0" y="158"/>
                  </a:moveTo>
                  <a:lnTo>
                    <a:pt x="1" y="156"/>
                  </a:lnTo>
                  <a:lnTo>
                    <a:pt x="4" y="150"/>
                  </a:lnTo>
                  <a:lnTo>
                    <a:pt x="7" y="140"/>
                  </a:lnTo>
                  <a:lnTo>
                    <a:pt x="13" y="128"/>
                  </a:lnTo>
                  <a:lnTo>
                    <a:pt x="19" y="114"/>
                  </a:lnTo>
                  <a:lnTo>
                    <a:pt x="26" y="100"/>
                  </a:lnTo>
                  <a:lnTo>
                    <a:pt x="33" y="86"/>
                  </a:lnTo>
                  <a:lnTo>
                    <a:pt x="39" y="72"/>
                  </a:lnTo>
                  <a:lnTo>
                    <a:pt x="48" y="58"/>
                  </a:lnTo>
                  <a:lnTo>
                    <a:pt x="58" y="45"/>
                  </a:lnTo>
                  <a:lnTo>
                    <a:pt x="69" y="34"/>
                  </a:lnTo>
                  <a:lnTo>
                    <a:pt x="80" y="22"/>
                  </a:lnTo>
                  <a:lnTo>
                    <a:pt x="90" y="13"/>
                  </a:lnTo>
                  <a:lnTo>
                    <a:pt x="98" y="6"/>
                  </a:lnTo>
                  <a:lnTo>
                    <a:pt x="104" y="1"/>
                  </a:lnTo>
                  <a:lnTo>
                    <a:pt x="106" y="0"/>
                  </a:lnTo>
                  <a:lnTo>
                    <a:pt x="104" y="3"/>
                  </a:lnTo>
                  <a:lnTo>
                    <a:pt x="99" y="7"/>
                  </a:lnTo>
                  <a:lnTo>
                    <a:pt x="91" y="14"/>
                  </a:lnTo>
                  <a:lnTo>
                    <a:pt x="82" y="24"/>
                  </a:lnTo>
                  <a:lnTo>
                    <a:pt x="72" y="36"/>
                  </a:lnTo>
                  <a:lnTo>
                    <a:pt x="61" y="49"/>
                  </a:lnTo>
                  <a:lnTo>
                    <a:pt x="51" y="61"/>
                  </a:lnTo>
                  <a:lnTo>
                    <a:pt x="43" y="75"/>
                  </a:lnTo>
                  <a:lnTo>
                    <a:pt x="36" y="89"/>
                  </a:lnTo>
                  <a:lnTo>
                    <a:pt x="28" y="103"/>
                  </a:lnTo>
                  <a:lnTo>
                    <a:pt x="21" y="117"/>
                  </a:lnTo>
                  <a:lnTo>
                    <a:pt x="14" y="130"/>
                  </a:lnTo>
                  <a:lnTo>
                    <a:pt x="8" y="141"/>
                  </a:lnTo>
                  <a:lnTo>
                    <a:pt x="4" y="150"/>
                  </a:lnTo>
                  <a:lnTo>
                    <a:pt x="1" y="156"/>
                  </a:lnTo>
                  <a:lnTo>
                    <a:pt x="0" y="158"/>
                  </a:lnTo>
                  <a:close/>
                </a:path>
              </a:pathLst>
            </a:custGeom>
            <a:solidFill>
              <a:srgbClr val="000000"/>
            </a:solidFill>
            <a:ln w="9525">
              <a:noFill/>
              <a:round/>
              <a:headEnd/>
              <a:tailEnd/>
            </a:ln>
          </p:spPr>
          <p:txBody>
            <a:bodyPr/>
            <a:lstStyle/>
            <a:p>
              <a:endParaRPr lang="en-US"/>
            </a:p>
          </p:txBody>
        </p:sp>
        <p:sp>
          <p:nvSpPr>
            <p:cNvPr id="1124" name="Freeform 67"/>
            <p:cNvSpPr>
              <a:spLocks noChangeAspect="1"/>
            </p:cNvSpPr>
            <p:nvPr/>
          </p:nvSpPr>
          <p:spPr bwMode="auto">
            <a:xfrm>
              <a:off x="275" y="293"/>
              <a:ext cx="24" cy="42"/>
            </a:xfrm>
            <a:custGeom>
              <a:avLst/>
              <a:gdLst>
                <a:gd name="T0" fmla="*/ 0 w 62"/>
                <a:gd name="T1" fmla="*/ 0 h 125"/>
                <a:gd name="T2" fmla="*/ 0 w 62"/>
                <a:gd name="T3" fmla="*/ 0 h 125"/>
                <a:gd name="T4" fmla="*/ 0 w 62"/>
                <a:gd name="T5" fmla="*/ 0 h 125"/>
                <a:gd name="T6" fmla="*/ 0 w 62"/>
                <a:gd name="T7" fmla="*/ 0 h 125"/>
                <a:gd name="T8" fmla="*/ 0 w 62"/>
                <a:gd name="T9" fmla="*/ 0 h 125"/>
                <a:gd name="T10" fmla="*/ 0 w 62"/>
                <a:gd name="T11" fmla="*/ 0 h 125"/>
                <a:gd name="T12" fmla="*/ 0 w 62"/>
                <a:gd name="T13" fmla="*/ 0 h 125"/>
                <a:gd name="T14" fmla="*/ 0 w 62"/>
                <a:gd name="T15" fmla="*/ 0 h 125"/>
                <a:gd name="T16" fmla="*/ 0 w 62"/>
                <a:gd name="T17" fmla="*/ 0 h 125"/>
                <a:gd name="T18" fmla="*/ 0 w 62"/>
                <a:gd name="T19" fmla="*/ 0 h 125"/>
                <a:gd name="T20" fmla="*/ 0 w 62"/>
                <a:gd name="T21" fmla="*/ 0 h 125"/>
                <a:gd name="T22" fmla="*/ 0 w 62"/>
                <a:gd name="T23" fmla="*/ 0 h 125"/>
                <a:gd name="T24" fmla="*/ 0 w 62"/>
                <a:gd name="T25" fmla="*/ 0 h 125"/>
                <a:gd name="T26" fmla="*/ 0 w 6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5"/>
                <a:gd name="T44" fmla="*/ 62 w 62"/>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5">
                  <a:moveTo>
                    <a:pt x="62" y="0"/>
                  </a:moveTo>
                  <a:lnTo>
                    <a:pt x="61" y="1"/>
                  </a:lnTo>
                  <a:lnTo>
                    <a:pt x="58" y="6"/>
                  </a:lnTo>
                  <a:lnTo>
                    <a:pt x="52" y="11"/>
                  </a:lnTo>
                  <a:lnTo>
                    <a:pt x="46" y="18"/>
                  </a:lnTo>
                  <a:lnTo>
                    <a:pt x="39" y="28"/>
                  </a:lnTo>
                  <a:lnTo>
                    <a:pt x="32" y="38"/>
                  </a:lnTo>
                  <a:lnTo>
                    <a:pt x="27" y="48"/>
                  </a:lnTo>
                  <a:lnTo>
                    <a:pt x="23" y="59"/>
                  </a:lnTo>
                  <a:lnTo>
                    <a:pt x="16" y="81"/>
                  </a:lnTo>
                  <a:lnTo>
                    <a:pt x="8" y="102"/>
                  </a:lnTo>
                  <a:lnTo>
                    <a:pt x="3" y="119"/>
                  </a:lnTo>
                  <a:lnTo>
                    <a:pt x="0" y="125"/>
                  </a:lnTo>
                  <a:lnTo>
                    <a:pt x="62" y="0"/>
                  </a:lnTo>
                  <a:close/>
                </a:path>
              </a:pathLst>
            </a:custGeom>
            <a:solidFill>
              <a:srgbClr val="000000"/>
            </a:solidFill>
            <a:ln w="9525">
              <a:noFill/>
              <a:round/>
              <a:headEnd/>
              <a:tailEnd/>
            </a:ln>
          </p:spPr>
          <p:txBody>
            <a:bodyPr/>
            <a:lstStyle/>
            <a:p>
              <a:endParaRPr lang="en-US"/>
            </a:p>
          </p:txBody>
        </p:sp>
        <p:sp>
          <p:nvSpPr>
            <p:cNvPr id="1125" name="Freeform 68"/>
            <p:cNvSpPr>
              <a:spLocks noChangeAspect="1"/>
            </p:cNvSpPr>
            <p:nvPr/>
          </p:nvSpPr>
          <p:spPr bwMode="auto">
            <a:xfrm>
              <a:off x="301" y="295"/>
              <a:ext cx="14" cy="40"/>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117"/>
                <a:gd name="T32" fmla="*/ 35 w 35"/>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117">
                  <a:moveTo>
                    <a:pt x="35" y="0"/>
                  </a:moveTo>
                  <a:lnTo>
                    <a:pt x="31" y="8"/>
                  </a:lnTo>
                  <a:lnTo>
                    <a:pt x="23" y="28"/>
                  </a:lnTo>
                  <a:lnTo>
                    <a:pt x="13" y="49"/>
                  </a:lnTo>
                  <a:lnTo>
                    <a:pt x="7" y="67"/>
                  </a:lnTo>
                  <a:lnTo>
                    <a:pt x="5" y="81"/>
                  </a:lnTo>
                  <a:lnTo>
                    <a:pt x="2" y="98"/>
                  </a:lnTo>
                  <a:lnTo>
                    <a:pt x="1" y="112"/>
                  </a:lnTo>
                  <a:lnTo>
                    <a:pt x="0" y="117"/>
                  </a:lnTo>
                  <a:lnTo>
                    <a:pt x="35" y="0"/>
                  </a:lnTo>
                  <a:close/>
                </a:path>
              </a:pathLst>
            </a:custGeom>
            <a:solidFill>
              <a:srgbClr val="000000"/>
            </a:solidFill>
            <a:ln w="9525">
              <a:noFill/>
              <a:round/>
              <a:headEnd/>
              <a:tailEnd/>
            </a:ln>
          </p:spPr>
          <p:txBody>
            <a:bodyPr/>
            <a:lstStyle/>
            <a:p>
              <a:endParaRPr lang="en-US"/>
            </a:p>
          </p:txBody>
        </p:sp>
        <p:sp>
          <p:nvSpPr>
            <p:cNvPr id="1126" name="Freeform 69"/>
            <p:cNvSpPr>
              <a:spLocks noChangeAspect="1"/>
            </p:cNvSpPr>
            <p:nvPr/>
          </p:nvSpPr>
          <p:spPr bwMode="auto">
            <a:xfrm>
              <a:off x="224" y="381"/>
              <a:ext cx="11" cy="19"/>
            </a:xfrm>
            <a:custGeom>
              <a:avLst/>
              <a:gdLst>
                <a:gd name="T0" fmla="*/ 0 w 27"/>
                <a:gd name="T1" fmla="*/ 0 h 58"/>
                <a:gd name="T2" fmla="*/ 0 w 27"/>
                <a:gd name="T3" fmla="*/ 0 h 58"/>
                <a:gd name="T4" fmla="*/ 0 w 27"/>
                <a:gd name="T5" fmla="*/ 0 h 58"/>
                <a:gd name="T6" fmla="*/ 0 w 27"/>
                <a:gd name="T7" fmla="*/ 0 h 58"/>
                <a:gd name="T8" fmla="*/ 0 60000 65536"/>
                <a:gd name="T9" fmla="*/ 0 60000 65536"/>
                <a:gd name="T10" fmla="*/ 0 60000 65536"/>
                <a:gd name="T11" fmla="*/ 0 60000 65536"/>
                <a:gd name="T12" fmla="*/ 0 w 27"/>
                <a:gd name="T13" fmla="*/ 0 h 58"/>
                <a:gd name="T14" fmla="*/ 27 w 27"/>
                <a:gd name="T15" fmla="*/ 58 h 58"/>
              </a:gdLst>
              <a:ahLst/>
              <a:cxnLst>
                <a:cxn ang="T8">
                  <a:pos x="T0" y="T1"/>
                </a:cxn>
                <a:cxn ang="T9">
                  <a:pos x="T2" y="T3"/>
                </a:cxn>
                <a:cxn ang="T10">
                  <a:pos x="T4" y="T5"/>
                </a:cxn>
                <a:cxn ang="T11">
                  <a:pos x="T6" y="T7"/>
                </a:cxn>
              </a:cxnLst>
              <a:rect l="T12" t="T13" r="T14" b="T15"/>
              <a:pathLst>
                <a:path w="27" h="58">
                  <a:moveTo>
                    <a:pt x="11" y="0"/>
                  </a:moveTo>
                  <a:lnTo>
                    <a:pt x="0" y="58"/>
                  </a:lnTo>
                  <a:lnTo>
                    <a:pt x="27" y="0"/>
                  </a:lnTo>
                  <a:lnTo>
                    <a:pt x="11" y="0"/>
                  </a:lnTo>
                  <a:close/>
                </a:path>
              </a:pathLst>
            </a:custGeom>
            <a:solidFill>
              <a:srgbClr val="000000"/>
            </a:solidFill>
            <a:ln w="9525">
              <a:noFill/>
              <a:round/>
              <a:headEnd/>
              <a:tailEnd/>
            </a:ln>
          </p:spPr>
          <p:txBody>
            <a:bodyPr/>
            <a:lstStyle/>
            <a:p>
              <a:endParaRPr lang="en-US"/>
            </a:p>
          </p:txBody>
        </p:sp>
        <p:sp>
          <p:nvSpPr>
            <p:cNvPr id="1127" name="Freeform 70"/>
            <p:cNvSpPr>
              <a:spLocks noChangeAspect="1"/>
            </p:cNvSpPr>
            <p:nvPr/>
          </p:nvSpPr>
          <p:spPr bwMode="auto">
            <a:xfrm>
              <a:off x="254" y="375"/>
              <a:ext cx="11" cy="20"/>
            </a:xfrm>
            <a:custGeom>
              <a:avLst/>
              <a:gdLst>
                <a:gd name="T0" fmla="*/ 0 w 28"/>
                <a:gd name="T1" fmla="*/ 0 h 59"/>
                <a:gd name="T2" fmla="*/ 0 w 28"/>
                <a:gd name="T3" fmla="*/ 0 h 59"/>
                <a:gd name="T4" fmla="*/ 0 w 28"/>
                <a:gd name="T5" fmla="*/ 0 h 59"/>
                <a:gd name="T6" fmla="*/ 0 w 28"/>
                <a:gd name="T7" fmla="*/ 0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5" y="4"/>
                  </a:moveTo>
                  <a:lnTo>
                    <a:pt x="28" y="0"/>
                  </a:lnTo>
                  <a:lnTo>
                    <a:pt x="0" y="59"/>
                  </a:lnTo>
                  <a:lnTo>
                    <a:pt x="5" y="4"/>
                  </a:lnTo>
                  <a:close/>
                </a:path>
              </a:pathLst>
            </a:custGeom>
            <a:solidFill>
              <a:srgbClr val="000000"/>
            </a:solidFill>
            <a:ln w="9525">
              <a:noFill/>
              <a:round/>
              <a:headEnd/>
              <a:tailEnd/>
            </a:ln>
          </p:spPr>
          <p:txBody>
            <a:bodyPr/>
            <a:lstStyle/>
            <a:p>
              <a:endParaRPr lang="en-US"/>
            </a:p>
          </p:txBody>
        </p:sp>
        <p:sp>
          <p:nvSpPr>
            <p:cNvPr id="1128" name="Freeform 71"/>
            <p:cNvSpPr>
              <a:spLocks noChangeAspect="1"/>
            </p:cNvSpPr>
            <p:nvPr/>
          </p:nvSpPr>
          <p:spPr bwMode="auto">
            <a:xfrm>
              <a:off x="288" y="373"/>
              <a:ext cx="6" cy="9"/>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5"/>
                  </a:moveTo>
                  <a:lnTo>
                    <a:pt x="16" y="0"/>
                  </a:lnTo>
                  <a:lnTo>
                    <a:pt x="0" y="28"/>
                  </a:lnTo>
                  <a:lnTo>
                    <a:pt x="0" y="5"/>
                  </a:lnTo>
                  <a:close/>
                </a:path>
              </a:pathLst>
            </a:custGeom>
            <a:solidFill>
              <a:srgbClr val="000000"/>
            </a:solidFill>
            <a:ln w="9525">
              <a:noFill/>
              <a:round/>
              <a:headEnd/>
              <a:tailEnd/>
            </a:ln>
          </p:spPr>
          <p:txBody>
            <a:bodyPr/>
            <a:lstStyle/>
            <a:p>
              <a:endParaRPr lang="en-US"/>
            </a:p>
          </p:txBody>
        </p:sp>
        <p:sp>
          <p:nvSpPr>
            <p:cNvPr id="1129" name="Freeform 72"/>
            <p:cNvSpPr>
              <a:spLocks noChangeAspect="1"/>
            </p:cNvSpPr>
            <p:nvPr/>
          </p:nvSpPr>
          <p:spPr bwMode="auto">
            <a:xfrm>
              <a:off x="350" y="115"/>
              <a:ext cx="63" cy="17"/>
            </a:xfrm>
            <a:custGeom>
              <a:avLst/>
              <a:gdLst>
                <a:gd name="T0" fmla="*/ 0 w 157"/>
                <a:gd name="T1" fmla="*/ 0 h 50"/>
                <a:gd name="T2" fmla="*/ 0 w 157"/>
                <a:gd name="T3" fmla="*/ 0 h 50"/>
                <a:gd name="T4" fmla="*/ 0 w 157"/>
                <a:gd name="T5" fmla="*/ 0 h 50"/>
                <a:gd name="T6" fmla="*/ 0 w 157"/>
                <a:gd name="T7" fmla="*/ 0 h 50"/>
                <a:gd name="T8" fmla="*/ 0 w 157"/>
                <a:gd name="T9" fmla="*/ 0 h 50"/>
                <a:gd name="T10" fmla="*/ 0 w 157"/>
                <a:gd name="T11" fmla="*/ 0 h 50"/>
                <a:gd name="T12" fmla="*/ 0 w 157"/>
                <a:gd name="T13" fmla="*/ 0 h 50"/>
                <a:gd name="T14" fmla="*/ 0 w 157"/>
                <a:gd name="T15" fmla="*/ 0 h 50"/>
                <a:gd name="T16" fmla="*/ 0 w 157"/>
                <a:gd name="T17" fmla="*/ 0 h 50"/>
                <a:gd name="T18" fmla="*/ 0 w 157"/>
                <a:gd name="T19" fmla="*/ 0 h 50"/>
                <a:gd name="T20" fmla="*/ 0 w 157"/>
                <a:gd name="T21" fmla="*/ 0 h 50"/>
                <a:gd name="T22" fmla="*/ 0 w 157"/>
                <a:gd name="T23" fmla="*/ 0 h 50"/>
                <a:gd name="T24" fmla="*/ 0 w 157"/>
                <a:gd name="T25" fmla="*/ 0 h 50"/>
                <a:gd name="T26" fmla="*/ 0 w 157"/>
                <a:gd name="T27" fmla="*/ 0 h 50"/>
                <a:gd name="T28" fmla="*/ 0 w 157"/>
                <a:gd name="T29" fmla="*/ 0 h 50"/>
                <a:gd name="T30" fmla="*/ 0 w 157"/>
                <a:gd name="T31" fmla="*/ 0 h 50"/>
                <a:gd name="T32" fmla="*/ 0 w 157"/>
                <a:gd name="T33" fmla="*/ 0 h 50"/>
                <a:gd name="T34" fmla="*/ 0 w 157"/>
                <a:gd name="T35" fmla="*/ 0 h 50"/>
                <a:gd name="T36" fmla="*/ 0 w 157"/>
                <a:gd name="T37" fmla="*/ 0 h 50"/>
                <a:gd name="T38" fmla="*/ 0 w 157"/>
                <a:gd name="T39" fmla="*/ 0 h 50"/>
                <a:gd name="T40" fmla="*/ 0 w 157"/>
                <a:gd name="T41" fmla="*/ 0 h 50"/>
                <a:gd name="T42" fmla="*/ 0 w 157"/>
                <a:gd name="T43" fmla="*/ 0 h 50"/>
                <a:gd name="T44" fmla="*/ 0 w 157"/>
                <a:gd name="T45" fmla="*/ 0 h 50"/>
                <a:gd name="T46" fmla="*/ 0 w 157"/>
                <a:gd name="T47" fmla="*/ 0 h 50"/>
                <a:gd name="T48" fmla="*/ 0 w 157"/>
                <a:gd name="T49" fmla="*/ 0 h 50"/>
                <a:gd name="T50" fmla="*/ 0 w 157"/>
                <a:gd name="T51" fmla="*/ 0 h 50"/>
                <a:gd name="T52" fmla="*/ 0 w 157"/>
                <a:gd name="T53" fmla="*/ 0 h 50"/>
                <a:gd name="T54" fmla="*/ 0 w 157"/>
                <a:gd name="T55" fmla="*/ 0 h 50"/>
                <a:gd name="T56" fmla="*/ 0 w 157"/>
                <a:gd name="T57" fmla="*/ 0 h 50"/>
                <a:gd name="T58" fmla="*/ 0 w 157"/>
                <a:gd name="T59" fmla="*/ 0 h 50"/>
                <a:gd name="T60" fmla="*/ 0 w 157"/>
                <a:gd name="T61" fmla="*/ 0 h 50"/>
                <a:gd name="T62" fmla="*/ 0 w 157"/>
                <a:gd name="T63" fmla="*/ 0 h 50"/>
                <a:gd name="T64" fmla="*/ 0 w 157"/>
                <a:gd name="T65" fmla="*/ 0 h 50"/>
                <a:gd name="T66" fmla="*/ 0 w 157"/>
                <a:gd name="T67" fmla="*/ 0 h 50"/>
                <a:gd name="T68" fmla="*/ 0 w 157"/>
                <a:gd name="T69" fmla="*/ 0 h 50"/>
                <a:gd name="T70" fmla="*/ 0 w 157"/>
                <a:gd name="T71" fmla="*/ 0 h 50"/>
                <a:gd name="T72" fmla="*/ 0 w 157"/>
                <a:gd name="T73" fmla="*/ 0 h 50"/>
                <a:gd name="T74" fmla="*/ 0 w 157"/>
                <a:gd name="T75" fmla="*/ 0 h 50"/>
                <a:gd name="T76" fmla="*/ 0 w 157"/>
                <a:gd name="T77" fmla="*/ 0 h 50"/>
                <a:gd name="T78" fmla="*/ 0 w 157"/>
                <a:gd name="T79" fmla="*/ 0 h 50"/>
                <a:gd name="T80" fmla="*/ 0 w 157"/>
                <a:gd name="T81" fmla="*/ 0 h 50"/>
                <a:gd name="T82" fmla="*/ 0 w 157"/>
                <a:gd name="T83" fmla="*/ 0 h 50"/>
                <a:gd name="T84" fmla="*/ 0 w 157"/>
                <a:gd name="T85" fmla="*/ 0 h 50"/>
                <a:gd name="T86" fmla="*/ 0 w 157"/>
                <a:gd name="T87" fmla="*/ 0 h 50"/>
                <a:gd name="T88" fmla="*/ 0 w 157"/>
                <a:gd name="T89" fmla="*/ 0 h 50"/>
                <a:gd name="T90" fmla="*/ 0 w 157"/>
                <a:gd name="T91" fmla="*/ 0 h 50"/>
                <a:gd name="T92" fmla="*/ 0 w 157"/>
                <a:gd name="T93" fmla="*/ 0 h 50"/>
                <a:gd name="T94" fmla="*/ 0 w 157"/>
                <a:gd name="T95" fmla="*/ 0 h 50"/>
                <a:gd name="T96" fmla="*/ 0 w 157"/>
                <a:gd name="T97" fmla="*/ 0 h 50"/>
                <a:gd name="T98" fmla="*/ 0 w 157"/>
                <a:gd name="T99" fmla="*/ 0 h 50"/>
                <a:gd name="T100" fmla="*/ 0 w 157"/>
                <a:gd name="T101" fmla="*/ 0 h 50"/>
                <a:gd name="T102" fmla="*/ 0 w 157"/>
                <a:gd name="T103" fmla="*/ 0 h 50"/>
                <a:gd name="T104" fmla="*/ 0 w 157"/>
                <a:gd name="T105" fmla="*/ 0 h 50"/>
                <a:gd name="T106" fmla="*/ 0 w 157"/>
                <a:gd name="T107" fmla="*/ 0 h 50"/>
                <a:gd name="T108" fmla="*/ 0 w 157"/>
                <a:gd name="T109" fmla="*/ 0 h 50"/>
                <a:gd name="T110" fmla="*/ 0 w 157"/>
                <a:gd name="T111" fmla="*/ 0 h 50"/>
                <a:gd name="T112" fmla="*/ 0 w 157"/>
                <a:gd name="T113" fmla="*/ 0 h 50"/>
                <a:gd name="T114" fmla="*/ 0 w 157"/>
                <a:gd name="T115" fmla="*/ 0 h 50"/>
                <a:gd name="T116" fmla="*/ 0 w 157"/>
                <a:gd name="T117" fmla="*/ 0 h 50"/>
                <a:gd name="T118" fmla="*/ 0 w 157"/>
                <a:gd name="T119" fmla="*/ 0 h 50"/>
                <a:gd name="T120" fmla="*/ 0 w 157"/>
                <a:gd name="T121" fmla="*/ 0 h 50"/>
                <a:gd name="T122" fmla="*/ 0 w 157"/>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
                <a:gd name="T187" fmla="*/ 0 h 50"/>
                <a:gd name="T188" fmla="*/ 157 w 157"/>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 h="50">
                  <a:moveTo>
                    <a:pt x="6" y="11"/>
                  </a:moveTo>
                  <a:lnTo>
                    <a:pt x="15" y="11"/>
                  </a:lnTo>
                  <a:lnTo>
                    <a:pt x="26" y="11"/>
                  </a:lnTo>
                  <a:lnTo>
                    <a:pt x="35" y="13"/>
                  </a:lnTo>
                  <a:lnTo>
                    <a:pt x="44" y="15"/>
                  </a:lnTo>
                  <a:lnTo>
                    <a:pt x="53" y="19"/>
                  </a:lnTo>
                  <a:lnTo>
                    <a:pt x="63" y="24"/>
                  </a:lnTo>
                  <a:lnTo>
                    <a:pt x="72" y="27"/>
                  </a:lnTo>
                  <a:lnTo>
                    <a:pt x="81" y="30"/>
                  </a:lnTo>
                  <a:lnTo>
                    <a:pt x="86" y="32"/>
                  </a:lnTo>
                  <a:lnTo>
                    <a:pt x="89" y="33"/>
                  </a:lnTo>
                  <a:lnTo>
                    <a:pt x="94" y="33"/>
                  </a:lnTo>
                  <a:lnTo>
                    <a:pt x="99" y="32"/>
                  </a:lnTo>
                  <a:lnTo>
                    <a:pt x="104" y="32"/>
                  </a:lnTo>
                  <a:lnTo>
                    <a:pt x="109" y="32"/>
                  </a:lnTo>
                  <a:lnTo>
                    <a:pt x="113" y="33"/>
                  </a:lnTo>
                  <a:lnTo>
                    <a:pt x="118" y="34"/>
                  </a:lnTo>
                  <a:lnTo>
                    <a:pt x="126" y="36"/>
                  </a:lnTo>
                  <a:lnTo>
                    <a:pt x="134" y="40"/>
                  </a:lnTo>
                  <a:lnTo>
                    <a:pt x="142" y="43"/>
                  </a:lnTo>
                  <a:lnTo>
                    <a:pt x="148" y="49"/>
                  </a:lnTo>
                  <a:lnTo>
                    <a:pt x="150" y="50"/>
                  </a:lnTo>
                  <a:lnTo>
                    <a:pt x="151" y="50"/>
                  </a:lnTo>
                  <a:lnTo>
                    <a:pt x="154" y="49"/>
                  </a:lnTo>
                  <a:lnTo>
                    <a:pt x="155" y="48"/>
                  </a:lnTo>
                  <a:lnTo>
                    <a:pt x="156" y="45"/>
                  </a:lnTo>
                  <a:lnTo>
                    <a:pt x="157" y="44"/>
                  </a:lnTo>
                  <a:lnTo>
                    <a:pt x="156" y="42"/>
                  </a:lnTo>
                  <a:lnTo>
                    <a:pt x="155" y="41"/>
                  </a:lnTo>
                  <a:lnTo>
                    <a:pt x="147" y="36"/>
                  </a:lnTo>
                  <a:lnTo>
                    <a:pt x="140" y="32"/>
                  </a:lnTo>
                  <a:lnTo>
                    <a:pt x="131" y="28"/>
                  </a:lnTo>
                  <a:lnTo>
                    <a:pt x="123" y="26"/>
                  </a:lnTo>
                  <a:lnTo>
                    <a:pt x="114" y="25"/>
                  </a:lnTo>
                  <a:lnTo>
                    <a:pt x="105" y="24"/>
                  </a:lnTo>
                  <a:lnTo>
                    <a:pt x="97" y="22"/>
                  </a:lnTo>
                  <a:lnTo>
                    <a:pt x="88" y="22"/>
                  </a:lnTo>
                  <a:lnTo>
                    <a:pt x="82" y="21"/>
                  </a:lnTo>
                  <a:lnTo>
                    <a:pt x="76" y="19"/>
                  </a:lnTo>
                  <a:lnTo>
                    <a:pt x="71" y="17"/>
                  </a:lnTo>
                  <a:lnTo>
                    <a:pt x="66" y="13"/>
                  </a:lnTo>
                  <a:lnTo>
                    <a:pt x="60" y="10"/>
                  </a:lnTo>
                  <a:lnTo>
                    <a:pt x="56" y="7"/>
                  </a:lnTo>
                  <a:lnTo>
                    <a:pt x="50" y="5"/>
                  </a:lnTo>
                  <a:lnTo>
                    <a:pt x="44" y="3"/>
                  </a:lnTo>
                  <a:lnTo>
                    <a:pt x="40" y="2"/>
                  </a:lnTo>
                  <a:lnTo>
                    <a:pt x="34" y="2"/>
                  </a:lnTo>
                  <a:lnTo>
                    <a:pt x="29" y="0"/>
                  </a:lnTo>
                  <a:lnTo>
                    <a:pt x="25" y="0"/>
                  </a:lnTo>
                  <a:lnTo>
                    <a:pt x="20" y="0"/>
                  </a:lnTo>
                  <a:lnTo>
                    <a:pt x="15" y="0"/>
                  </a:lnTo>
                  <a:lnTo>
                    <a:pt x="11" y="0"/>
                  </a:lnTo>
                  <a:lnTo>
                    <a:pt x="6" y="0"/>
                  </a:lnTo>
                  <a:lnTo>
                    <a:pt x="4" y="0"/>
                  </a:lnTo>
                  <a:lnTo>
                    <a:pt x="2" y="2"/>
                  </a:lnTo>
                  <a:lnTo>
                    <a:pt x="0" y="4"/>
                  </a:lnTo>
                  <a:lnTo>
                    <a:pt x="0" y="5"/>
                  </a:lnTo>
                  <a:lnTo>
                    <a:pt x="0" y="7"/>
                  </a:lnTo>
                  <a:lnTo>
                    <a:pt x="2" y="10"/>
                  </a:lnTo>
                  <a:lnTo>
                    <a:pt x="4" y="11"/>
                  </a:lnTo>
                  <a:lnTo>
                    <a:pt x="6" y="11"/>
                  </a:lnTo>
                  <a:close/>
                </a:path>
              </a:pathLst>
            </a:custGeom>
            <a:solidFill>
              <a:srgbClr val="FF1900"/>
            </a:solidFill>
            <a:ln w="9525">
              <a:noFill/>
              <a:round/>
              <a:headEnd/>
              <a:tailEnd/>
            </a:ln>
          </p:spPr>
          <p:txBody>
            <a:bodyPr/>
            <a:lstStyle/>
            <a:p>
              <a:endParaRPr lang="en-US"/>
            </a:p>
          </p:txBody>
        </p:sp>
        <p:sp>
          <p:nvSpPr>
            <p:cNvPr id="1130" name="Freeform 73"/>
            <p:cNvSpPr>
              <a:spLocks noChangeAspect="1"/>
            </p:cNvSpPr>
            <p:nvPr/>
          </p:nvSpPr>
          <p:spPr bwMode="auto">
            <a:xfrm>
              <a:off x="349" y="108"/>
              <a:ext cx="63" cy="15"/>
            </a:xfrm>
            <a:custGeom>
              <a:avLst/>
              <a:gdLst>
                <a:gd name="T0" fmla="*/ 0 w 159"/>
                <a:gd name="T1" fmla="*/ 0 h 46"/>
                <a:gd name="T2" fmla="*/ 0 w 159"/>
                <a:gd name="T3" fmla="*/ 0 h 46"/>
                <a:gd name="T4" fmla="*/ 0 w 159"/>
                <a:gd name="T5" fmla="*/ 0 h 46"/>
                <a:gd name="T6" fmla="*/ 0 w 159"/>
                <a:gd name="T7" fmla="*/ 0 h 46"/>
                <a:gd name="T8" fmla="*/ 0 w 159"/>
                <a:gd name="T9" fmla="*/ 0 h 46"/>
                <a:gd name="T10" fmla="*/ 0 w 159"/>
                <a:gd name="T11" fmla="*/ 0 h 46"/>
                <a:gd name="T12" fmla="*/ 0 w 159"/>
                <a:gd name="T13" fmla="*/ 0 h 46"/>
                <a:gd name="T14" fmla="*/ 0 w 159"/>
                <a:gd name="T15" fmla="*/ 0 h 46"/>
                <a:gd name="T16" fmla="*/ 0 w 159"/>
                <a:gd name="T17" fmla="*/ 0 h 46"/>
                <a:gd name="T18" fmla="*/ 0 w 159"/>
                <a:gd name="T19" fmla="*/ 0 h 46"/>
                <a:gd name="T20" fmla="*/ 0 w 159"/>
                <a:gd name="T21" fmla="*/ 0 h 46"/>
                <a:gd name="T22" fmla="*/ 0 w 159"/>
                <a:gd name="T23" fmla="*/ 0 h 46"/>
                <a:gd name="T24" fmla="*/ 0 w 159"/>
                <a:gd name="T25" fmla="*/ 0 h 46"/>
                <a:gd name="T26" fmla="*/ 0 w 159"/>
                <a:gd name="T27" fmla="*/ 0 h 46"/>
                <a:gd name="T28" fmla="*/ 0 w 159"/>
                <a:gd name="T29" fmla="*/ 0 h 46"/>
                <a:gd name="T30" fmla="*/ 0 w 159"/>
                <a:gd name="T31" fmla="*/ 0 h 46"/>
                <a:gd name="T32" fmla="*/ 0 w 159"/>
                <a:gd name="T33" fmla="*/ 0 h 46"/>
                <a:gd name="T34" fmla="*/ 0 w 159"/>
                <a:gd name="T35" fmla="*/ 0 h 46"/>
                <a:gd name="T36" fmla="*/ 0 w 159"/>
                <a:gd name="T37" fmla="*/ 0 h 46"/>
                <a:gd name="T38" fmla="*/ 0 w 159"/>
                <a:gd name="T39" fmla="*/ 0 h 46"/>
                <a:gd name="T40" fmla="*/ 0 w 159"/>
                <a:gd name="T41" fmla="*/ 0 h 46"/>
                <a:gd name="T42" fmla="*/ 0 w 159"/>
                <a:gd name="T43" fmla="*/ 0 h 46"/>
                <a:gd name="T44" fmla="*/ 0 w 159"/>
                <a:gd name="T45" fmla="*/ 0 h 46"/>
                <a:gd name="T46" fmla="*/ 0 w 159"/>
                <a:gd name="T47" fmla="*/ 0 h 46"/>
                <a:gd name="T48" fmla="*/ 0 w 159"/>
                <a:gd name="T49" fmla="*/ 0 h 46"/>
                <a:gd name="T50" fmla="*/ 0 w 159"/>
                <a:gd name="T51" fmla="*/ 0 h 46"/>
                <a:gd name="T52" fmla="*/ 0 w 159"/>
                <a:gd name="T53" fmla="*/ 0 h 46"/>
                <a:gd name="T54" fmla="*/ 0 w 159"/>
                <a:gd name="T55" fmla="*/ 0 h 46"/>
                <a:gd name="T56" fmla="*/ 0 w 159"/>
                <a:gd name="T57" fmla="*/ 0 h 46"/>
                <a:gd name="T58" fmla="*/ 0 w 159"/>
                <a:gd name="T59" fmla="*/ 0 h 46"/>
                <a:gd name="T60" fmla="*/ 0 w 159"/>
                <a:gd name="T61" fmla="*/ 0 h 46"/>
                <a:gd name="T62" fmla="*/ 0 w 159"/>
                <a:gd name="T63" fmla="*/ 0 h 46"/>
                <a:gd name="T64" fmla="*/ 0 w 159"/>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46"/>
                <a:gd name="T101" fmla="*/ 159 w 159"/>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46">
                  <a:moveTo>
                    <a:pt x="6" y="12"/>
                  </a:moveTo>
                  <a:lnTo>
                    <a:pt x="11" y="12"/>
                  </a:lnTo>
                  <a:lnTo>
                    <a:pt x="17" y="11"/>
                  </a:lnTo>
                  <a:lnTo>
                    <a:pt x="22" y="11"/>
                  </a:lnTo>
                  <a:lnTo>
                    <a:pt x="27" y="11"/>
                  </a:lnTo>
                  <a:lnTo>
                    <a:pt x="33" y="10"/>
                  </a:lnTo>
                  <a:lnTo>
                    <a:pt x="38" y="10"/>
                  </a:lnTo>
                  <a:lnTo>
                    <a:pt x="44" y="10"/>
                  </a:lnTo>
                  <a:lnTo>
                    <a:pt x="49" y="10"/>
                  </a:lnTo>
                  <a:lnTo>
                    <a:pt x="52" y="10"/>
                  </a:lnTo>
                  <a:lnTo>
                    <a:pt x="49" y="9"/>
                  </a:lnTo>
                  <a:lnTo>
                    <a:pt x="52" y="11"/>
                  </a:lnTo>
                  <a:lnTo>
                    <a:pt x="57" y="18"/>
                  </a:lnTo>
                  <a:lnTo>
                    <a:pt x="63" y="23"/>
                  </a:lnTo>
                  <a:lnTo>
                    <a:pt x="70" y="26"/>
                  </a:lnTo>
                  <a:lnTo>
                    <a:pt x="78" y="28"/>
                  </a:lnTo>
                  <a:lnTo>
                    <a:pt x="89" y="30"/>
                  </a:lnTo>
                  <a:lnTo>
                    <a:pt x="98" y="31"/>
                  </a:lnTo>
                  <a:lnTo>
                    <a:pt x="107" y="32"/>
                  </a:lnTo>
                  <a:lnTo>
                    <a:pt x="117" y="33"/>
                  </a:lnTo>
                  <a:lnTo>
                    <a:pt x="125" y="34"/>
                  </a:lnTo>
                  <a:lnTo>
                    <a:pt x="135" y="36"/>
                  </a:lnTo>
                  <a:lnTo>
                    <a:pt x="144" y="40"/>
                  </a:lnTo>
                  <a:lnTo>
                    <a:pt x="152" y="46"/>
                  </a:lnTo>
                  <a:lnTo>
                    <a:pt x="154" y="46"/>
                  </a:lnTo>
                  <a:lnTo>
                    <a:pt x="155" y="46"/>
                  </a:lnTo>
                  <a:lnTo>
                    <a:pt x="158" y="45"/>
                  </a:lnTo>
                  <a:lnTo>
                    <a:pt x="159" y="42"/>
                  </a:lnTo>
                  <a:lnTo>
                    <a:pt x="159" y="41"/>
                  </a:lnTo>
                  <a:lnTo>
                    <a:pt x="159" y="39"/>
                  </a:lnTo>
                  <a:lnTo>
                    <a:pt x="158" y="38"/>
                  </a:lnTo>
                  <a:lnTo>
                    <a:pt x="156" y="36"/>
                  </a:lnTo>
                  <a:lnTo>
                    <a:pt x="147" y="31"/>
                  </a:lnTo>
                  <a:lnTo>
                    <a:pt x="138" y="27"/>
                  </a:lnTo>
                  <a:lnTo>
                    <a:pt x="129" y="25"/>
                  </a:lnTo>
                  <a:lnTo>
                    <a:pt x="118" y="23"/>
                  </a:lnTo>
                  <a:lnTo>
                    <a:pt x="109" y="21"/>
                  </a:lnTo>
                  <a:lnTo>
                    <a:pt x="99" y="20"/>
                  </a:lnTo>
                  <a:lnTo>
                    <a:pt x="89" y="19"/>
                  </a:lnTo>
                  <a:lnTo>
                    <a:pt x="78" y="17"/>
                  </a:lnTo>
                  <a:lnTo>
                    <a:pt x="74" y="16"/>
                  </a:lnTo>
                  <a:lnTo>
                    <a:pt x="69" y="12"/>
                  </a:lnTo>
                  <a:lnTo>
                    <a:pt x="65" y="9"/>
                  </a:lnTo>
                  <a:lnTo>
                    <a:pt x="61" y="5"/>
                  </a:lnTo>
                  <a:lnTo>
                    <a:pt x="55" y="1"/>
                  </a:lnTo>
                  <a:lnTo>
                    <a:pt x="54" y="1"/>
                  </a:lnTo>
                  <a:lnTo>
                    <a:pt x="54" y="0"/>
                  </a:lnTo>
                  <a:lnTo>
                    <a:pt x="53" y="0"/>
                  </a:lnTo>
                  <a:lnTo>
                    <a:pt x="52" y="0"/>
                  </a:lnTo>
                  <a:lnTo>
                    <a:pt x="47" y="0"/>
                  </a:lnTo>
                  <a:lnTo>
                    <a:pt x="41" y="0"/>
                  </a:lnTo>
                  <a:lnTo>
                    <a:pt x="36" y="1"/>
                  </a:lnTo>
                  <a:lnTo>
                    <a:pt x="31" y="1"/>
                  </a:lnTo>
                  <a:lnTo>
                    <a:pt x="25" y="1"/>
                  </a:lnTo>
                  <a:lnTo>
                    <a:pt x="21" y="1"/>
                  </a:lnTo>
                  <a:lnTo>
                    <a:pt x="15" y="2"/>
                  </a:lnTo>
                  <a:lnTo>
                    <a:pt x="10" y="2"/>
                  </a:lnTo>
                  <a:lnTo>
                    <a:pt x="4" y="3"/>
                  </a:lnTo>
                  <a:lnTo>
                    <a:pt x="2" y="3"/>
                  </a:lnTo>
                  <a:lnTo>
                    <a:pt x="1" y="4"/>
                  </a:lnTo>
                  <a:lnTo>
                    <a:pt x="0" y="7"/>
                  </a:lnTo>
                  <a:lnTo>
                    <a:pt x="0" y="9"/>
                  </a:lnTo>
                  <a:lnTo>
                    <a:pt x="1" y="10"/>
                  </a:lnTo>
                  <a:lnTo>
                    <a:pt x="2" y="12"/>
                  </a:lnTo>
                  <a:lnTo>
                    <a:pt x="3" y="12"/>
                  </a:lnTo>
                  <a:lnTo>
                    <a:pt x="6" y="12"/>
                  </a:lnTo>
                  <a:close/>
                </a:path>
              </a:pathLst>
            </a:custGeom>
            <a:solidFill>
              <a:srgbClr val="FF1900"/>
            </a:solidFill>
            <a:ln w="9525">
              <a:noFill/>
              <a:round/>
              <a:headEnd/>
              <a:tailEnd/>
            </a:ln>
          </p:spPr>
          <p:txBody>
            <a:bodyPr/>
            <a:lstStyle/>
            <a:p>
              <a:endParaRPr lang="en-US"/>
            </a:p>
          </p:txBody>
        </p:sp>
        <p:sp>
          <p:nvSpPr>
            <p:cNvPr id="1131" name="Freeform 74"/>
            <p:cNvSpPr>
              <a:spLocks noChangeAspect="1"/>
            </p:cNvSpPr>
            <p:nvPr/>
          </p:nvSpPr>
          <p:spPr bwMode="auto">
            <a:xfrm>
              <a:off x="372" y="103"/>
              <a:ext cx="39" cy="12"/>
            </a:xfrm>
            <a:custGeom>
              <a:avLst/>
              <a:gdLst>
                <a:gd name="T0" fmla="*/ 0 w 99"/>
                <a:gd name="T1" fmla="*/ 0 h 37"/>
                <a:gd name="T2" fmla="*/ 0 w 99"/>
                <a:gd name="T3" fmla="*/ 0 h 37"/>
                <a:gd name="T4" fmla="*/ 0 w 99"/>
                <a:gd name="T5" fmla="*/ 0 h 37"/>
                <a:gd name="T6" fmla="*/ 0 w 99"/>
                <a:gd name="T7" fmla="*/ 0 h 37"/>
                <a:gd name="T8" fmla="*/ 0 w 99"/>
                <a:gd name="T9" fmla="*/ 0 h 37"/>
                <a:gd name="T10" fmla="*/ 0 w 99"/>
                <a:gd name="T11" fmla="*/ 0 h 37"/>
                <a:gd name="T12" fmla="*/ 0 w 99"/>
                <a:gd name="T13" fmla="*/ 0 h 37"/>
                <a:gd name="T14" fmla="*/ 0 w 99"/>
                <a:gd name="T15" fmla="*/ 0 h 37"/>
                <a:gd name="T16" fmla="*/ 0 w 99"/>
                <a:gd name="T17" fmla="*/ 0 h 37"/>
                <a:gd name="T18" fmla="*/ 0 w 99"/>
                <a:gd name="T19" fmla="*/ 0 h 37"/>
                <a:gd name="T20" fmla="*/ 0 w 99"/>
                <a:gd name="T21" fmla="*/ 0 h 37"/>
                <a:gd name="T22" fmla="*/ 0 w 99"/>
                <a:gd name="T23" fmla="*/ 0 h 37"/>
                <a:gd name="T24" fmla="*/ 0 w 99"/>
                <a:gd name="T25" fmla="*/ 0 h 37"/>
                <a:gd name="T26" fmla="*/ 0 w 99"/>
                <a:gd name="T27" fmla="*/ 0 h 37"/>
                <a:gd name="T28" fmla="*/ 0 w 99"/>
                <a:gd name="T29" fmla="*/ 0 h 37"/>
                <a:gd name="T30" fmla="*/ 0 w 99"/>
                <a:gd name="T31" fmla="*/ 0 h 37"/>
                <a:gd name="T32" fmla="*/ 0 w 99"/>
                <a:gd name="T33" fmla="*/ 0 h 37"/>
                <a:gd name="T34" fmla="*/ 0 w 99"/>
                <a:gd name="T35" fmla="*/ 0 h 37"/>
                <a:gd name="T36" fmla="*/ 0 w 99"/>
                <a:gd name="T37" fmla="*/ 0 h 37"/>
                <a:gd name="T38" fmla="*/ 0 w 99"/>
                <a:gd name="T39" fmla="*/ 0 h 37"/>
                <a:gd name="T40" fmla="*/ 0 w 99"/>
                <a:gd name="T41" fmla="*/ 0 h 37"/>
                <a:gd name="T42" fmla="*/ 0 w 99"/>
                <a:gd name="T43" fmla="*/ 0 h 37"/>
                <a:gd name="T44" fmla="*/ 0 w 99"/>
                <a:gd name="T45" fmla="*/ 0 h 37"/>
                <a:gd name="T46" fmla="*/ 0 w 99"/>
                <a:gd name="T47" fmla="*/ 0 h 37"/>
                <a:gd name="T48" fmla="*/ 0 w 99"/>
                <a:gd name="T49" fmla="*/ 0 h 37"/>
                <a:gd name="T50" fmla="*/ 0 w 99"/>
                <a:gd name="T51" fmla="*/ 0 h 37"/>
                <a:gd name="T52" fmla="*/ 0 w 99"/>
                <a:gd name="T53" fmla="*/ 0 h 37"/>
                <a:gd name="T54" fmla="*/ 0 w 99"/>
                <a:gd name="T55" fmla="*/ 0 h 37"/>
                <a:gd name="T56" fmla="*/ 0 w 99"/>
                <a:gd name="T57" fmla="*/ 0 h 37"/>
                <a:gd name="T58" fmla="*/ 0 w 99"/>
                <a:gd name="T59" fmla="*/ 0 h 37"/>
                <a:gd name="T60" fmla="*/ 0 w 99"/>
                <a:gd name="T61" fmla="*/ 0 h 37"/>
                <a:gd name="T62" fmla="*/ 0 w 99"/>
                <a:gd name="T63" fmla="*/ 0 h 37"/>
                <a:gd name="T64" fmla="*/ 0 w 99"/>
                <a:gd name="T65" fmla="*/ 0 h 37"/>
                <a:gd name="T66" fmla="*/ 0 w 99"/>
                <a:gd name="T67" fmla="*/ 0 h 37"/>
                <a:gd name="T68" fmla="*/ 0 w 99"/>
                <a:gd name="T69" fmla="*/ 0 h 37"/>
                <a:gd name="T70" fmla="*/ 0 w 99"/>
                <a:gd name="T71" fmla="*/ 0 h 37"/>
                <a:gd name="T72" fmla="*/ 0 w 99"/>
                <a:gd name="T73" fmla="*/ 0 h 37"/>
                <a:gd name="T74" fmla="*/ 0 w 99"/>
                <a:gd name="T75" fmla="*/ 0 h 37"/>
                <a:gd name="T76" fmla="*/ 0 w 99"/>
                <a:gd name="T77" fmla="*/ 0 h 37"/>
                <a:gd name="T78" fmla="*/ 0 w 99"/>
                <a:gd name="T79" fmla="*/ 0 h 37"/>
                <a:gd name="T80" fmla="*/ 0 w 99"/>
                <a:gd name="T81" fmla="*/ 0 h 37"/>
                <a:gd name="T82" fmla="*/ 0 w 9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
                <a:gd name="T127" fmla="*/ 0 h 37"/>
                <a:gd name="T128" fmla="*/ 99 w 9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 h="37">
                  <a:moveTo>
                    <a:pt x="2" y="10"/>
                  </a:moveTo>
                  <a:lnTo>
                    <a:pt x="9" y="14"/>
                  </a:lnTo>
                  <a:lnTo>
                    <a:pt x="16" y="18"/>
                  </a:lnTo>
                  <a:lnTo>
                    <a:pt x="24" y="20"/>
                  </a:lnTo>
                  <a:lnTo>
                    <a:pt x="32" y="21"/>
                  </a:lnTo>
                  <a:lnTo>
                    <a:pt x="40" y="22"/>
                  </a:lnTo>
                  <a:lnTo>
                    <a:pt x="48" y="23"/>
                  </a:lnTo>
                  <a:lnTo>
                    <a:pt x="56" y="23"/>
                  </a:lnTo>
                  <a:lnTo>
                    <a:pt x="64" y="23"/>
                  </a:lnTo>
                  <a:lnTo>
                    <a:pt x="71" y="26"/>
                  </a:lnTo>
                  <a:lnTo>
                    <a:pt x="78" y="28"/>
                  </a:lnTo>
                  <a:lnTo>
                    <a:pt x="85" y="33"/>
                  </a:lnTo>
                  <a:lnTo>
                    <a:pt x="92" y="37"/>
                  </a:lnTo>
                  <a:lnTo>
                    <a:pt x="94" y="37"/>
                  </a:lnTo>
                  <a:lnTo>
                    <a:pt x="95" y="37"/>
                  </a:lnTo>
                  <a:lnTo>
                    <a:pt x="97" y="36"/>
                  </a:lnTo>
                  <a:lnTo>
                    <a:pt x="99" y="35"/>
                  </a:lnTo>
                  <a:lnTo>
                    <a:pt x="99" y="33"/>
                  </a:lnTo>
                  <a:lnTo>
                    <a:pt x="99" y="31"/>
                  </a:lnTo>
                  <a:lnTo>
                    <a:pt x="97" y="29"/>
                  </a:lnTo>
                  <a:lnTo>
                    <a:pt x="96" y="28"/>
                  </a:lnTo>
                  <a:lnTo>
                    <a:pt x="88" y="22"/>
                  </a:lnTo>
                  <a:lnTo>
                    <a:pt x="80" y="19"/>
                  </a:lnTo>
                  <a:lnTo>
                    <a:pt x="72" y="16"/>
                  </a:lnTo>
                  <a:lnTo>
                    <a:pt x="63" y="14"/>
                  </a:lnTo>
                  <a:lnTo>
                    <a:pt x="54" y="14"/>
                  </a:lnTo>
                  <a:lnTo>
                    <a:pt x="46" y="13"/>
                  </a:lnTo>
                  <a:lnTo>
                    <a:pt x="36" y="12"/>
                  </a:lnTo>
                  <a:lnTo>
                    <a:pt x="27" y="11"/>
                  </a:lnTo>
                  <a:lnTo>
                    <a:pt x="23" y="10"/>
                  </a:lnTo>
                  <a:lnTo>
                    <a:pt x="17" y="7"/>
                  </a:lnTo>
                  <a:lnTo>
                    <a:pt x="12" y="5"/>
                  </a:lnTo>
                  <a:lnTo>
                    <a:pt x="8" y="1"/>
                  </a:lnTo>
                  <a:lnTo>
                    <a:pt x="5" y="0"/>
                  </a:lnTo>
                  <a:lnTo>
                    <a:pt x="4" y="0"/>
                  </a:lnTo>
                  <a:lnTo>
                    <a:pt x="2" y="1"/>
                  </a:lnTo>
                  <a:lnTo>
                    <a:pt x="1" y="3"/>
                  </a:lnTo>
                  <a:lnTo>
                    <a:pt x="0" y="4"/>
                  </a:lnTo>
                  <a:lnTo>
                    <a:pt x="0" y="6"/>
                  </a:lnTo>
                  <a:lnTo>
                    <a:pt x="1" y="7"/>
                  </a:lnTo>
                  <a:lnTo>
                    <a:pt x="2" y="10"/>
                  </a:lnTo>
                  <a:close/>
                </a:path>
              </a:pathLst>
            </a:custGeom>
            <a:solidFill>
              <a:srgbClr val="FF1900"/>
            </a:solidFill>
            <a:ln w="9525">
              <a:noFill/>
              <a:round/>
              <a:headEnd/>
              <a:tailEnd/>
            </a:ln>
          </p:spPr>
          <p:txBody>
            <a:bodyPr/>
            <a:lstStyle/>
            <a:p>
              <a:endParaRPr lang="en-US"/>
            </a:p>
          </p:txBody>
        </p:sp>
        <p:sp>
          <p:nvSpPr>
            <p:cNvPr id="1132" name="Freeform 75"/>
            <p:cNvSpPr>
              <a:spLocks noChangeAspect="1"/>
            </p:cNvSpPr>
            <p:nvPr/>
          </p:nvSpPr>
          <p:spPr bwMode="auto">
            <a:xfrm>
              <a:off x="372" y="95"/>
              <a:ext cx="35" cy="11"/>
            </a:xfrm>
            <a:custGeom>
              <a:avLst/>
              <a:gdLst>
                <a:gd name="T0" fmla="*/ 0 w 87"/>
                <a:gd name="T1" fmla="*/ 0 h 31"/>
                <a:gd name="T2" fmla="*/ 0 w 87"/>
                <a:gd name="T3" fmla="*/ 0 h 31"/>
                <a:gd name="T4" fmla="*/ 0 w 87"/>
                <a:gd name="T5" fmla="*/ 0 h 31"/>
                <a:gd name="T6" fmla="*/ 0 w 87"/>
                <a:gd name="T7" fmla="*/ 0 h 31"/>
                <a:gd name="T8" fmla="*/ 0 w 87"/>
                <a:gd name="T9" fmla="*/ 0 h 31"/>
                <a:gd name="T10" fmla="*/ 0 w 87"/>
                <a:gd name="T11" fmla="*/ 0 h 31"/>
                <a:gd name="T12" fmla="*/ 0 w 87"/>
                <a:gd name="T13" fmla="*/ 0 h 31"/>
                <a:gd name="T14" fmla="*/ 0 w 87"/>
                <a:gd name="T15" fmla="*/ 0 h 31"/>
                <a:gd name="T16" fmla="*/ 0 w 87"/>
                <a:gd name="T17" fmla="*/ 0 h 31"/>
                <a:gd name="T18" fmla="*/ 0 w 87"/>
                <a:gd name="T19" fmla="*/ 0 h 31"/>
                <a:gd name="T20" fmla="*/ 0 w 87"/>
                <a:gd name="T21" fmla="*/ 0 h 31"/>
                <a:gd name="T22" fmla="*/ 0 w 87"/>
                <a:gd name="T23" fmla="*/ 0 h 31"/>
                <a:gd name="T24" fmla="*/ 0 w 87"/>
                <a:gd name="T25" fmla="*/ 0 h 31"/>
                <a:gd name="T26" fmla="*/ 0 w 87"/>
                <a:gd name="T27" fmla="*/ 0 h 31"/>
                <a:gd name="T28" fmla="*/ 0 w 87"/>
                <a:gd name="T29" fmla="*/ 0 h 31"/>
                <a:gd name="T30" fmla="*/ 0 w 87"/>
                <a:gd name="T31" fmla="*/ 0 h 31"/>
                <a:gd name="T32" fmla="*/ 0 w 87"/>
                <a:gd name="T33" fmla="*/ 0 h 31"/>
                <a:gd name="T34" fmla="*/ 0 w 87"/>
                <a:gd name="T35" fmla="*/ 0 h 31"/>
                <a:gd name="T36" fmla="*/ 0 w 87"/>
                <a:gd name="T37" fmla="*/ 0 h 31"/>
                <a:gd name="T38" fmla="*/ 0 w 87"/>
                <a:gd name="T39" fmla="*/ 0 h 31"/>
                <a:gd name="T40" fmla="*/ 0 w 87"/>
                <a:gd name="T41" fmla="*/ 0 h 31"/>
                <a:gd name="T42" fmla="*/ 0 w 87"/>
                <a:gd name="T43" fmla="*/ 0 h 31"/>
                <a:gd name="T44" fmla="*/ 0 w 87"/>
                <a:gd name="T45" fmla="*/ 0 h 31"/>
                <a:gd name="T46" fmla="*/ 0 w 87"/>
                <a:gd name="T47" fmla="*/ 0 h 31"/>
                <a:gd name="T48" fmla="*/ 0 w 87"/>
                <a:gd name="T49" fmla="*/ 0 h 31"/>
                <a:gd name="T50" fmla="*/ 0 w 87"/>
                <a:gd name="T51" fmla="*/ 0 h 31"/>
                <a:gd name="T52" fmla="*/ 0 w 87"/>
                <a:gd name="T53" fmla="*/ 0 h 31"/>
                <a:gd name="T54" fmla="*/ 0 w 87"/>
                <a:gd name="T55" fmla="*/ 0 h 31"/>
                <a:gd name="T56" fmla="*/ 0 w 87"/>
                <a:gd name="T57" fmla="*/ 0 h 31"/>
                <a:gd name="T58" fmla="*/ 0 w 87"/>
                <a:gd name="T59" fmla="*/ 0 h 31"/>
                <a:gd name="T60" fmla="*/ 0 w 87"/>
                <a:gd name="T61" fmla="*/ 0 h 31"/>
                <a:gd name="T62" fmla="*/ 0 w 87"/>
                <a:gd name="T63" fmla="*/ 0 h 31"/>
                <a:gd name="T64" fmla="*/ 0 w 87"/>
                <a:gd name="T65" fmla="*/ 0 h 31"/>
                <a:gd name="T66" fmla="*/ 0 w 87"/>
                <a:gd name="T67" fmla="*/ 0 h 31"/>
                <a:gd name="T68" fmla="*/ 0 w 87"/>
                <a:gd name="T69" fmla="*/ 0 h 31"/>
                <a:gd name="T70" fmla="*/ 0 w 87"/>
                <a:gd name="T71" fmla="*/ 0 h 31"/>
                <a:gd name="T72" fmla="*/ 0 w 87"/>
                <a:gd name="T73" fmla="*/ 0 h 31"/>
                <a:gd name="T74" fmla="*/ 0 w 87"/>
                <a:gd name="T75" fmla="*/ 0 h 31"/>
                <a:gd name="T76" fmla="*/ 0 w 87"/>
                <a:gd name="T77" fmla="*/ 0 h 31"/>
                <a:gd name="T78" fmla="*/ 0 w 87"/>
                <a:gd name="T79" fmla="*/ 0 h 31"/>
                <a:gd name="T80" fmla="*/ 0 w 87"/>
                <a:gd name="T81" fmla="*/ 0 h 31"/>
                <a:gd name="T82" fmla="*/ 0 w 87"/>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1"/>
                <a:gd name="T128" fmla="*/ 87 w 8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1">
                  <a:moveTo>
                    <a:pt x="2" y="9"/>
                  </a:moveTo>
                  <a:lnTo>
                    <a:pt x="8" y="12"/>
                  </a:lnTo>
                  <a:lnTo>
                    <a:pt x="15" y="16"/>
                  </a:lnTo>
                  <a:lnTo>
                    <a:pt x="21" y="18"/>
                  </a:lnTo>
                  <a:lnTo>
                    <a:pt x="27" y="19"/>
                  </a:lnTo>
                  <a:lnTo>
                    <a:pt x="34" y="20"/>
                  </a:lnTo>
                  <a:lnTo>
                    <a:pt x="41" y="21"/>
                  </a:lnTo>
                  <a:lnTo>
                    <a:pt x="49" y="21"/>
                  </a:lnTo>
                  <a:lnTo>
                    <a:pt x="56" y="20"/>
                  </a:lnTo>
                  <a:lnTo>
                    <a:pt x="63" y="20"/>
                  </a:lnTo>
                  <a:lnTo>
                    <a:pt x="69" y="23"/>
                  </a:lnTo>
                  <a:lnTo>
                    <a:pt x="73" y="25"/>
                  </a:lnTo>
                  <a:lnTo>
                    <a:pt x="79" y="30"/>
                  </a:lnTo>
                  <a:lnTo>
                    <a:pt x="81" y="31"/>
                  </a:lnTo>
                  <a:lnTo>
                    <a:pt x="82" y="31"/>
                  </a:lnTo>
                  <a:lnTo>
                    <a:pt x="85" y="30"/>
                  </a:lnTo>
                  <a:lnTo>
                    <a:pt x="86" y="28"/>
                  </a:lnTo>
                  <a:lnTo>
                    <a:pt x="87" y="26"/>
                  </a:lnTo>
                  <a:lnTo>
                    <a:pt x="87" y="24"/>
                  </a:lnTo>
                  <a:lnTo>
                    <a:pt x="86" y="23"/>
                  </a:lnTo>
                  <a:lnTo>
                    <a:pt x="85" y="20"/>
                  </a:lnTo>
                  <a:lnTo>
                    <a:pt x="79" y="17"/>
                  </a:lnTo>
                  <a:lnTo>
                    <a:pt x="73" y="15"/>
                  </a:lnTo>
                  <a:lnTo>
                    <a:pt x="68" y="12"/>
                  </a:lnTo>
                  <a:lnTo>
                    <a:pt x="62" y="11"/>
                  </a:lnTo>
                  <a:lnTo>
                    <a:pt x="56" y="10"/>
                  </a:lnTo>
                  <a:lnTo>
                    <a:pt x="49" y="10"/>
                  </a:lnTo>
                  <a:lnTo>
                    <a:pt x="43" y="10"/>
                  </a:lnTo>
                  <a:lnTo>
                    <a:pt x="36" y="10"/>
                  </a:lnTo>
                  <a:lnTo>
                    <a:pt x="30" y="10"/>
                  </a:lnTo>
                  <a:lnTo>
                    <a:pt x="23" y="8"/>
                  </a:lnTo>
                  <a:lnTo>
                    <a:pt x="15" y="4"/>
                  </a:lnTo>
                  <a:lnTo>
                    <a:pt x="8" y="1"/>
                  </a:lnTo>
                  <a:lnTo>
                    <a:pt x="5" y="0"/>
                  </a:lnTo>
                  <a:lnTo>
                    <a:pt x="3" y="0"/>
                  </a:lnTo>
                  <a:lnTo>
                    <a:pt x="2" y="1"/>
                  </a:lnTo>
                  <a:lnTo>
                    <a:pt x="0" y="2"/>
                  </a:lnTo>
                  <a:lnTo>
                    <a:pt x="0" y="4"/>
                  </a:lnTo>
                  <a:lnTo>
                    <a:pt x="0" y="5"/>
                  </a:lnTo>
                  <a:lnTo>
                    <a:pt x="1" y="8"/>
                  </a:lnTo>
                  <a:lnTo>
                    <a:pt x="2" y="9"/>
                  </a:lnTo>
                  <a:close/>
                </a:path>
              </a:pathLst>
            </a:custGeom>
            <a:solidFill>
              <a:srgbClr val="FF1900"/>
            </a:solidFill>
            <a:ln w="9525">
              <a:noFill/>
              <a:round/>
              <a:headEnd/>
              <a:tailEnd/>
            </a:ln>
          </p:spPr>
          <p:txBody>
            <a:bodyPr/>
            <a:lstStyle/>
            <a:p>
              <a:endParaRPr lang="en-US"/>
            </a:p>
          </p:txBody>
        </p:sp>
        <p:sp>
          <p:nvSpPr>
            <p:cNvPr id="1133" name="Freeform 76"/>
            <p:cNvSpPr>
              <a:spLocks noChangeAspect="1"/>
            </p:cNvSpPr>
            <p:nvPr/>
          </p:nvSpPr>
          <p:spPr bwMode="auto">
            <a:xfrm>
              <a:off x="350" y="94"/>
              <a:ext cx="18" cy="10"/>
            </a:xfrm>
            <a:custGeom>
              <a:avLst/>
              <a:gdLst>
                <a:gd name="T0" fmla="*/ 0 w 46"/>
                <a:gd name="T1" fmla="*/ 0 h 30"/>
                <a:gd name="T2" fmla="*/ 0 w 46"/>
                <a:gd name="T3" fmla="*/ 0 h 30"/>
                <a:gd name="T4" fmla="*/ 0 w 46"/>
                <a:gd name="T5" fmla="*/ 0 h 30"/>
                <a:gd name="T6" fmla="*/ 0 w 46"/>
                <a:gd name="T7" fmla="*/ 0 h 30"/>
                <a:gd name="T8" fmla="*/ 0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42" y="0"/>
                  </a:moveTo>
                  <a:lnTo>
                    <a:pt x="46" y="28"/>
                  </a:lnTo>
                  <a:lnTo>
                    <a:pt x="2" y="30"/>
                  </a:lnTo>
                  <a:lnTo>
                    <a:pt x="0" y="0"/>
                  </a:lnTo>
                  <a:lnTo>
                    <a:pt x="42" y="0"/>
                  </a:lnTo>
                  <a:close/>
                </a:path>
              </a:pathLst>
            </a:custGeom>
            <a:solidFill>
              <a:srgbClr val="0019E5"/>
            </a:solidFill>
            <a:ln w="9525">
              <a:noFill/>
              <a:round/>
              <a:headEnd/>
              <a:tailEnd/>
            </a:ln>
          </p:spPr>
          <p:txBody>
            <a:bodyPr/>
            <a:lstStyle/>
            <a:p>
              <a:endParaRPr lang="en-US"/>
            </a:p>
          </p:txBody>
        </p:sp>
      </p:grpSp>
      <p:pic>
        <p:nvPicPr>
          <p:cNvPr id="1031" name="Picture 77" descr="USMCSeal1"/>
          <p:cNvPicPr>
            <a:picLocks noChangeAspect="1" noChangeArrowheads="1"/>
          </p:cNvPicPr>
          <p:nvPr/>
        </p:nvPicPr>
        <p:blipFill>
          <a:blip r:embed="rId3" cstate="print"/>
          <a:srcRect/>
          <a:stretch>
            <a:fillRect/>
          </a:stretch>
        </p:blipFill>
        <p:spPr bwMode="auto">
          <a:xfrm>
            <a:off x="8204200" y="0"/>
            <a:ext cx="939800" cy="930275"/>
          </a:xfrm>
          <a:prstGeom prst="rect">
            <a:avLst/>
          </a:prstGeom>
          <a:noFill/>
          <a:ln w="9525">
            <a:noFill/>
            <a:miter lim="800000"/>
            <a:headEnd/>
            <a:tailEnd/>
          </a:ln>
        </p:spPr>
      </p:pic>
      <p:graphicFrame>
        <p:nvGraphicFramePr>
          <p:cNvPr id="1026" name="Object 80"/>
          <p:cNvGraphicFramePr>
            <a:graphicFrameLocks noChangeAspect="1"/>
          </p:cNvGraphicFramePr>
          <p:nvPr/>
        </p:nvGraphicFramePr>
        <p:xfrm>
          <a:off x="0" y="3078163"/>
          <a:ext cx="4999038" cy="3546475"/>
        </p:xfrm>
        <a:graphic>
          <a:graphicData uri="http://schemas.openxmlformats.org/presentationml/2006/ole">
            <p:oleObj spid="_x0000_s1026" r:id="rId4" imgW="4999153" imgH="3548180" progId="Excel.Sheet.8">
              <p:embed/>
            </p:oleObj>
          </a:graphicData>
        </a:graphic>
      </p:graphicFrame>
      <p:graphicFrame>
        <p:nvGraphicFramePr>
          <p:cNvPr id="370892" name="Group 204"/>
          <p:cNvGraphicFramePr>
            <a:graphicFrameLocks noGrp="1"/>
          </p:cNvGraphicFramePr>
          <p:nvPr/>
        </p:nvGraphicFramePr>
        <p:xfrm>
          <a:off x="282575" y="914400"/>
          <a:ext cx="3603624" cy="2167896"/>
        </p:xfrm>
        <a:graphic>
          <a:graphicData uri="http://schemas.openxmlformats.org/drawingml/2006/table">
            <a:tbl>
              <a:tblPr/>
              <a:tblGrid>
                <a:gridCol w="1600135"/>
                <a:gridCol w="1002574"/>
                <a:gridCol w="1000915"/>
              </a:tblGrid>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endParaRPr kumimoji="1" lang="en-US" sz="1600" b="0" i="0" u="none" strike="noStrike" cap="none" normalizeH="0" baseline="0" dirty="0" smtClean="0">
                        <a:ln>
                          <a:noFill/>
                        </a:ln>
                        <a:solidFill>
                          <a:schemeClr val="tx1"/>
                        </a:solidFill>
                        <a:effectLst/>
                        <a:latin typeface="Arial" charset="0"/>
                      </a:endParaRPr>
                    </a:p>
                  </a:txBody>
                  <a:tcPr marL="92075" marR="92075" marT="46038" marB="46038"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Arial" charset="0"/>
                        </a:rPr>
                        <a:t>111</a:t>
                      </a:r>
                      <a:r>
                        <a:rPr kumimoji="1" lang="en-US" sz="1600" b="1" i="0" u="none" strike="noStrike" cap="none" normalizeH="0" baseline="30000" dirty="0" smtClean="0">
                          <a:ln>
                            <a:noFill/>
                          </a:ln>
                          <a:solidFill>
                            <a:schemeClr val="tx1"/>
                          </a:solidFill>
                          <a:effectLst/>
                          <a:latin typeface="Arial" charset="0"/>
                        </a:rPr>
                        <a:t>th</a:t>
                      </a:r>
                    </a:p>
                  </a:txBody>
                  <a:tcPr marL="92075" marR="92075" marT="46038" marB="46038"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Arial" charset="0"/>
                        </a:rPr>
                        <a:t>      112</a:t>
                      </a:r>
                      <a:r>
                        <a:rPr kumimoji="1" lang="en-US" sz="1600" b="1" i="0" u="none" strike="noStrike" cap="none" normalizeH="0" baseline="30000" dirty="0" smtClean="0">
                          <a:ln>
                            <a:noFill/>
                          </a:ln>
                          <a:solidFill>
                            <a:schemeClr val="tx1"/>
                          </a:solidFill>
                          <a:effectLst/>
                          <a:latin typeface="Arial" charset="0"/>
                        </a:rPr>
                        <a:t>th</a:t>
                      </a:r>
                    </a:p>
                  </a:txBody>
                  <a:tcPr marL="92075" marR="92075" marT="46038" marB="46038" horzOverflow="overflow">
                    <a:lnL>
                      <a:noFill/>
                    </a:lnL>
                    <a:lnR cap="flat">
                      <a:noFill/>
                    </a:lnR>
                    <a:lnT cap="flat">
                      <a:noFill/>
                    </a:lnT>
                    <a:lnB>
                      <a:noFill/>
                    </a:lnB>
                    <a:lnTlToBr>
                      <a:noFill/>
                    </a:lnTlToBr>
                    <a:lnBlToTr>
                      <a:noFill/>
                    </a:lnBlToTr>
                    <a:noFill/>
                  </a:tcPr>
                </a:tc>
              </a:tr>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Arial" charset="0"/>
                        </a:rPr>
                        <a:t>Republicans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smtClean="0">
                          <a:ln>
                            <a:noFill/>
                          </a:ln>
                          <a:solidFill>
                            <a:schemeClr val="tx1"/>
                          </a:solidFill>
                          <a:effectLst/>
                          <a:latin typeface="Arial" charset="0"/>
                        </a:rPr>
                        <a:t>178</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241</a:t>
                      </a:r>
                    </a:p>
                  </a:txBody>
                  <a:tcPr marL="92075" marR="92075" marT="46038" marB="46038" horzOverflow="overflow">
                    <a:lnL>
                      <a:noFill/>
                    </a:lnL>
                    <a:lnR cap="flat">
                      <a:noFill/>
                    </a:lnR>
                    <a:lnT>
                      <a:noFill/>
                    </a:lnT>
                    <a:lnB>
                      <a:noFill/>
                    </a:lnB>
                    <a:lnTlToBr>
                      <a:noFill/>
                    </a:lnTlToBr>
                    <a:lnBlToTr>
                      <a:noFill/>
                    </a:lnBlToTr>
                    <a:noFill/>
                  </a:tcPr>
                </a:tc>
              </a:tr>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Democrats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254</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192</a:t>
                      </a:r>
                    </a:p>
                  </a:txBody>
                  <a:tcPr marL="92075" marR="92075" marT="46038" marB="46038" horzOverflow="overflow">
                    <a:lnL>
                      <a:noFill/>
                    </a:lnL>
                    <a:lnR cap="flat">
                      <a:noFill/>
                    </a:lnR>
                    <a:lnT>
                      <a:noFill/>
                    </a:lnT>
                    <a:lnB>
                      <a:noFill/>
                    </a:lnB>
                    <a:lnTlToBr>
                      <a:noFill/>
                    </a:lnTlToBr>
                    <a:lnBlToTr>
                      <a:noFill/>
                    </a:lnBlToTr>
                    <a:noFill/>
                  </a:tcPr>
                </a:tc>
              </a:tr>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Independents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0</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0</a:t>
                      </a:r>
                    </a:p>
                  </a:txBody>
                  <a:tcPr marL="92075" marR="92075" marT="46038" marB="46038" horzOverflow="overflow">
                    <a:lnL>
                      <a:noFill/>
                    </a:lnL>
                    <a:lnR cap="flat">
                      <a:noFill/>
                    </a:lnR>
                    <a:lnT>
                      <a:noFill/>
                    </a:lnT>
                    <a:lnB>
                      <a:noFill/>
                    </a:lnB>
                    <a:lnTlToBr>
                      <a:noFill/>
                    </a:lnTlToBr>
                    <a:lnBlToTr>
                      <a:noFill/>
                    </a:lnBlToTr>
                    <a:noFill/>
                  </a:tcPr>
                </a:tc>
              </a:tr>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Vacancies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3</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2</a:t>
                      </a:r>
                    </a:p>
                  </a:txBody>
                  <a:tcPr marL="92075" marR="92075" marT="46038" marB="46038" horzOverflow="overflow">
                    <a:lnL>
                      <a:noFill/>
                    </a:lnL>
                    <a:lnR cap="flat">
                      <a:noFill/>
                    </a:lnR>
                    <a:lnT>
                      <a:noFill/>
                    </a:lnT>
                    <a:lnB>
                      <a:noFill/>
                    </a:lnB>
                    <a:lnTlToBr>
                      <a:noFill/>
                    </a:lnTlToBr>
                    <a:lnBlToTr>
                      <a:noFill/>
                    </a:lnBlToTr>
                    <a:noFill/>
                  </a:tcPr>
                </a:tc>
              </a:tr>
              <a:tr h="361316">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Undecided</a:t>
                      </a:r>
                    </a:p>
                  </a:txBody>
                  <a:tcPr marL="92075" marR="92075" marT="46038" marB="46038"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0</a:t>
                      </a:r>
                    </a:p>
                  </a:txBody>
                  <a:tcPr marL="92075" marR="92075" marT="46038" marB="46038" horzOverflow="overflow">
                    <a:lnL>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0</a:t>
                      </a:r>
                    </a:p>
                  </a:txBody>
                  <a:tcPr marL="92075" marR="92075" marT="46038" marB="46038" horzOverflow="overflow">
                    <a:lnL>
                      <a:noFill/>
                    </a:lnL>
                    <a:lnR cap="flat">
                      <a:noFill/>
                    </a:lnR>
                    <a:lnT>
                      <a:noFill/>
                    </a:lnT>
                    <a:lnB cap="flat">
                      <a:noFill/>
                    </a:lnB>
                    <a:lnTlToBr>
                      <a:noFill/>
                    </a:lnTlToBr>
                    <a:lnBlToTr>
                      <a:noFill/>
                    </a:lnBlToTr>
                    <a:noFill/>
                  </a:tcPr>
                </a:tc>
              </a:tr>
            </a:tbl>
          </a:graphicData>
        </a:graphic>
      </p:graphicFrame>
      <p:sp>
        <p:nvSpPr>
          <p:cNvPr id="1051" name="Line 205"/>
          <p:cNvSpPr>
            <a:spLocks noChangeShapeType="1"/>
          </p:cNvSpPr>
          <p:nvPr/>
        </p:nvSpPr>
        <p:spPr bwMode="auto">
          <a:xfrm flipV="1">
            <a:off x="4546600" y="863600"/>
            <a:ext cx="25400" cy="5562600"/>
          </a:xfrm>
          <a:prstGeom prst="line">
            <a:avLst/>
          </a:prstGeom>
          <a:noFill/>
          <a:ln w="28575">
            <a:solidFill>
              <a:schemeClr val="tx1"/>
            </a:solidFill>
            <a:round/>
            <a:headEnd type="none" w="sm" len="sm"/>
            <a:tailEnd type="none" w="sm" len="sm"/>
          </a:ln>
        </p:spPr>
        <p:txBody>
          <a:bodyPr lIns="92075" tIns="46038" rIns="92075" bIns="46038"/>
          <a:lstStyle/>
          <a:p>
            <a:endParaRPr lang="en-US"/>
          </a:p>
        </p:txBody>
      </p:sp>
      <p:graphicFrame>
        <p:nvGraphicFramePr>
          <p:cNvPr id="1027" name="Object 206"/>
          <p:cNvGraphicFramePr>
            <a:graphicFrameLocks noChangeAspect="1"/>
          </p:cNvGraphicFramePr>
          <p:nvPr/>
        </p:nvGraphicFramePr>
        <p:xfrm>
          <a:off x="4635500" y="3070225"/>
          <a:ext cx="4999038" cy="3533775"/>
        </p:xfrm>
        <a:graphic>
          <a:graphicData uri="http://schemas.openxmlformats.org/presentationml/2006/ole">
            <p:oleObj spid="_x0000_s1027" r:id="rId5" imgW="4999153" imgH="3529890" progId="Excel.Sheet.8">
              <p:embed/>
            </p:oleObj>
          </a:graphicData>
        </a:graphic>
      </p:graphicFrame>
      <p:graphicFrame>
        <p:nvGraphicFramePr>
          <p:cNvPr id="370895" name="Group 207"/>
          <p:cNvGraphicFramePr>
            <a:graphicFrameLocks noGrp="1"/>
          </p:cNvGraphicFramePr>
          <p:nvPr/>
        </p:nvGraphicFramePr>
        <p:xfrm>
          <a:off x="4995863" y="1076325"/>
          <a:ext cx="3614737" cy="1343664"/>
        </p:xfrm>
        <a:graphic>
          <a:graphicData uri="http://schemas.openxmlformats.org/drawingml/2006/table">
            <a:tbl>
              <a:tblPr/>
              <a:tblGrid>
                <a:gridCol w="1605287"/>
                <a:gridCol w="1004725"/>
                <a:gridCol w="1004725"/>
              </a:tblGrid>
              <a:tr h="157163">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endParaRPr kumimoji="1" lang="en-US" sz="1600" b="0" i="0" u="none" strike="noStrike" cap="none" normalizeH="0" baseline="0" dirty="0" smtClean="0">
                        <a:ln>
                          <a:noFill/>
                        </a:ln>
                        <a:solidFill>
                          <a:schemeClr val="tx1"/>
                        </a:solidFill>
                        <a:effectLst/>
                        <a:latin typeface="Arial" charset="0"/>
                      </a:endParaRPr>
                    </a:p>
                  </a:txBody>
                  <a:tcPr marL="92075" marR="92075" marT="46038" marB="46038"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Arial" charset="0"/>
                        </a:rPr>
                        <a:t>   111</a:t>
                      </a:r>
                      <a:r>
                        <a:rPr kumimoji="1" lang="en-US" sz="1600" b="1" i="0" u="none" strike="noStrike" cap="none" normalizeH="0" baseline="30000" dirty="0" smtClean="0">
                          <a:ln>
                            <a:noFill/>
                          </a:ln>
                          <a:solidFill>
                            <a:schemeClr val="tx1"/>
                          </a:solidFill>
                          <a:effectLst/>
                          <a:latin typeface="Arial" charset="0"/>
                        </a:rPr>
                        <a:t>th</a:t>
                      </a:r>
                    </a:p>
                  </a:txBody>
                  <a:tcPr marL="92075" marR="92075" marT="46038" marB="46038"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Arial" charset="0"/>
                        </a:rPr>
                        <a:t> 112</a:t>
                      </a:r>
                      <a:r>
                        <a:rPr kumimoji="1" lang="en-US" sz="1600" b="1" i="0" u="none" strike="noStrike" cap="none" normalizeH="0" baseline="30000" dirty="0" smtClean="0">
                          <a:ln>
                            <a:noFill/>
                          </a:ln>
                          <a:solidFill>
                            <a:schemeClr val="tx1"/>
                          </a:solidFill>
                          <a:effectLst/>
                          <a:latin typeface="Arial" charset="0"/>
                        </a:rPr>
                        <a:t>th</a:t>
                      </a:r>
                    </a:p>
                  </a:txBody>
                  <a:tcPr marL="92075" marR="92075" marT="46038" marB="46038" horzOverflow="overflow">
                    <a:lnL>
                      <a:noFill/>
                    </a:lnL>
                    <a:lnR>
                      <a:noFill/>
                    </a:lnR>
                    <a:lnT cap="flat">
                      <a:noFill/>
                    </a:lnT>
                    <a:lnB>
                      <a:noFill/>
                    </a:lnB>
                    <a:lnTlToBr>
                      <a:noFill/>
                    </a:lnTlToBr>
                    <a:lnBlToTr>
                      <a:noFill/>
                    </a:lnBlToTr>
                    <a:noFill/>
                  </a:tcPr>
                </a:tc>
              </a:tr>
              <a:tr h="155575">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Republicans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41</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47</a:t>
                      </a:r>
                    </a:p>
                  </a:txBody>
                  <a:tcPr marL="92075" marR="92075" marT="46038" marB="46038" horzOverflow="overflow">
                    <a:lnL>
                      <a:noFill/>
                    </a:lnL>
                    <a:lnR>
                      <a:noFill/>
                    </a:lnR>
                    <a:lnT>
                      <a:noFill/>
                    </a:lnT>
                    <a:lnB>
                      <a:noFill/>
                    </a:lnB>
                    <a:lnTlToBr>
                      <a:noFill/>
                    </a:lnTlToBr>
                    <a:lnBlToTr>
                      <a:noFill/>
                    </a:lnBlToTr>
                    <a:noFill/>
                  </a:tcPr>
                </a:tc>
              </a:tr>
              <a:tr h="157163">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Democrats</a:t>
                      </a:r>
                    </a:p>
                  </a:txBody>
                  <a:tcPr marL="92075" marR="92075" marT="46038" marB="46038"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56</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51</a:t>
                      </a:r>
                    </a:p>
                  </a:txBody>
                  <a:tcPr marL="92075" marR="92075" marT="46038" marB="46038"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1" i="0" u="none" strike="noStrike" cap="none" normalizeH="0" baseline="0" smtClean="0">
                          <a:ln>
                            <a:noFill/>
                          </a:ln>
                          <a:solidFill>
                            <a:schemeClr val="tx1"/>
                          </a:solidFill>
                          <a:effectLst/>
                          <a:latin typeface="Arial" charset="0"/>
                        </a:rPr>
                        <a:t>Independents</a:t>
                      </a:r>
                    </a:p>
                  </a:txBody>
                  <a:tcPr marL="92075" marR="92075" marT="46038" marB="46038"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2</a:t>
                      </a:r>
                    </a:p>
                  </a:txBody>
                  <a:tcPr marL="92075" marR="92075" marT="46038" marB="46038" horzOverflow="overflow">
                    <a:lnL>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25000"/>
                        </a:spcBef>
                        <a:spcAft>
                          <a:spcPct val="25000"/>
                        </a:spcAft>
                        <a:buClr>
                          <a:schemeClr val="hlink"/>
                        </a:buClr>
                        <a:buSzTx/>
                        <a:buFont typeface="Wingdings" pitchFamily="2" charset="2"/>
                        <a:buNone/>
                        <a:tabLst/>
                      </a:pPr>
                      <a:r>
                        <a:rPr kumimoji="1" lang="en-US" sz="1600" b="0" i="0" u="none" strike="noStrike" cap="none" normalizeH="0" baseline="0" dirty="0" smtClean="0">
                          <a:ln>
                            <a:noFill/>
                          </a:ln>
                          <a:solidFill>
                            <a:schemeClr val="tx1"/>
                          </a:solidFill>
                          <a:effectLst/>
                          <a:latin typeface="Arial" charset="0"/>
                        </a:rPr>
                        <a:t>2</a:t>
                      </a:r>
                    </a:p>
                  </a:txBody>
                  <a:tcPr marL="92075" marR="92075" marT="46038" marB="46038" horzOverflow="overflow">
                    <a:lnL>
                      <a:noFill/>
                    </a:lnL>
                    <a:lnR>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LA">
  <a:themeElements>
    <a:clrScheme name="1_OL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OLA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1_OL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OL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LA">
  <a:themeElements>
    <a:clrScheme name="OL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OLA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OL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OL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c">
  <a:themeElements>
    <a:clrScheme name="po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po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l" defTabSz="914400" rtl="0" eaLnBrk="0" fontAlgn="base" latinLnBrk="0" hangingPunct="0">
          <a:lnSpc>
            <a:spcPct val="90000"/>
          </a:lnSpc>
          <a:spcBef>
            <a:spcPct val="25000"/>
          </a:spcBef>
          <a:spcAft>
            <a:spcPct val="25000"/>
          </a:spcAft>
          <a:buClr>
            <a:schemeClr val="tx1"/>
          </a:buClr>
          <a:buSzTx/>
          <a:buFontTx/>
          <a:buChar char="•"/>
          <a:tabLst/>
          <a:defRPr kumimoji="1"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C:\WINNT\Profiles\rodabaughte\Application Data\Microsoft\Templates\Blank Presentation.pot</Template>
  <TotalTime>13398</TotalTime>
  <Words>1651</Words>
  <Application>Microsoft Office PowerPoint</Application>
  <PresentationFormat>On-screen Show (4:3)</PresentationFormat>
  <Paragraphs>462</Paragraphs>
  <Slides>31</Slides>
  <Notes>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31</vt:i4>
      </vt:variant>
    </vt:vector>
  </HeadingPairs>
  <TitlesOfParts>
    <vt:vector size="37" baseType="lpstr">
      <vt:lpstr>1_OLA</vt:lpstr>
      <vt:lpstr>OLA</vt:lpstr>
      <vt:lpstr>poc</vt:lpstr>
      <vt:lpstr>Default Design</vt:lpstr>
      <vt:lpstr>Microsoft Office Excel 97-2003 Worksheet</vt:lpstr>
      <vt:lpstr>Chart</vt:lpstr>
      <vt:lpstr>Slide 1</vt:lpstr>
      <vt:lpstr>Marine Congressional Fellowship Program</vt:lpstr>
      <vt:lpstr>        Members With USMC Bases</vt:lpstr>
      <vt:lpstr>Congressional Fellowship Program CY09</vt:lpstr>
      <vt:lpstr>Congressional Fellowship Program CY10</vt:lpstr>
      <vt:lpstr>Congressional Fellowship Program CY11</vt:lpstr>
      <vt:lpstr>Congressional Fellowship Program CY12</vt:lpstr>
      <vt:lpstr>Congressional Fellowship Program CY13</vt:lpstr>
      <vt:lpstr>House &amp; Senate Composition</vt:lpstr>
      <vt:lpstr>Operating Environment</vt:lpstr>
      <vt:lpstr>Morning Formation</vt:lpstr>
      <vt:lpstr>What do you Do?</vt:lpstr>
      <vt:lpstr>Roles &amp; Responsibilities</vt:lpstr>
      <vt:lpstr>Accomplishments</vt:lpstr>
      <vt:lpstr>Accolades</vt:lpstr>
      <vt:lpstr>Current Challenges on the Hill</vt:lpstr>
      <vt:lpstr>Everyday Congressional Interest </vt:lpstr>
      <vt:lpstr>Congressional Inquiries</vt:lpstr>
      <vt:lpstr>Slide 19</vt:lpstr>
      <vt:lpstr>Criteria:  SNCO Fellowship Program</vt:lpstr>
      <vt:lpstr>Package with Enclosures</vt:lpstr>
      <vt:lpstr>Submission Process</vt:lpstr>
      <vt:lpstr>Submission Process</vt:lpstr>
      <vt:lpstr>Slide 24</vt:lpstr>
      <vt:lpstr>Slide 25</vt:lpstr>
      <vt:lpstr>Utilization Tour…</vt:lpstr>
      <vt:lpstr>Changes to CY12 and 13 Fellowship</vt:lpstr>
      <vt:lpstr>Wounded Warrior Fellowship</vt:lpstr>
      <vt:lpstr>SNCO Fellowship Stats</vt:lpstr>
      <vt:lpstr>Office of Legislative Affairs Info</vt:lpstr>
      <vt:lpstr>Questions?</vt:lpstr>
    </vt:vector>
  </TitlesOfParts>
  <Company>USMC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Affairs  Overview</dc:title>
  <dc:creator>HQMC</dc:creator>
  <cp:lastModifiedBy>julius.spain</cp:lastModifiedBy>
  <cp:revision>256</cp:revision>
  <cp:lastPrinted>1999-08-05T16:55:07Z</cp:lastPrinted>
  <dcterms:created xsi:type="dcterms:W3CDTF">1999-01-12T22:11:22Z</dcterms:created>
  <dcterms:modified xsi:type="dcterms:W3CDTF">2012-09-20T20:08:13Z</dcterms:modified>
</cp:coreProperties>
</file>